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5" r:id="rId3"/>
    <p:sldMasterId id="2147484105" r:id="rId4"/>
    <p:sldMasterId id="2147484123" r:id="rId5"/>
  </p:sldMasterIdLst>
  <p:notesMasterIdLst>
    <p:notesMasterId r:id="rId81"/>
  </p:notesMasterIdLst>
  <p:handoutMasterIdLst>
    <p:handoutMasterId r:id="rId82"/>
  </p:handoutMasterIdLst>
  <p:sldIdLst>
    <p:sldId id="1162" r:id="rId6"/>
    <p:sldId id="1164" r:id="rId7"/>
    <p:sldId id="1165" r:id="rId8"/>
    <p:sldId id="865" r:id="rId9"/>
    <p:sldId id="928" r:id="rId10"/>
    <p:sldId id="866" r:id="rId11"/>
    <p:sldId id="838" r:id="rId12"/>
    <p:sldId id="842" r:id="rId13"/>
    <p:sldId id="841" r:id="rId14"/>
    <p:sldId id="929" r:id="rId15"/>
    <p:sldId id="867" r:id="rId16"/>
    <p:sldId id="869" r:id="rId17"/>
    <p:sldId id="870" r:id="rId18"/>
    <p:sldId id="1062" r:id="rId19"/>
    <p:sldId id="918" r:id="rId20"/>
    <p:sldId id="1111" r:id="rId21"/>
    <p:sldId id="919" r:id="rId22"/>
    <p:sldId id="916" r:id="rId23"/>
    <p:sldId id="1112" r:id="rId24"/>
    <p:sldId id="739" r:id="rId25"/>
    <p:sldId id="1063" r:id="rId26"/>
    <p:sldId id="991" r:id="rId27"/>
    <p:sldId id="992" r:id="rId28"/>
    <p:sldId id="1070" r:id="rId29"/>
    <p:sldId id="1071" r:id="rId30"/>
    <p:sldId id="927" r:id="rId31"/>
    <p:sldId id="1074" r:id="rId32"/>
    <p:sldId id="1072" r:id="rId33"/>
    <p:sldId id="943" r:id="rId34"/>
    <p:sldId id="945" r:id="rId35"/>
    <p:sldId id="950" r:id="rId36"/>
    <p:sldId id="951" r:id="rId37"/>
    <p:sldId id="1000" r:id="rId38"/>
    <p:sldId id="952" r:id="rId39"/>
    <p:sldId id="998" r:id="rId40"/>
    <p:sldId id="999" r:id="rId41"/>
    <p:sldId id="1073" r:id="rId42"/>
    <p:sldId id="1064" r:id="rId43"/>
    <p:sldId id="1080" r:id="rId44"/>
    <p:sldId id="1097" r:id="rId45"/>
    <p:sldId id="1081" r:id="rId46"/>
    <p:sldId id="1082" r:id="rId47"/>
    <p:sldId id="1042" r:id="rId48"/>
    <p:sldId id="1083" r:id="rId49"/>
    <p:sldId id="1084" r:id="rId50"/>
    <p:sldId id="1045" r:id="rId51"/>
    <p:sldId id="1085" r:id="rId52"/>
    <p:sldId id="1086" r:id="rId53"/>
    <p:sldId id="1087" r:id="rId54"/>
    <p:sldId id="1088" r:id="rId55"/>
    <p:sldId id="1089" r:id="rId56"/>
    <p:sldId id="1090" r:id="rId57"/>
    <p:sldId id="1091" r:id="rId58"/>
    <p:sldId id="1092" r:id="rId59"/>
    <p:sldId id="1054" r:id="rId60"/>
    <p:sldId id="1093" r:id="rId61"/>
    <p:sldId id="1094" r:id="rId62"/>
    <p:sldId id="1095" r:id="rId63"/>
    <p:sldId id="1096" r:id="rId64"/>
    <p:sldId id="1059" r:id="rId65"/>
    <p:sldId id="1065" r:id="rId66"/>
    <p:sldId id="1098" r:id="rId67"/>
    <p:sldId id="1099" r:id="rId68"/>
    <p:sldId id="1101" r:id="rId69"/>
    <p:sldId id="1102" r:id="rId70"/>
    <p:sldId id="1104" r:id="rId71"/>
    <p:sldId id="1103" r:id="rId72"/>
    <p:sldId id="1169" r:id="rId73"/>
    <p:sldId id="1107" r:id="rId74"/>
    <p:sldId id="1109" r:id="rId75"/>
    <p:sldId id="1106" r:id="rId76"/>
    <p:sldId id="1110" r:id="rId77"/>
    <p:sldId id="1105" r:id="rId78"/>
    <p:sldId id="1108" r:id="rId79"/>
    <p:sldId id="1167" r:id="rId80"/>
  </p:sldIdLst>
  <p:sldSz cx="9144000" cy="5143500" type="screen16x9"/>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3072" userDrawn="1">
          <p15:clr>
            <a:srgbClr val="A4A3A4"/>
          </p15:clr>
        </p15:guide>
        <p15:guide id="3" pos="2880">
          <p15:clr>
            <a:srgbClr val="A4A3A4"/>
          </p15:clr>
        </p15:guide>
        <p15:guide id="4" pos="113" userDrawn="1">
          <p15:clr>
            <a:srgbClr val="A4A3A4"/>
          </p15:clr>
        </p15:guide>
        <p15:guide id="5" pos="5646">
          <p15:clr>
            <a:srgbClr val="A4A3A4"/>
          </p15:clr>
        </p15:guide>
      </p15:sldGuideLst>
    </p:ext>
    <p:ext uri="{2D200454-40CA-4A62-9FC3-DE9A4176ACB9}">
      <p15:notesGuideLst xmlns:p15="http://schemas.microsoft.com/office/powerpoint/2012/main">
        <p15:guide id="1" orient="horz" pos="3107" userDrawn="1">
          <p15:clr>
            <a:srgbClr val="A4A3A4"/>
          </p15:clr>
        </p15:guide>
        <p15:guide id="2" pos="212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E6E6E6"/>
    <a:srgbClr val="00FF00"/>
    <a:srgbClr val="008000"/>
    <a:srgbClr val="E4EEF8"/>
    <a:srgbClr val="FFFFFF"/>
    <a:srgbClr val="DC444C"/>
    <a:srgbClr val="E88288"/>
    <a:srgbClr val="F2F2F2"/>
    <a:srgbClr val="1F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24" autoAdjust="0"/>
    <p:restoredTop sz="75318" autoAdjust="0"/>
  </p:normalViewPr>
  <p:slideViewPr>
    <p:cSldViewPr snapToGrid="0" snapToObjects="1">
      <p:cViewPr varScale="1">
        <p:scale>
          <a:sx n="111" d="100"/>
          <a:sy n="111" d="100"/>
        </p:scale>
        <p:origin x="78" y="84"/>
      </p:cViewPr>
      <p:guideLst>
        <p:guide orient="horz" pos="1620"/>
        <p:guide orient="horz" pos="3072"/>
        <p:guide pos="2880"/>
        <p:guide pos="113"/>
        <p:guide pos="564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8752"/>
    </p:cViewPr>
  </p:sorterViewPr>
  <p:notesViewPr>
    <p:cSldViewPr snapToGrid="0" snapToObjects="1">
      <p:cViewPr varScale="1">
        <p:scale>
          <a:sx n="71" d="100"/>
          <a:sy n="71" d="100"/>
        </p:scale>
        <p:origin x="-2238" y="-102"/>
      </p:cViewPr>
      <p:guideLst>
        <p:guide orient="horz" pos="3107"/>
        <p:guide pos="2122"/>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microsoft.com/office/2015/10/relationships/revisionInfo" Target="revisionInfo.xml"/><Relationship Id="rId5" Type="http://schemas.openxmlformats.org/officeDocument/2006/relationships/slideMaster" Target="slideMasters/slideMaster3.xml"/><Relationship Id="rId61" Type="http://schemas.openxmlformats.org/officeDocument/2006/relationships/slide" Target="slides/slide56.xml"/><Relationship Id="rId82" Type="http://schemas.openxmlformats.org/officeDocument/2006/relationships/handoutMaster" Target="handoutMasters/handoutMaster1.xml"/><Relationship Id="rId19" Type="http://schemas.openxmlformats.org/officeDocument/2006/relationships/slide" Target="slides/slide14.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0901108625988242E-2"/>
          <c:y val="4.9573479997970217E-2"/>
          <c:w val="0.82304987952723496"/>
          <c:h val="0.74278851357273623"/>
        </c:manualLayout>
      </c:layout>
      <c:lineChart>
        <c:grouping val="standard"/>
        <c:varyColors val="0"/>
        <c:ser>
          <c:idx val="0"/>
          <c:order val="0"/>
          <c:tx>
            <c:strRef>
              <c:f>'chart data'!$B$1</c:f>
              <c:strCache>
                <c:ptCount val="1"/>
                <c:pt idx="0">
                  <c:v>「AI Deep Learning」Trend Search</c:v>
                </c:pt>
              </c:strCache>
            </c:strRef>
          </c:tx>
          <c:spPr>
            <a:ln w="28575" cap="rnd">
              <a:solidFill>
                <a:schemeClr val="accent5"/>
              </a:solidFill>
              <a:round/>
            </a:ln>
            <a:effectLst/>
          </c:spPr>
          <c:marker>
            <c:symbol val="none"/>
          </c:marker>
          <c:cat>
            <c:numRef>
              <c:f>'chart data'!$A$2:$A$261</c:f>
              <c:numCache>
                <c:formatCode>m/d/yyyy</c:formatCode>
                <c:ptCount val="260"/>
                <c:pt idx="0">
                  <c:v>41210</c:v>
                </c:pt>
                <c:pt idx="1">
                  <c:v>41215</c:v>
                </c:pt>
                <c:pt idx="2">
                  <c:v>41222</c:v>
                </c:pt>
                <c:pt idx="3">
                  <c:v>41229</c:v>
                </c:pt>
                <c:pt idx="4">
                  <c:v>41236</c:v>
                </c:pt>
                <c:pt idx="5">
                  <c:v>41243</c:v>
                </c:pt>
                <c:pt idx="6">
                  <c:v>41250</c:v>
                </c:pt>
                <c:pt idx="7">
                  <c:v>41257</c:v>
                </c:pt>
                <c:pt idx="8">
                  <c:v>41264</c:v>
                </c:pt>
                <c:pt idx="9">
                  <c:v>41271</c:v>
                </c:pt>
                <c:pt idx="10">
                  <c:v>41278</c:v>
                </c:pt>
                <c:pt idx="11">
                  <c:v>41285</c:v>
                </c:pt>
                <c:pt idx="12">
                  <c:v>41292</c:v>
                </c:pt>
                <c:pt idx="13">
                  <c:v>41299</c:v>
                </c:pt>
                <c:pt idx="14">
                  <c:v>41306</c:v>
                </c:pt>
                <c:pt idx="15">
                  <c:v>41313</c:v>
                </c:pt>
                <c:pt idx="16">
                  <c:v>41320</c:v>
                </c:pt>
                <c:pt idx="17">
                  <c:v>41327</c:v>
                </c:pt>
                <c:pt idx="18">
                  <c:v>41334</c:v>
                </c:pt>
                <c:pt idx="19">
                  <c:v>41341</c:v>
                </c:pt>
                <c:pt idx="20">
                  <c:v>41348</c:v>
                </c:pt>
                <c:pt idx="21">
                  <c:v>41355</c:v>
                </c:pt>
                <c:pt idx="22">
                  <c:v>41362</c:v>
                </c:pt>
                <c:pt idx="23">
                  <c:v>41369</c:v>
                </c:pt>
                <c:pt idx="24">
                  <c:v>41376</c:v>
                </c:pt>
                <c:pt idx="25">
                  <c:v>41383</c:v>
                </c:pt>
                <c:pt idx="26">
                  <c:v>41390</c:v>
                </c:pt>
                <c:pt idx="27">
                  <c:v>41397</c:v>
                </c:pt>
                <c:pt idx="28">
                  <c:v>41404</c:v>
                </c:pt>
                <c:pt idx="29">
                  <c:v>41411</c:v>
                </c:pt>
                <c:pt idx="30">
                  <c:v>41418</c:v>
                </c:pt>
                <c:pt idx="31">
                  <c:v>41425</c:v>
                </c:pt>
                <c:pt idx="32">
                  <c:v>41432</c:v>
                </c:pt>
                <c:pt idx="33">
                  <c:v>41439</c:v>
                </c:pt>
                <c:pt idx="34">
                  <c:v>41446</c:v>
                </c:pt>
                <c:pt idx="35">
                  <c:v>41453</c:v>
                </c:pt>
                <c:pt idx="36">
                  <c:v>41460</c:v>
                </c:pt>
                <c:pt idx="37">
                  <c:v>41467</c:v>
                </c:pt>
                <c:pt idx="38">
                  <c:v>41474</c:v>
                </c:pt>
                <c:pt idx="39">
                  <c:v>41481</c:v>
                </c:pt>
                <c:pt idx="40">
                  <c:v>41488</c:v>
                </c:pt>
                <c:pt idx="41">
                  <c:v>41495</c:v>
                </c:pt>
                <c:pt idx="42">
                  <c:v>41502</c:v>
                </c:pt>
                <c:pt idx="43">
                  <c:v>41509</c:v>
                </c:pt>
                <c:pt idx="44">
                  <c:v>41516</c:v>
                </c:pt>
                <c:pt idx="45">
                  <c:v>41523</c:v>
                </c:pt>
                <c:pt idx="46">
                  <c:v>41530</c:v>
                </c:pt>
                <c:pt idx="47">
                  <c:v>41537</c:v>
                </c:pt>
                <c:pt idx="48">
                  <c:v>41544</c:v>
                </c:pt>
                <c:pt idx="49">
                  <c:v>41551</c:v>
                </c:pt>
                <c:pt idx="50">
                  <c:v>41558</c:v>
                </c:pt>
                <c:pt idx="51">
                  <c:v>41565</c:v>
                </c:pt>
                <c:pt idx="52">
                  <c:v>41572</c:v>
                </c:pt>
                <c:pt idx="53">
                  <c:v>41579</c:v>
                </c:pt>
                <c:pt idx="54">
                  <c:v>41586</c:v>
                </c:pt>
                <c:pt idx="55">
                  <c:v>41593</c:v>
                </c:pt>
                <c:pt idx="56">
                  <c:v>41600</c:v>
                </c:pt>
                <c:pt idx="57">
                  <c:v>41607</c:v>
                </c:pt>
                <c:pt idx="58">
                  <c:v>41614</c:v>
                </c:pt>
                <c:pt idx="59">
                  <c:v>41621</c:v>
                </c:pt>
                <c:pt idx="60">
                  <c:v>41628</c:v>
                </c:pt>
                <c:pt idx="61">
                  <c:v>41635</c:v>
                </c:pt>
                <c:pt idx="62">
                  <c:v>41642</c:v>
                </c:pt>
                <c:pt idx="63">
                  <c:v>41649</c:v>
                </c:pt>
                <c:pt idx="64">
                  <c:v>41656</c:v>
                </c:pt>
                <c:pt idx="65">
                  <c:v>41663</c:v>
                </c:pt>
                <c:pt idx="66">
                  <c:v>41670</c:v>
                </c:pt>
                <c:pt idx="67">
                  <c:v>41677</c:v>
                </c:pt>
                <c:pt idx="68">
                  <c:v>41684</c:v>
                </c:pt>
                <c:pt idx="69">
                  <c:v>41691</c:v>
                </c:pt>
                <c:pt idx="70">
                  <c:v>41698</c:v>
                </c:pt>
                <c:pt idx="71">
                  <c:v>41705</c:v>
                </c:pt>
                <c:pt idx="72">
                  <c:v>41712</c:v>
                </c:pt>
                <c:pt idx="73">
                  <c:v>41719</c:v>
                </c:pt>
                <c:pt idx="74">
                  <c:v>41726</c:v>
                </c:pt>
                <c:pt idx="75">
                  <c:v>41733</c:v>
                </c:pt>
                <c:pt idx="76">
                  <c:v>41740</c:v>
                </c:pt>
                <c:pt idx="77">
                  <c:v>41747</c:v>
                </c:pt>
                <c:pt idx="78">
                  <c:v>41754</c:v>
                </c:pt>
                <c:pt idx="79">
                  <c:v>41761</c:v>
                </c:pt>
                <c:pt idx="80">
                  <c:v>41768</c:v>
                </c:pt>
                <c:pt idx="81">
                  <c:v>41775</c:v>
                </c:pt>
                <c:pt idx="82">
                  <c:v>41782</c:v>
                </c:pt>
                <c:pt idx="83">
                  <c:v>41789</c:v>
                </c:pt>
                <c:pt idx="84">
                  <c:v>41796</c:v>
                </c:pt>
                <c:pt idx="85">
                  <c:v>41803</c:v>
                </c:pt>
                <c:pt idx="86">
                  <c:v>41810</c:v>
                </c:pt>
                <c:pt idx="87">
                  <c:v>41817</c:v>
                </c:pt>
                <c:pt idx="88">
                  <c:v>41824</c:v>
                </c:pt>
                <c:pt idx="89">
                  <c:v>41831</c:v>
                </c:pt>
                <c:pt idx="90">
                  <c:v>41838</c:v>
                </c:pt>
                <c:pt idx="91">
                  <c:v>41845</c:v>
                </c:pt>
                <c:pt idx="92">
                  <c:v>41852</c:v>
                </c:pt>
                <c:pt idx="93">
                  <c:v>41859</c:v>
                </c:pt>
                <c:pt idx="94">
                  <c:v>41866</c:v>
                </c:pt>
                <c:pt idx="95">
                  <c:v>41873</c:v>
                </c:pt>
                <c:pt idx="96">
                  <c:v>41880</c:v>
                </c:pt>
                <c:pt idx="97">
                  <c:v>41887</c:v>
                </c:pt>
                <c:pt idx="98">
                  <c:v>41894</c:v>
                </c:pt>
                <c:pt idx="99">
                  <c:v>41901</c:v>
                </c:pt>
                <c:pt idx="100">
                  <c:v>41908</c:v>
                </c:pt>
                <c:pt idx="101">
                  <c:v>41915</c:v>
                </c:pt>
                <c:pt idx="102">
                  <c:v>41922</c:v>
                </c:pt>
                <c:pt idx="103">
                  <c:v>41929</c:v>
                </c:pt>
                <c:pt idx="104">
                  <c:v>41936</c:v>
                </c:pt>
                <c:pt idx="105">
                  <c:v>41943</c:v>
                </c:pt>
                <c:pt idx="106">
                  <c:v>41950</c:v>
                </c:pt>
                <c:pt idx="107">
                  <c:v>41957</c:v>
                </c:pt>
                <c:pt idx="108">
                  <c:v>41964</c:v>
                </c:pt>
                <c:pt idx="109">
                  <c:v>41971</c:v>
                </c:pt>
                <c:pt idx="110">
                  <c:v>41978</c:v>
                </c:pt>
                <c:pt idx="111">
                  <c:v>41985</c:v>
                </c:pt>
                <c:pt idx="112">
                  <c:v>41992</c:v>
                </c:pt>
                <c:pt idx="113">
                  <c:v>41999</c:v>
                </c:pt>
                <c:pt idx="114">
                  <c:v>42006</c:v>
                </c:pt>
                <c:pt idx="115">
                  <c:v>42013</c:v>
                </c:pt>
                <c:pt idx="116">
                  <c:v>42020</c:v>
                </c:pt>
                <c:pt idx="117">
                  <c:v>42027</c:v>
                </c:pt>
                <c:pt idx="118">
                  <c:v>42034</c:v>
                </c:pt>
                <c:pt idx="119">
                  <c:v>42041</c:v>
                </c:pt>
                <c:pt idx="120">
                  <c:v>42048</c:v>
                </c:pt>
                <c:pt idx="121">
                  <c:v>42055</c:v>
                </c:pt>
                <c:pt idx="122">
                  <c:v>42062</c:v>
                </c:pt>
                <c:pt idx="123">
                  <c:v>42069</c:v>
                </c:pt>
                <c:pt idx="124">
                  <c:v>42076</c:v>
                </c:pt>
                <c:pt idx="125">
                  <c:v>42083</c:v>
                </c:pt>
                <c:pt idx="126">
                  <c:v>42090</c:v>
                </c:pt>
                <c:pt idx="127">
                  <c:v>42097</c:v>
                </c:pt>
                <c:pt idx="128">
                  <c:v>42104</c:v>
                </c:pt>
                <c:pt idx="129">
                  <c:v>42111</c:v>
                </c:pt>
                <c:pt idx="130">
                  <c:v>42118</c:v>
                </c:pt>
                <c:pt idx="131">
                  <c:v>42125</c:v>
                </c:pt>
                <c:pt idx="132">
                  <c:v>42132</c:v>
                </c:pt>
                <c:pt idx="133">
                  <c:v>42139</c:v>
                </c:pt>
                <c:pt idx="134">
                  <c:v>42146</c:v>
                </c:pt>
                <c:pt idx="135">
                  <c:v>42153</c:v>
                </c:pt>
                <c:pt idx="136">
                  <c:v>42160</c:v>
                </c:pt>
                <c:pt idx="137">
                  <c:v>42167</c:v>
                </c:pt>
                <c:pt idx="138">
                  <c:v>42174</c:v>
                </c:pt>
                <c:pt idx="139">
                  <c:v>42181</c:v>
                </c:pt>
                <c:pt idx="140">
                  <c:v>42188</c:v>
                </c:pt>
                <c:pt idx="141">
                  <c:v>42195</c:v>
                </c:pt>
                <c:pt idx="142">
                  <c:v>42202</c:v>
                </c:pt>
                <c:pt idx="143">
                  <c:v>42209</c:v>
                </c:pt>
                <c:pt idx="144">
                  <c:v>42216</c:v>
                </c:pt>
                <c:pt idx="145">
                  <c:v>42223</c:v>
                </c:pt>
                <c:pt idx="146">
                  <c:v>42230</c:v>
                </c:pt>
                <c:pt idx="147">
                  <c:v>42237</c:v>
                </c:pt>
                <c:pt idx="148">
                  <c:v>42244</c:v>
                </c:pt>
                <c:pt idx="149">
                  <c:v>42251</c:v>
                </c:pt>
                <c:pt idx="150">
                  <c:v>42258</c:v>
                </c:pt>
                <c:pt idx="151">
                  <c:v>42265</c:v>
                </c:pt>
                <c:pt idx="152">
                  <c:v>42272</c:v>
                </c:pt>
                <c:pt idx="153">
                  <c:v>42279</c:v>
                </c:pt>
                <c:pt idx="154">
                  <c:v>42286</c:v>
                </c:pt>
                <c:pt idx="155">
                  <c:v>42293</c:v>
                </c:pt>
                <c:pt idx="156">
                  <c:v>42300</c:v>
                </c:pt>
                <c:pt idx="157">
                  <c:v>42307</c:v>
                </c:pt>
                <c:pt idx="158">
                  <c:v>42314</c:v>
                </c:pt>
                <c:pt idx="159">
                  <c:v>42321</c:v>
                </c:pt>
                <c:pt idx="160">
                  <c:v>42328</c:v>
                </c:pt>
                <c:pt idx="161">
                  <c:v>42335</c:v>
                </c:pt>
                <c:pt idx="162">
                  <c:v>42342</c:v>
                </c:pt>
                <c:pt idx="163">
                  <c:v>42349</c:v>
                </c:pt>
                <c:pt idx="164">
                  <c:v>42356</c:v>
                </c:pt>
                <c:pt idx="165">
                  <c:v>42363</c:v>
                </c:pt>
                <c:pt idx="166">
                  <c:v>42370</c:v>
                </c:pt>
                <c:pt idx="167">
                  <c:v>42377</c:v>
                </c:pt>
                <c:pt idx="168">
                  <c:v>42384</c:v>
                </c:pt>
                <c:pt idx="169">
                  <c:v>42391</c:v>
                </c:pt>
                <c:pt idx="170">
                  <c:v>42398</c:v>
                </c:pt>
                <c:pt idx="171">
                  <c:v>42405</c:v>
                </c:pt>
                <c:pt idx="172">
                  <c:v>42412</c:v>
                </c:pt>
                <c:pt idx="173">
                  <c:v>42419</c:v>
                </c:pt>
                <c:pt idx="174">
                  <c:v>42426</c:v>
                </c:pt>
                <c:pt idx="175">
                  <c:v>42433</c:v>
                </c:pt>
                <c:pt idx="176">
                  <c:v>42440</c:v>
                </c:pt>
                <c:pt idx="177">
                  <c:v>42447</c:v>
                </c:pt>
                <c:pt idx="178">
                  <c:v>42454</c:v>
                </c:pt>
                <c:pt idx="179">
                  <c:v>42461</c:v>
                </c:pt>
                <c:pt idx="180">
                  <c:v>42468</c:v>
                </c:pt>
                <c:pt idx="181">
                  <c:v>42475</c:v>
                </c:pt>
                <c:pt idx="182">
                  <c:v>42482</c:v>
                </c:pt>
                <c:pt idx="183">
                  <c:v>42489</c:v>
                </c:pt>
                <c:pt idx="184">
                  <c:v>42496</c:v>
                </c:pt>
                <c:pt idx="185">
                  <c:v>42503</c:v>
                </c:pt>
                <c:pt idx="186">
                  <c:v>42510</c:v>
                </c:pt>
                <c:pt idx="187">
                  <c:v>42517</c:v>
                </c:pt>
                <c:pt idx="188">
                  <c:v>42524</c:v>
                </c:pt>
                <c:pt idx="189">
                  <c:v>42531</c:v>
                </c:pt>
                <c:pt idx="190">
                  <c:v>42538</c:v>
                </c:pt>
                <c:pt idx="191">
                  <c:v>42545</c:v>
                </c:pt>
                <c:pt idx="192">
                  <c:v>42552</c:v>
                </c:pt>
                <c:pt idx="193">
                  <c:v>42559</c:v>
                </c:pt>
                <c:pt idx="194">
                  <c:v>42566</c:v>
                </c:pt>
                <c:pt idx="195">
                  <c:v>42573</c:v>
                </c:pt>
                <c:pt idx="196">
                  <c:v>42580</c:v>
                </c:pt>
                <c:pt idx="197">
                  <c:v>42587</c:v>
                </c:pt>
                <c:pt idx="198">
                  <c:v>42594</c:v>
                </c:pt>
                <c:pt idx="199">
                  <c:v>42601</c:v>
                </c:pt>
                <c:pt idx="200">
                  <c:v>42608</c:v>
                </c:pt>
                <c:pt idx="201">
                  <c:v>42615</c:v>
                </c:pt>
                <c:pt idx="202">
                  <c:v>42622</c:v>
                </c:pt>
                <c:pt idx="203">
                  <c:v>42629</c:v>
                </c:pt>
                <c:pt idx="204">
                  <c:v>42636</c:v>
                </c:pt>
                <c:pt idx="205">
                  <c:v>42643</c:v>
                </c:pt>
                <c:pt idx="206">
                  <c:v>42650</c:v>
                </c:pt>
                <c:pt idx="207">
                  <c:v>42657</c:v>
                </c:pt>
                <c:pt idx="208">
                  <c:v>42664</c:v>
                </c:pt>
                <c:pt idx="209">
                  <c:v>42671</c:v>
                </c:pt>
                <c:pt idx="210">
                  <c:v>42678</c:v>
                </c:pt>
                <c:pt idx="211">
                  <c:v>42685</c:v>
                </c:pt>
                <c:pt idx="212">
                  <c:v>42692</c:v>
                </c:pt>
                <c:pt idx="213">
                  <c:v>42699</c:v>
                </c:pt>
                <c:pt idx="214">
                  <c:v>42706</c:v>
                </c:pt>
                <c:pt idx="215">
                  <c:v>42713</c:v>
                </c:pt>
                <c:pt idx="216">
                  <c:v>42720</c:v>
                </c:pt>
                <c:pt idx="217">
                  <c:v>42727</c:v>
                </c:pt>
                <c:pt idx="218">
                  <c:v>42734</c:v>
                </c:pt>
                <c:pt idx="219">
                  <c:v>42741</c:v>
                </c:pt>
                <c:pt idx="220">
                  <c:v>42748</c:v>
                </c:pt>
                <c:pt idx="221">
                  <c:v>42755</c:v>
                </c:pt>
                <c:pt idx="222">
                  <c:v>42762</c:v>
                </c:pt>
                <c:pt idx="223">
                  <c:v>42769</c:v>
                </c:pt>
                <c:pt idx="224">
                  <c:v>42776</c:v>
                </c:pt>
                <c:pt idx="225">
                  <c:v>42783</c:v>
                </c:pt>
                <c:pt idx="226">
                  <c:v>42790</c:v>
                </c:pt>
                <c:pt idx="227">
                  <c:v>42797</c:v>
                </c:pt>
                <c:pt idx="228">
                  <c:v>42804</c:v>
                </c:pt>
                <c:pt idx="229">
                  <c:v>42811</c:v>
                </c:pt>
                <c:pt idx="230">
                  <c:v>42818</c:v>
                </c:pt>
                <c:pt idx="231">
                  <c:v>42825</c:v>
                </c:pt>
                <c:pt idx="232">
                  <c:v>42832</c:v>
                </c:pt>
                <c:pt idx="233">
                  <c:v>42839</c:v>
                </c:pt>
                <c:pt idx="234">
                  <c:v>42846</c:v>
                </c:pt>
                <c:pt idx="235">
                  <c:v>42853</c:v>
                </c:pt>
                <c:pt idx="236">
                  <c:v>42860</c:v>
                </c:pt>
                <c:pt idx="237">
                  <c:v>42867</c:v>
                </c:pt>
                <c:pt idx="238">
                  <c:v>42874</c:v>
                </c:pt>
                <c:pt idx="239">
                  <c:v>42881</c:v>
                </c:pt>
                <c:pt idx="240">
                  <c:v>42888</c:v>
                </c:pt>
                <c:pt idx="241">
                  <c:v>42895</c:v>
                </c:pt>
                <c:pt idx="242">
                  <c:v>42902</c:v>
                </c:pt>
                <c:pt idx="243">
                  <c:v>42909</c:v>
                </c:pt>
                <c:pt idx="244">
                  <c:v>42916</c:v>
                </c:pt>
                <c:pt idx="245">
                  <c:v>42923</c:v>
                </c:pt>
                <c:pt idx="246">
                  <c:v>42930</c:v>
                </c:pt>
                <c:pt idx="247">
                  <c:v>42937</c:v>
                </c:pt>
                <c:pt idx="248">
                  <c:v>42944</c:v>
                </c:pt>
                <c:pt idx="249">
                  <c:v>42951</c:v>
                </c:pt>
                <c:pt idx="250">
                  <c:v>42958</c:v>
                </c:pt>
                <c:pt idx="251">
                  <c:v>42965</c:v>
                </c:pt>
                <c:pt idx="252">
                  <c:v>42972</c:v>
                </c:pt>
                <c:pt idx="253">
                  <c:v>42979</c:v>
                </c:pt>
                <c:pt idx="254">
                  <c:v>42986</c:v>
                </c:pt>
                <c:pt idx="255">
                  <c:v>42993</c:v>
                </c:pt>
                <c:pt idx="256">
                  <c:v>43000</c:v>
                </c:pt>
                <c:pt idx="257">
                  <c:v>43007</c:v>
                </c:pt>
                <c:pt idx="258">
                  <c:v>43014</c:v>
                </c:pt>
                <c:pt idx="259">
                  <c:v>43021</c:v>
                </c:pt>
              </c:numCache>
            </c:numRef>
          </c:cat>
          <c:val>
            <c:numRef>
              <c:f>'chart data'!$B$2:$B$261</c:f>
              <c:numCache>
                <c:formatCode>General</c:formatCode>
                <c:ptCount val="260"/>
                <c:pt idx="0">
                  <c:v>4</c:v>
                </c:pt>
                <c:pt idx="1">
                  <c:v>3</c:v>
                </c:pt>
                <c:pt idx="2">
                  <c:v>3</c:v>
                </c:pt>
                <c:pt idx="3">
                  <c:v>4</c:v>
                </c:pt>
                <c:pt idx="4">
                  <c:v>7</c:v>
                </c:pt>
                <c:pt idx="5">
                  <c:v>0</c:v>
                </c:pt>
                <c:pt idx="6">
                  <c:v>4</c:v>
                </c:pt>
                <c:pt idx="7">
                  <c:v>3</c:v>
                </c:pt>
                <c:pt idx="8">
                  <c:v>3</c:v>
                </c:pt>
                <c:pt idx="9">
                  <c:v>3</c:v>
                </c:pt>
                <c:pt idx="10">
                  <c:v>5</c:v>
                </c:pt>
                <c:pt idx="11">
                  <c:v>10</c:v>
                </c:pt>
                <c:pt idx="12">
                  <c:v>2</c:v>
                </c:pt>
                <c:pt idx="13">
                  <c:v>0</c:v>
                </c:pt>
                <c:pt idx="14">
                  <c:v>5</c:v>
                </c:pt>
                <c:pt idx="15">
                  <c:v>2</c:v>
                </c:pt>
                <c:pt idx="16">
                  <c:v>5</c:v>
                </c:pt>
                <c:pt idx="17">
                  <c:v>5</c:v>
                </c:pt>
                <c:pt idx="18">
                  <c:v>0</c:v>
                </c:pt>
                <c:pt idx="19">
                  <c:v>2</c:v>
                </c:pt>
                <c:pt idx="20">
                  <c:v>0</c:v>
                </c:pt>
                <c:pt idx="21">
                  <c:v>0</c:v>
                </c:pt>
                <c:pt idx="22">
                  <c:v>2</c:v>
                </c:pt>
                <c:pt idx="23">
                  <c:v>2</c:v>
                </c:pt>
                <c:pt idx="24">
                  <c:v>5</c:v>
                </c:pt>
                <c:pt idx="25">
                  <c:v>5</c:v>
                </c:pt>
                <c:pt idx="26">
                  <c:v>2</c:v>
                </c:pt>
                <c:pt idx="27">
                  <c:v>5</c:v>
                </c:pt>
                <c:pt idx="28">
                  <c:v>2</c:v>
                </c:pt>
                <c:pt idx="29">
                  <c:v>5</c:v>
                </c:pt>
                <c:pt idx="30">
                  <c:v>4</c:v>
                </c:pt>
                <c:pt idx="31">
                  <c:v>4</c:v>
                </c:pt>
                <c:pt idx="32">
                  <c:v>7</c:v>
                </c:pt>
                <c:pt idx="33">
                  <c:v>2</c:v>
                </c:pt>
                <c:pt idx="34">
                  <c:v>5</c:v>
                </c:pt>
                <c:pt idx="35">
                  <c:v>2</c:v>
                </c:pt>
                <c:pt idx="36">
                  <c:v>2</c:v>
                </c:pt>
                <c:pt idx="37">
                  <c:v>5</c:v>
                </c:pt>
                <c:pt idx="38">
                  <c:v>2</c:v>
                </c:pt>
                <c:pt idx="39">
                  <c:v>2</c:v>
                </c:pt>
                <c:pt idx="40">
                  <c:v>5</c:v>
                </c:pt>
                <c:pt idx="41">
                  <c:v>5</c:v>
                </c:pt>
                <c:pt idx="42">
                  <c:v>5</c:v>
                </c:pt>
                <c:pt idx="43">
                  <c:v>2</c:v>
                </c:pt>
                <c:pt idx="44">
                  <c:v>0</c:v>
                </c:pt>
                <c:pt idx="45">
                  <c:v>2</c:v>
                </c:pt>
                <c:pt idx="46">
                  <c:v>2</c:v>
                </c:pt>
                <c:pt idx="47">
                  <c:v>5</c:v>
                </c:pt>
                <c:pt idx="48">
                  <c:v>2</c:v>
                </c:pt>
                <c:pt idx="49">
                  <c:v>2</c:v>
                </c:pt>
                <c:pt idx="50">
                  <c:v>3</c:v>
                </c:pt>
                <c:pt idx="51">
                  <c:v>4</c:v>
                </c:pt>
                <c:pt idx="52">
                  <c:v>2</c:v>
                </c:pt>
                <c:pt idx="53">
                  <c:v>4</c:v>
                </c:pt>
                <c:pt idx="54">
                  <c:v>3</c:v>
                </c:pt>
                <c:pt idx="55">
                  <c:v>4</c:v>
                </c:pt>
                <c:pt idx="56">
                  <c:v>2</c:v>
                </c:pt>
                <c:pt idx="57">
                  <c:v>2</c:v>
                </c:pt>
                <c:pt idx="58">
                  <c:v>7</c:v>
                </c:pt>
                <c:pt idx="59">
                  <c:v>2</c:v>
                </c:pt>
                <c:pt idx="60">
                  <c:v>3</c:v>
                </c:pt>
                <c:pt idx="61">
                  <c:v>2</c:v>
                </c:pt>
                <c:pt idx="62">
                  <c:v>4</c:v>
                </c:pt>
                <c:pt idx="63">
                  <c:v>2</c:v>
                </c:pt>
                <c:pt idx="64">
                  <c:v>0</c:v>
                </c:pt>
                <c:pt idx="65">
                  <c:v>6</c:v>
                </c:pt>
                <c:pt idx="66">
                  <c:v>0</c:v>
                </c:pt>
                <c:pt idx="67">
                  <c:v>6</c:v>
                </c:pt>
                <c:pt idx="68">
                  <c:v>4</c:v>
                </c:pt>
                <c:pt idx="69">
                  <c:v>10</c:v>
                </c:pt>
                <c:pt idx="70">
                  <c:v>5</c:v>
                </c:pt>
                <c:pt idx="71">
                  <c:v>2</c:v>
                </c:pt>
                <c:pt idx="72">
                  <c:v>2</c:v>
                </c:pt>
                <c:pt idx="73">
                  <c:v>8</c:v>
                </c:pt>
                <c:pt idx="74">
                  <c:v>2</c:v>
                </c:pt>
                <c:pt idx="75">
                  <c:v>4</c:v>
                </c:pt>
                <c:pt idx="76">
                  <c:v>4</c:v>
                </c:pt>
                <c:pt idx="77">
                  <c:v>2</c:v>
                </c:pt>
                <c:pt idx="78">
                  <c:v>2</c:v>
                </c:pt>
                <c:pt idx="79">
                  <c:v>4</c:v>
                </c:pt>
                <c:pt idx="80">
                  <c:v>3</c:v>
                </c:pt>
                <c:pt idx="81">
                  <c:v>4</c:v>
                </c:pt>
                <c:pt idx="82">
                  <c:v>7</c:v>
                </c:pt>
                <c:pt idx="83">
                  <c:v>7</c:v>
                </c:pt>
                <c:pt idx="84">
                  <c:v>2</c:v>
                </c:pt>
                <c:pt idx="85">
                  <c:v>5</c:v>
                </c:pt>
                <c:pt idx="86">
                  <c:v>5</c:v>
                </c:pt>
                <c:pt idx="87">
                  <c:v>5</c:v>
                </c:pt>
                <c:pt idx="88">
                  <c:v>0</c:v>
                </c:pt>
                <c:pt idx="89">
                  <c:v>2</c:v>
                </c:pt>
                <c:pt idx="90">
                  <c:v>2</c:v>
                </c:pt>
                <c:pt idx="91">
                  <c:v>2</c:v>
                </c:pt>
                <c:pt idx="92">
                  <c:v>10</c:v>
                </c:pt>
                <c:pt idx="93">
                  <c:v>2</c:v>
                </c:pt>
                <c:pt idx="94">
                  <c:v>0</c:v>
                </c:pt>
                <c:pt idx="95">
                  <c:v>3</c:v>
                </c:pt>
                <c:pt idx="96">
                  <c:v>2</c:v>
                </c:pt>
                <c:pt idx="97">
                  <c:v>4</c:v>
                </c:pt>
                <c:pt idx="98">
                  <c:v>8</c:v>
                </c:pt>
                <c:pt idx="99">
                  <c:v>9</c:v>
                </c:pt>
                <c:pt idx="100">
                  <c:v>7</c:v>
                </c:pt>
                <c:pt idx="101">
                  <c:v>5</c:v>
                </c:pt>
                <c:pt idx="102">
                  <c:v>3</c:v>
                </c:pt>
                <c:pt idx="103">
                  <c:v>2</c:v>
                </c:pt>
                <c:pt idx="104">
                  <c:v>5</c:v>
                </c:pt>
                <c:pt idx="105">
                  <c:v>6</c:v>
                </c:pt>
                <c:pt idx="106">
                  <c:v>0</c:v>
                </c:pt>
                <c:pt idx="107">
                  <c:v>3</c:v>
                </c:pt>
                <c:pt idx="108">
                  <c:v>2</c:v>
                </c:pt>
                <c:pt idx="109">
                  <c:v>4</c:v>
                </c:pt>
                <c:pt idx="110">
                  <c:v>2</c:v>
                </c:pt>
                <c:pt idx="111">
                  <c:v>3</c:v>
                </c:pt>
                <c:pt idx="112">
                  <c:v>7</c:v>
                </c:pt>
                <c:pt idx="113">
                  <c:v>5</c:v>
                </c:pt>
                <c:pt idx="114">
                  <c:v>4</c:v>
                </c:pt>
                <c:pt idx="115">
                  <c:v>10</c:v>
                </c:pt>
                <c:pt idx="116">
                  <c:v>7</c:v>
                </c:pt>
                <c:pt idx="117">
                  <c:v>6</c:v>
                </c:pt>
                <c:pt idx="118">
                  <c:v>6</c:v>
                </c:pt>
                <c:pt idx="119">
                  <c:v>7</c:v>
                </c:pt>
                <c:pt idx="120">
                  <c:v>4</c:v>
                </c:pt>
                <c:pt idx="121">
                  <c:v>10</c:v>
                </c:pt>
                <c:pt idx="122">
                  <c:v>6</c:v>
                </c:pt>
                <c:pt idx="123">
                  <c:v>10</c:v>
                </c:pt>
                <c:pt idx="124">
                  <c:v>4</c:v>
                </c:pt>
                <c:pt idx="125">
                  <c:v>5</c:v>
                </c:pt>
                <c:pt idx="126">
                  <c:v>3</c:v>
                </c:pt>
                <c:pt idx="127">
                  <c:v>12</c:v>
                </c:pt>
                <c:pt idx="128">
                  <c:v>5</c:v>
                </c:pt>
                <c:pt idx="129">
                  <c:v>6</c:v>
                </c:pt>
                <c:pt idx="130">
                  <c:v>6</c:v>
                </c:pt>
                <c:pt idx="131">
                  <c:v>6</c:v>
                </c:pt>
                <c:pt idx="132">
                  <c:v>4</c:v>
                </c:pt>
                <c:pt idx="133">
                  <c:v>9</c:v>
                </c:pt>
                <c:pt idx="134">
                  <c:v>8</c:v>
                </c:pt>
                <c:pt idx="135">
                  <c:v>6</c:v>
                </c:pt>
                <c:pt idx="136">
                  <c:v>7</c:v>
                </c:pt>
                <c:pt idx="137">
                  <c:v>5</c:v>
                </c:pt>
                <c:pt idx="138">
                  <c:v>8</c:v>
                </c:pt>
                <c:pt idx="139">
                  <c:v>9</c:v>
                </c:pt>
                <c:pt idx="140">
                  <c:v>3</c:v>
                </c:pt>
                <c:pt idx="141">
                  <c:v>12</c:v>
                </c:pt>
                <c:pt idx="142">
                  <c:v>6</c:v>
                </c:pt>
                <c:pt idx="143">
                  <c:v>6</c:v>
                </c:pt>
                <c:pt idx="144">
                  <c:v>8</c:v>
                </c:pt>
                <c:pt idx="145">
                  <c:v>5</c:v>
                </c:pt>
                <c:pt idx="146">
                  <c:v>6</c:v>
                </c:pt>
                <c:pt idx="147">
                  <c:v>8</c:v>
                </c:pt>
                <c:pt idx="148">
                  <c:v>5</c:v>
                </c:pt>
                <c:pt idx="149">
                  <c:v>5</c:v>
                </c:pt>
                <c:pt idx="150">
                  <c:v>5</c:v>
                </c:pt>
                <c:pt idx="151">
                  <c:v>4</c:v>
                </c:pt>
                <c:pt idx="152">
                  <c:v>7</c:v>
                </c:pt>
                <c:pt idx="153">
                  <c:v>6</c:v>
                </c:pt>
                <c:pt idx="154">
                  <c:v>8</c:v>
                </c:pt>
                <c:pt idx="155">
                  <c:v>11</c:v>
                </c:pt>
                <c:pt idx="156">
                  <c:v>9</c:v>
                </c:pt>
                <c:pt idx="157">
                  <c:v>7</c:v>
                </c:pt>
                <c:pt idx="158">
                  <c:v>10</c:v>
                </c:pt>
                <c:pt idx="159">
                  <c:v>6</c:v>
                </c:pt>
                <c:pt idx="160">
                  <c:v>11</c:v>
                </c:pt>
                <c:pt idx="161">
                  <c:v>11</c:v>
                </c:pt>
                <c:pt idx="162">
                  <c:v>9</c:v>
                </c:pt>
                <c:pt idx="163">
                  <c:v>22</c:v>
                </c:pt>
                <c:pt idx="164">
                  <c:v>11</c:v>
                </c:pt>
                <c:pt idx="165">
                  <c:v>9</c:v>
                </c:pt>
                <c:pt idx="166">
                  <c:v>9</c:v>
                </c:pt>
                <c:pt idx="167">
                  <c:v>10</c:v>
                </c:pt>
                <c:pt idx="168">
                  <c:v>9</c:v>
                </c:pt>
                <c:pt idx="169">
                  <c:v>14</c:v>
                </c:pt>
                <c:pt idx="170">
                  <c:v>15</c:v>
                </c:pt>
                <c:pt idx="171">
                  <c:v>10</c:v>
                </c:pt>
                <c:pt idx="172">
                  <c:v>10</c:v>
                </c:pt>
                <c:pt idx="173">
                  <c:v>7</c:v>
                </c:pt>
                <c:pt idx="174">
                  <c:v>6</c:v>
                </c:pt>
                <c:pt idx="175">
                  <c:v>21</c:v>
                </c:pt>
                <c:pt idx="176">
                  <c:v>31</c:v>
                </c:pt>
                <c:pt idx="177">
                  <c:v>22</c:v>
                </c:pt>
                <c:pt idx="178">
                  <c:v>12</c:v>
                </c:pt>
                <c:pt idx="179">
                  <c:v>22</c:v>
                </c:pt>
                <c:pt idx="180">
                  <c:v>20</c:v>
                </c:pt>
                <c:pt idx="181">
                  <c:v>5</c:v>
                </c:pt>
                <c:pt idx="182">
                  <c:v>10</c:v>
                </c:pt>
                <c:pt idx="183">
                  <c:v>11</c:v>
                </c:pt>
                <c:pt idx="184">
                  <c:v>21</c:v>
                </c:pt>
                <c:pt idx="185">
                  <c:v>19</c:v>
                </c:pt>
                <c:pt idx="186">
                  <c:v>14</c:v>
                </c:pt>
                <c:pt idx="187">
                  <c:v>16</c:v>
                </c:pt>
                <c:pt idx="188">
                  <c:v>18</c:v>
                </c:pt>
                <c:pt idx="189">
                  <c:v>16</c:v>
                </c:pt>
                <c:pt idx="190">
                  <c:v>22</c:v>
                </c:pt>
                <c:pt idx="191">
                  <c:v>23</c:v>
                </c:pt>
                <c:pt idx="192">
                  <c:v>20</c:v>
                </c:pt>
                <c:pt idx="193">
                  <c:v>16</c:v>
                </c:pt>
                <c:pt idx="194">
                  <c:v>14</c:v>
                </c:pt>
                <c:pt idx="195">
                  <c:v>18</c:v>
                </c:pt>
                <c:pt idx="196">
                  <c:v>19</c:v>
                </c:pt>
                <c:pt idx="197">
                  <c:v>9</c:v>
                </c:pt>
                <c:pt idx="198">
                  <c:v>17</c:v>
                </c:pt>
                <c:pt idx="199">
                  <c:v>18</c:v>
                </c:pt>
                <c:pt idx="200">
                  <c:v>22</c:v>
                </c:pt>
                <c:pt idx="201">
                  <c:v>17</c:v>
                </c:pt>
                <c:pt idx="202">
                  <c:v>17</c:v>
                </c:pt>
                <c:pt idx="203">
                  <c:v>19</c:v>
                </c:pt>
                <c:pt idx="204">
                  <c:v>15</c:v>
                </c:pt>
                <c:pt idx="205">
                  <c:v>24</c:v>
                </c:pt>
                <c:pt idx="206">
                  <c:v>27</c:v>
                </c:pt>
                <c:pt idx="207">
                  <c:v>15</c:v>
                </c:pt>
                <c:pt idx="208">
                  <c:v>15</c:v>
                </c:pt>
                <c:pt idx="209">
                  <c:v>23</c:v>
                </c:pt>
                <c:pt idx="210">
                  <c:v>22</c:v>
                </c:pt>
                <c:pt idx="211">
                  <c:v>30</c:v>
                </c:pt>
                <c:pt idx="212">
                  <c:v>20</c:v>
                </c:pt>
                <c:pt idx="213">
                  <c:v>32</c:v>
                </c:pt>
                <c:pt idx="214">
                  <c:v>34</c:v>
                </c:pt>
                <c:pt idx="215">
                  <c:v>30</c:v>
                </c:pt>
                <c:pt idx="216">
                  <c:v>35</c:v>
                </c:pt>
                <c:pt idx="217">
                  <c:v>20</c:v>
                </c:pt>
                <c:pt idx="218">
                  <c:v>42</c:v>
                </c:pt>
                <c:pt idx="219">
                  <c:v>44</c:v>
                </c:pt>
                <c:pt idx="220">
                  <c:v>31</c:v>
                </c:pt>
                <c:pt idx="221">
                  <c:v>39</c:v>
                </c:pt>
                <c:pt idx="222">
                  <c:v>36</c:v>
                </c:pt>
                <c:pt idx="223">
                  <c:v>45</c:v>
                </c:pt>
                <c:pt idx="224">
                  <c:v>46</c:v>
                </c:pt>
                <c:pt idx="225">
                  <c:v>42</c:v>
                </c:pt>
                <c:pt idx="226">
                  <c:v>28</c:v>
                </c:pt>
                <c:pt idx="227">
                  <c:v>41</c:v>
                </c:pt>
                <c:pt idx="228">
                  <c:v>43</c:v>
                </c:pt>
                <c:pt idx="229">
                  <c:v>43</c:v>
                </c:pt>
                <c:pt idx="230">
                  <c:v>37</c:v>
                </c:pt>
                <c:pt idx="231">
                  <c:v>37</c:v>
                </c:pt>
                <c:pt idx="232">
                  <c:v>50</c:v>
                </c:pt>
                <c:pt idx="233">
                  <c:v>45</c:v>
                </c:pt>
                <c:pt idx="234">
                  <c:v>41</c:v>
                </c:pt>
                <c:pt idx="235">
                  <c:v>45</c:v>
                </c:pt>
                <c:pt idx="236">
                  <c:v>46</c:v>
                </c:pt>
                <c:pt idx="237">
                  <c:v>55</c:v>
                </c:pt>
                <c:pt idx="238">
                  <c:v>51</c:v>
                </c:pt>
                <c:pt idx="239">
                  <c:v>45</c:v>
                </c:pt>
                <c:pt idx="240">
                  <c:v>48</c:v>
                </c:pt>
                <c:pt idx="241">
                  <c:v>41</c:v>
                </c:pt>
                <c:pt idx="242">
                  <c:v>43</c:v>
                </c:pt>
                <c:pt idx="243">
                  <c:v>50</c:v>
                </c:pt>
                <c:pt idx="244">
                  <c:v>54</c:v>
                </c:pt>
                <c:pt idx="245">
                  <c:v>52</c:v>
                </c:pt>
                <c:pt idx="246">
                  <c:v>55</c:v>
                </c:pt>
                <c:pt idx="247">
                  <c:v>60</c:v>
                </c:pt>
                <c:pt idx="248">
                  <c:v>57</c:v>
                </c:pt>
                <c:pt idx="249">
                  <c:v>66</c:v>
                </c:pt>
                <c:pt idx="250">
                  <c:v>55</c:v>
                </c:pt>
                <c:pt idx="251">
                  <c:v>60</c:v>
                </c:pt>
                <c:pt idx="252">
                  <c:v>63</c:v>
                </c:pt>
                <c:pt idx="253">
                  <c:v>58</c:v>
                </c:pt>
                <c:pt idx="254">
                  <c:v>59</c:v>
                </c:pt>
                <c:pt idx="255">
                  <c:v>59</c:v>
                </c:pt>
                <c:pt idx="256">
                  <c:v>63</c:v>
                </c:pt>
                <c:pt idx="257">
                  <c:v>59</c:v>
                </c:pt>
                <c:pt idx="258">
                  <c:v>56</c:v>
                </c:pt>
                <c:pt idx="259">
                  <c:v>63</c:v>
                </c:pt>
              </c:numCache>
            </c:numRef>
          </c:val>
          <c:smooth val="0"/>
          <c:extLst>
            <c:ext xmlns:c16="http://schemas.microsoft.com/office/drawing/2014/chart" uri="{C3380CC4-5D6E-409C-BE32-E72D297353CC}">
              <c16:uniqueId val="{00000000-4BE4-4685-8F8C-53AF6AFAD13B}"/>
            </c:ext>
          </c:extLst>
        </c:ser>
        <c:dLbls>
          <c:showLegendKey val="0"/>
          <c:showVal val="0"/>
          <c:showCatName val="0"/>
          <c:showSerName val="0"/>
          <c:showPercent val="0"/>
          <c:showBubbleSize val="0"/>
        </c:dLbls>
        <c:marker val="1"/>
        <c:smooth val="0"/>
        <c:axId val="72428920"/>
        <c:axId val="72429312"/>
        <c:extLst/>
      </c:lineChart>
      <c:lineChart>
        <c:grouping val="standard"/>
        <c:varyColors val="0"/>
        <c:ser>
          <c:idx val="1"/>
          <c:order val="1"/>
          <c:tx>
            <c:strRef>
              <c:f>'chart data'!$C$1</c:f>
              <c:strCache>
                <c:ptCount val="1"/>
                <c:pt idx="0">
                  <c:v>「NVIDIA Corp」Stock Price</c:v>
                </c:pt>
              </c:strCache>
              <c:extLst xmlns:c15="http://schemas.microsoft.com/office/drawing/2012/chart"/>
            </c:strRef>
          </c:tx>
          <c:spPr>
            <a:ln w="63500" cap="rnd">
              <a:solidFill>
                <a:srgbClr val="92D050"/>
              </a:solidFill>
              <a:round/>
            </a:ln>
            <a:effectLst/>
          </c:spPr>
          <c:marker>
            <c:symbol val="none"/>
          </c:marker>
          <c:dPt>
            <c:idx val="259"/>
            <c:marker>
              <c:symbol val="none"/>
            </c:marker>
            <c:bubble3D val="0"/>
            <c:extLst>
              <c:ext xmlns:c16="http://schemas.microsoft.com/office/drawing/2014/chart" uri="{C3380CC4-5D6E-409C-BE32-E72D297353CC}">
                <c16:uniqueId val="{00000000-E104-41B0-9FD0-627C70711456}"/>
              </c:ext>
            </c:extLst>
          </c:dPt>
          <c:cat>
            <c:numRef>
              <c:f>'chart data'!$A$2:$A$261</c:f>
              <c:numCache>
                <c:formatCode>m/d/yyyy</c:formatCode>
                <c:ptCount val="260"/>
                <c:pt idx="0">
                  <c:v>41210</c:v>
                </c:pt>
                <c:pt idx="1">
                  <c:v>41215</c:v>
                </c:pt>
                <c:pt idx="2">
                  <c:v>41222</c:v>
                </c:pt>
                <c:pt idx="3">
                  <c:v>41229</c:v>
                </c:pt>
                <c:pt idx="4">
                  <c:v>41236</c:v>
                </c:pt>
                <c:pt idx="5">
                  <c:v>41243</c:v>
                </c:pt>
                <c:pt idx="6">
                  <c:v>41250</c:v>
                </c:pt>
                <c:pt idx="7">
                  <c:v>41257</c:v>
                </c:pt>
                <c:pt idx="8">
                  <c:v>41264</c:v>
                </c:pt>
                <c:pt idx="9">
                  <c:v>41271</c:v>
                </c:pt>
                <c:pt idx="10">
                  <c:v>41278</c:v>
                </c:pt>
                <c:pt idx="11">
                  <c:v>41285</c:v>
                </c:pt>
                <c:pt idx="12">
                  <c:v>41292</c:v>
                </c:pt>
                <c:pt idx="13">
                  <c:v>41299</c:v>
                </c:pt>
                <c:pt idx="14">
                  <c:v>41306</c:v>
                </c:pt>
                <c:pt idx="15">
                  <c:v>41313</c:v>
                </c:pt>
                <c:pt idx="16">
                  <c:v>41320</c:v>
                </c:pt>
                <c:pt idx="17">
                  <c:v>41327</c:v>
                </c:pt>
                <c:pt idx="18">
                  <c:v>41334</c:v>
                </c:pt>
                <c:pt idx="19">
                  <c:v>41341</c:v>
                </c:pt>
                <c:pt idx="20">
                  <c:v>41348</c:v>
                </c:pt>
                <c:pt idx="21">
                  <c:v>41355</c:v>
                </c:pt>
                <c:pt idx="22">
                  <c:v>41362</c:v>
                </c:pt>
                <c:pt idx="23">
                  <c:v>41369</c:v>
                </c:pt>
                <c:pt idx="24">
                  <c:v>41376</c:v>
                </c:pt>
                <c:pt idx="25">
                  <c:v>41383</c:v>
                </c:pt>
                <c:pt idx="26">
                  <c:v>41390</c:v>
                </c:pt>
                <c:pt idx="27">
                  <c:v>41397</c:v>
                </c:pt>
                <c:pt idx="28">
                  <c:v>41404</c:v>
                </c:pt>
                <c:pt idx="29">
                  <c:v>41411</c:v>
                </c:pt>
                <c:pt idx="30">
                  <c:v>41418</c:v>
                </c:pt>
                <c:pt idx="31">
                  <c:v>41425</c:v>
                </c:pt>
                <c:pt idx="32">
                  <c:v>41432</c:v>
                </c:pt>
                <c:pt idx="33">
                  <c:v>41439</c:v>
                </c:pt>
                <c:pt idx="34">
                  <c:v>41446</c:v>
                </c:pt>
                <c:pt idx="35">
                  <c:v>41453</c:v>
                </c:pt>
                <c:pt idx="36">
                  <c:v>41460</c:v>
                </c:pt>
                <c:pt idx="37">
                  <c:v>41467</c:v>
                </c:pt>
                <c:pt idx="38">
                  <c:v>41474</c:v>
                </c:pt>
                <c:pt idx="39">
                  <c:v>41481</c:v>
                </c:pt>
                <c:pt idx="40">
                  <c:v>41488</c:v>
                </c:pt>
                <c:pt idx="41">
                  <c:v>41495</c:v>
                </c:pt>
                <c:pt idx="42">
                  <c:v>41502</c:v>
                </c:pt>
                <c:pt idx="43">
                  <c:v>41509</c:v>
                </c:pt>
                <c:pt idx="44">
                  <c:v>41516</c:v>
                </c:pt>
                <c:pt idx="45">
                  <c:v>41523</c:v>
                </c:pt>
                <c:pt idx="46">
                  <c:v>41530</c:v>
                </c:pt>
                <c:pt idx="47">
                  <c:v>41537</c:v>
                </c:pt>
                <c:pt idx="48">
                  <c:v>41544</c:v>
                </c:pt>
                <c:pt idx="49">
                  <c:v>41551</c:v>
                </c:pt>
                <c:pt idx="50">
                  <c:v>41558</c:v>
                </c:pt>
                <c:pt idx="51">
                  <c:v>41565</c:v>
                </c:pt>
                <c:pt idx="52">
                  <c:v>41572</c:v>
                </c:pt>
                <c:pt idx="53">
                  <c:v>41579</c:v>
                </c:pt>
                <c:pt idx="54">
                  <c:v>41586</c:v>
                </c:pt>
                <c:pt idx="55">
                  <c:v>41593</c:v>
                </c:pt>
                <c:pt idx="56">
                  <c:v>41600</c:v>
                </c:pt>
                <c:pt idx="57">
                  <c:v>41607</c:v>
                </c:pt>
                <c:pt idx="58">
                  <c:v>41614</c:v>
                </c:pt>
                <c:pt idx="59">
                  <c:v>41621</c:v>
                </c:pt>
                <c:pt idx="60">
                  <c:v>41628</c:v>
                </c:pt>
                <c:pt idx="61">
                  <c:v>41635</c:v>
                </c:pt>
                <c:pt idx="62">
                  <c:v>41642</c:v>
                </c:pt>
                <c:pt idx="63">
                  <c:v>41649</c:v>
                </c:pt>
                <c:pt idx="64">
                  <c:v>41656</c:v>
                </c:pt>
                <c:pt idx="65">
                  <c:v>41663</c:v>
                </c:pt>
                <c:pt idx="66">
                  <c:v>41670</c:v>
                </c:pt>
                <c:pt idx="67">
                  <c:v>41677</c:v>
                </c:pt>
                <c:pt idx="68">
                  <c:v>41684</c:v>
                </c:pt>
                <c:pt idx="69">
                  <c:v>41691</c:v>
                </c:pt>
                <c:pt idx="70">
                  <c:v>41698</c:v>
                </c:pt>
                <c:pt idx="71">
                  <c:v>41705</c:v>
                </c:pt>
                <c:pt idx="72">
                  <c:v>41712</c:v>
                </c:pt>
                <c:pt idx="73">
                  <c:v>41719</c:v>
                </c:pt>
                <c:pt idx="74">
                  <c:v>41726</c:v>
                </c:pt>
                <c:pt idx="75">
                  <c:v>41733</c:v>
                </c:pt>
                <c:pt idx="76">
                  <c:v>41740</c:v>
                </c:pt>
                <c:pt idx="77">
                  <c:v>41747</c:v>
                </c:pt>
                <c:pt idx="78">
                  <c:v>41754</c:v>
                </c:pt>
                <c:pt idx="79">
                  <c:v>41761</c:v>
                </c:pt>
                <c:pt idx="80">
                  <c:v>41768</c:v>
                </c:pt>
                <c:pt idx="81">
                  <c:v>41775</c:v>
                </c:pt>
                <c:pt idx="82">
                  <c:v>41782</c:v>
                </c:pt>
                <c:pt idx="83">
                  <c:v>41789</c:v>
                </c:pt>
                <c:pt idx="84">
                  <c:v>41796</c:v>
                </c:pt>
                <c:pt idx="85">
                  <c:v>41803</c:v>
                </c:pt>
                <c:pt idx="86">
                  <c:v>41810</c:v>
                </c:pt>
                <c:pt idx="87">
                  <c:v>41817</c:v>
                </c:pt>
                <c:pt idx="88">
                  <c:v>41824</c:v>
                </c:pt>
                <c:pt idx="89">
                  <c:v>41831</c:v>
                </c:pt>
                <c:pt idx="90">
                  <c:v>41838</c:v>
                </c:pt>
                <c:pt idx="91">
                  <c:v>41845</c:v>
                </c:pt>
                <c:pt idx="92">
                  <c:v>41852</c:v>
                </c:pt>
                <c:pt idx="93">
                  <c:v>41859</c:v>
                </c:pt>
                <c:pt idx="94">
                  <c:v>41866</c:v>
                </c:pt>
                <c:pt idx="95">
                  <c:v>41873</c:v>
                </c:pt>
                <c:pt idx="96">
                  <c:v>41880</c:v>
                </c:pt>
                <c:pt idx="97">
                  <c:v>41887</c:v>
                </c:pt>
                <c:pt idx="98">
                  <c:v>41894</c:v>
                </c:pt>
                <c:pt idx="99">
                  <c:v>41901</c:v>
                </c:pt>
                <c:pt idx="100">
                  <c:v>41908</c:v>
                </c:pt>
                <c:pt idx="101">
                  <c:v>41915</c:v>
                </c:pt>
                <c:pt idx="102">
                  <c:v>41922</c:v>
                </c:pt>
                <c:pt idx="103">
                  <c:v>41929</c:v>
                </c:pt>
                <c:pt idx="104">
                  <c:v>41936</c:v>
                </c:pt>
                <c:pt idx="105">
                  <c:v>41943</c:v>
                </c:pt>
                <c:pt idx="106">
                  <c:v>41950</c:v>
                </c:pt>
                <c:pt idx="107">
                  <c:v>41957</c:v>
                </c:pt>
                <c:pt idx="108">
                  <c:v>41964</c:v>
                </c:pt>
                <c:pt idx="109">
                  <c:v>41971</c:v>
                </c:pt>
                <c:pt idx="110">
                  <c:v>41978</c:v>
                </c:pt>
                <c:pt idx="111">
                  <c:v>41985</c:v>
                </c:pt>
                <c:pt idx="112">
                  <c:v>41992</c:v>
                </c:pt>
                <c:pt idx="113">
                  <c:v>41999</c:v>
                </c:pt>
                <c:pt idx="114">
                  <c:v>42006</c:v>
                </c:pt>
                <c:pt idx="115">
                  <c:v>42013</c:v>
                </c:pt>
                <c:pt idx="116">
                  <c:v>42020</c:v>
                </c:pt>
                <c:pt idx="117">
                  <c:v>42027</c:v>
                </c:pt>
                <c:pt idx="118">
                  <c:v>42034</c:v>
                </c:pt>
                <c:pt idx="119">
                  <c:v>42041</c:v>
                </c:pt>
                <c:pt idx="120">
                  <c:v>42048</c:v>
                </c:pt>
                <c:pt idx="121">
                  <c:v>42055</c:v>
                </c:pt>
                <c:pt idx="122">
                  <c:v>42062</c:v>
                </c:pt>
                <c:pt idx="123">
                  <c:v>42069</c:v>
                </c:pt>
                <c:pt idx="124">
                  <c:v>42076</c:v>
                </c:pt>
                <c:pt idx="125">
                  <c:v>42083</c:v>
                </c:pt>
                <c:pt idx="126">
                  <c:v>42090</c:v>
                </c:pt>
                <c:pt idx="127">
                  <c:v>42097</c:v>
                </c:pt>
                <c:pt idx="128">
                  <c:v>42104</c:v>
                </c:pt>
                <c:pt idx="129">
                  <c:v>42111</c:v>
                </c:pt>
                <c:pt idx="130">
                  <c:v>42118</c:v>
                </c:pt>
                <c:pt idx="131">
                  <c:v>42125</c:v>
                </c:pt>
                <c:pt idx="132">
                  <c:v>42132</c:v>
                </c:pt>
                <c:pt idx="133">
                  <c:v>42139</c:v>
                </c:pt>
                <c:pt idx="134">
                  <c:v>42146</c:v>
                </c:pt>
                <c:pt idx="135">
                  <c:v>42153</c:v>
                </c:pt>
                <c:pt idx="136">
                  <c:v>42160</c:v>
                </c:pt>
                <c:pt idx="137">
                  <c:v>42167</c:v>
                </c:pt>
                <c:pt idx="138">
                  <c:v>42174</c:v>
                </c:pt>
                <c:pt idx="139">
                  <c:v>42181</c:v>
                </c:pt>
                <c:pt idx="140">
                  <c:v>42188</c:v>
                </c:pt>
                <c:pt idx="141">
                  <c:v>42195</c:v>
                </c:pt>
                <c:pt idx="142">
                  <c:v>42202</c:v>
                </c:pt>
                <c:pt idx="143">
                  <c:v>42209</c:v>
                </c:pt>
                <c:pt idx="144">
                  <c:v>42216</c:v>
                </c:pt>
                <c:pt idx="145">
                  <c:v>42223</c:v>
                </c:pt>
                <c:pt idx="146">
                  <c:v>42230</c:v>
                </c:pt>
                <c:pt idx="147">
                  <c:v>42237</c:v>
                </c:pt>
                <c:pt idx="148">
                  <c:v>42244</c:v>
                </c:pt>
                <c:pt idx="149">
                  <c:v>42251</c:v>
                </c:pt>
                <c:pt idx="150">
                  <c:v>42258</c:v>
                </c:pt>
                <c:pt idx="151">
                  <c:v>42265</c:v>
                </c:pt>
                <c:pt idx="152">
                  <c:v>42272</c:v>
                </c:pt>
                <c:pt idx="153">
                  <c:v>42279</c:v>
                </c:pt>
                <c:pt idx="154">
                  <c:v>42286</c:v>
                </c:pt>
                <c:pt idx="155">
                  <c:v>42293</c:v>
                </c:pt>
                <c:pt idx="156">
                  <c:v>42300</c:v>
                </c:pt>
                <c:pt idx="157">
                  <c:v>42307</c:v>
                </c:pt>
                <c:pt idx="158">
                  <c:v>42314</c:v>
                </c:pt>
                <c:pt idx="159">
                  <c:v>42321</c:v>
                </c:pt>
                <c:pt idx="160">
                  <c:v>42328</c:v>
                </c:pt>
                <c:pt idx="161">
                  <c:v>42335</c:v>
                </c:pt>
                <c:pt idx="162">
                  <c:v>42342</c:v>
                </c:pt>
                <c:pt idx="163">
                  <c:v>42349</c:v>
                </c:pt>
                <c:pt idx="164">
                  <c:v>42356</c:v>
                </c:pt>
                <c:pt idx="165">
                  <c:v>42363</c:v>
                </c:pt>
                <c:pt idx="166">
                  <c:v>42370</c:v>
                </c:pt>
                <c:pt idx="167">
                  <c:v>42377</c:v>
                </c:pt>
                <c:pt idx="168">
                  <c:v>42384</c:v>
                </c:pt>
                <c:pt idx="169">
                  <c:v>42391</c:v>
                </c:pt>
                <c:pt idx="170">
                  <c:v>42398</c:v>
                </c:pt>
                <c:pt idx="171">
                  <c:v>42405</c:v>
                </c:pt>
                <c:pt idx="172">
                  <c:v>42412</c:v>
                </c:pt>
                <c:pt idx="173">
                  <c:v>42419</c:v>
                </c:pt>
                <c:pt idx="174">
                  <c:v>42426</c:v>
                </c:pt>
                <c:pt idx="175">
                  <c:v>42433</c:v>
                </c:pt>
                <c:pt idx="176">
                  <c:v>42440</c:v>
                </c:pt>
                <c:pt idx="177">
                  <c:v>42447</c:v>
                </c:pt>
                <c:pt idx="178">
                  <c:v>42454</c:v>
                </c:pt>
                <c:pt idx="179">
                  <c:v>42461</c:v>
                </c:pt>
                <c:pt idx="180">
                  <c:v>42468</c:v>
                </c:pt>
                <c:pt idx="181">
                  <c:v>42475</c:v>
                </c:pt>
                <c:pt idx="182">
                  <c:v>42482</c:v>
                </c:pt>
                <c:pt idx="183">
                  <c:v>42489</c:v>
                </c:pt>
                <c:pt idx="184">
                  <c:v>42496</c:v>
                </c:pt>
                <c:pt idx="185">
                  <c:v>42503</c:v>
                </c:pt>
                <c:pt idx="186">
                  <c:v>42510</c:v>
                </c:pt>
                <c:pt idx="187">
                  <c:v>42517</c:v>
                </c:pt>
                <c:pt idx="188">
                  <c:v>42524</c:v>
                </c:pt>
                <c:pt idx="189">
                  <c:v>42531</c:v>
                </c:pt>
                <c:pt idx="190">
                  <c:v>42538</c:v>
                </c:pt>
                <c:pt idx="191">
                  <c:v>42545</c:v>
                </c:pt>
                <c:pt idx="192">
                  <c:v>42552</c:v>
                </c:pt>
                <c:pt idx="193">
                  <c:v>42559</c:v>
                </c:pt>
                <c:pt idx="194">
                  <c:v>42566</c:v>
                </c:pt>
                <c:pt idx="195">
                  <c:v>42573</c:v>
                </c:pt>
                <c:pt idx="196">
                  <c:v>42580</c:v>
                </c:pt>
                <c:pt idx="197">
                  <c:v>42587</c:v>
                </c:pt>
                <c:pt idx="198">
                  <c:v>42594</c:v>
                </c:pt>
                <c:pt idx="199">
                  <c:v>42601</c:v>
                </c:pt>
                <c:pt idx="200">
                  <c:v>42608</c:v>
                </c:pt>
                <c:pt idx="201">
                  <c:v>42615</c:v>
                </c:pt>
                <c:pt idx="202">
                  <c:v>42622</c:v>
                </c:pt>
                <c:pt idx="203">
                  <c:v>42629</c:v>
                </c:pt>
                <c:pt idx="204">
                  <c:v>42636</c:v>
                </c:pt>
                <c:pt idx="205">
                  <c:v>42643</c:v>
                </c:pt>
                <c:pt idx="206">
                  <c:v>42650</c:v>
                </c:pt>
                <c:pt idx="207">
                  <c:v>42657</c:v>
                </c:pt>
                <c:pt idx="208">
                  <c:v>42664</c:v>
                </c:pt>
                <c:pt idx="209">
                  <c:v>42671</c:v>
                </c:pt>
                <c:pt idx="210">
                  <c:v>42678</c:v>
                </c:pt>
                <c:pt idx="211">
                  <c:v>42685</c:v>
                </c:pt>
                <c:pt idx="212">
                  <c:v>42692</c:v>
                </c:pt>
                <c:pt idx="213">
                  <c:v>42699</c:v>
                </c:pt>
                <c:pt idx="214">
                  <c:v>42706</c:v>
                </c:pt>
                <c:pt idx="215">
                  <c:v>42713</c:v>
                </c:pt>
                <c:pt idx="216">
                  <c:v>42720</c:v>
                </c:pt>
                <c:pt idx="217">
                  <c:v>42727</c:v>
                </c:pt>
                <c:pt idx="218">
                  <c:v>42734</c:v>
                </c:pt>
                <c:pt idx="219">
                  <c:v>42741</c:v>
                </c:pt>
                <c:pt idx="220">
                  <c:v>42748</c:v>
                </c:pt>
                <c:pt idx="221">
                  <c:v>42755</c:v>
                </c:pt>
                <c:pt idx="222">
                  <c:v>42762</c:v>
                </c:pt>
                <c:pt idx="223">
                  <c:v>42769</c:v>
                </c:pt>
                <c:pt idx="224">
                  <c:v>42776</c:v>
                </c:pt>
                <c:pt idx="225">
                  <c:v>42783</c:v>
                </c:pt>
                <c:pt idx="226">
                  <c:v>42790</c:v>
                </c:pt>
                <c:pt idx="227">
                  <c:v>42797</c:v>
                </c:pt>
                <c:pt idx="228">
                  <c:v>42804</c:v>
                </c:pt>
                <c:pt idx="229">
                  <c:v>42811</c:v>
                </c:pt>
                <c:pt idx="230">
                  <c:v>42818</c:v>
                </c:pt>
                <c:pt idx="231">
                  <c:v>42825</c:v>
                </c:pt>
                <c:pt idx="232">
                  <c:v>42832</c:v>
                </c:pt>
                <c:pt idx="233">
                  <c:v>42839</c:v>
                </c:pt>
                <c:pt idx="234">
                  <c:v>42846</c:v>
                </c:pt>
                <c:pt idx="235">
                  <c:v>42853</c:v>
                </c:pt>
                <c:pt idx="236">
                  <c:v>42860</c:v>
                </c:pt>
                <c:pt idx="237">
                  <c:v>42867</c:v>
                </c:pt>
                <c:pt idx="238">
                  <c:v>42874</c:v>
                </c:pt>
                <c:pt idx="239">
                  <c:v>42881</c:v>
                </c:pt>
                <c:pt idx="240">
                  <c:v>42888</c:v>
                </c:pt>
                <c:pt idx="241">
                  <c:v>42895</c:v>
                </c:pt>
                <c:pt idx="242">
                  <c:v>42902</c:v>
                </c:pt>
                <c:pt idx="243">
                  <c:v>42909</c:v>
                </c:pt>
                <c:pt idx="244">
                  <c:v>42916</c:v>
                </c:pt>
                <c:pt idx="245">
                  <c:v>42923</c:v>
                </c:pt>
                <c:pt idx="246">
                  <c:v>42930</c:v>
                </c:pt>
                <c:pt idx="247">
                  <c:v>42937</c:v>
                </c:pt>
                <c:pt idx="248">
                  <c:v>42944</c:v>
                </c:pt>
                <c:pt idx="249">
                  <c:v>42951</c:v>
                </c:pt>
                <c:pt idx="250">
                  <c:v>42958</c:v>
                </c:pt>
                <c:pt idx="251">
                  <c:v>42965</c:v>
                </c:pt>
                <c:pt idx="252">
                  <c:v>42972</c:v>
                </c:pt>
                <c:pt idx="253">
                  <c:v>42979</c:v>
                </c:pt>
                <c:pt idx="254">
                  <c:v>42986</c:v>
                </c:pt>
                <c:pt idx="255">
                  <c:v>42993</c:v>
                </c:pt>
                <c:pt idx="256">
                  <c:v>43000</c:v>
                </c:pt>
                <c:pt idx="257">
                  <c:v>43007</c:v>
                </c:pt>
                <c:pt idx="258">
                  <c:v>43014</c:v>
                </c:pt>
                <c:pt idx="259">
                  <c:v>43021</c:v>
                </c:pt>
              </c:numCache>
              <c:extLst xmlns:c15="http://schemas.microsoft.com/office/drawing/2012/chart"/>
            </c:numRef>
          </c:cat>
          <c:val>
            <c:numRef>
              <c:f>'chart data'!$C$2:$C$261</c:f>
              <c:numCache>
                <c:formatCode>General</c:formatCode>
                <c:ptCount val="260"/>
                <c:pt idx="0">
                  <c:v>11.179</c:v>
                </c:pt>
                <c:pt idx="1">
                  <c:v>11.59</c:v>
                </c:pt>
                <c:pt idx="2">
                  <c:v>11.31</c:v>
                </c:pt>
                <c:pt idx="3">
                  <c:v>10.557</c:v>
                </c:pt>
                <c:pt idx="4">
                  <c:v>11.111000000000001</c:v>
                </c:pt>
                <c:pt idx="5">
                  <c:v>11.176</c:v>
                </c:pt>
                <c:pt idx="6">
                  <c:v>11.159000000000001</c:v>
                </c:pt>
                <c:pt idx="7">
                  <c:v>11.757</c:v>
                </c:pt>
                <c:pt idx="8">
                  <c:v>11.534000000000001</c:v>
                </c:pt>
                <c:pt idx="9">
                  <c:v>11.298</c:v>
                </c:pt>
                <c:pt idx="10">
                  <c:v>12.279</c:v>
                </c:pt>
                <c:pt idx="11">
                  <c:v>11.4</c:v>
                </c:pt>
                <c:pt idx="12">
                  <c:v>11.364000000000001</c:v>
                </c:pt>
                <c:pt idx="13">
                  <c:v>11.59</c:v>
                </c:pt>
                <c:pt idx="14">
                  <c:v>11.553000000000001</c:v>
                </c:pt>
                <c:pt idx="15">
                  <c:v>11.553000000000001</c:v>
                </c:pt>
                <c:pt idx="16">
                  <c:v>11.887</c:v>
                </c:pt>
                <c:pt idx="17">
                  <c:v>11.69</c:v>
                </c:pt>
                <c:pt idx="18">
                  <c:v>11.94</c:v>
                </c:pt>
                <c:pt idx="19">
                  <c:v>12.045</c:v>
                </c:pt>
                <c:pt idx="20">
                  <c:v>11.874000000000001</c:v>
                </c:pt>
                <c:pt idx="21">
                  <c:v>11.725</c:v>
                </c:pt>
                <c:pt idx="22">
                  <c:v>12.053000000000001</c:v>
                </c:pt>
                <c:pt idx="23">
                  <c:v>11.705</c:v>
                </c:pt>
                <c:pt idx="24">
                  <c:v>12.298</c:v>
                </c:pt>
                <c:pt idx="25">
                  <c:v>11.811</c:v>
                </c:pt>
                <c:pt idx="26">
                  <c:v>12.599</c:v>
                </c:pt>
                <c:pt idx="27">
                  <c:v>13.032</c:v>
                </c:pt>
                <c:pt idx="28">
                  <c:v>13.661</c:v>
                </c:pt>
                <c:pt idx="29">
                  <c:v>13.968999999999999</c:v>
                </c:pt>
                <c:pt idx="30">
                  <c:v>13.73</c:v>
                </c:pt>
                <c:pt idx="31">
                  <c:v>13.666</c:v>
                </c:pt>
                <c:pt idx="32">
                  <c:v>13.643000000000001</c:v>
                </c:pt>
                <c:pt idx="33">
                  <c:v>13.55</c:v>
                </c:pt>
                <c:pt idx="34">
                  <c:v>13.618</c:v>
                </c:pt>
                <c:pt idx="35">
                  <c:v>13.257</c:v>
                </c:pt>
                <c:pt idx="36">
                  <c:v>13.446999999999999</c:v>
                </c:pt>
                <c:pt idx="37">
                  <c:v>13.824</c:v>
                </c:pt>
                <c:pt idx="38">
                  <c:v>13.446999999999999</c:v>
                </c:pt>
                <c:pt idx="39">
                  <c:v>13.409000000000001</c:v>
                </c:pt>
                <c:pt idx="40">
                  <c:v>13.936</c:v>
                </c:pt>
                <c:pt idx="41">
                  <c:v>13.683</c:v>
                </c:pt>
                <c:pt idx="42">
                  <c:v>14.342000000000001</c:v>
                </c:pt>
                <c:pt idx="43">
                  <c:v>14.198</c:v>
                </c:pt>
                <c:pt idx="44">
                  <c:v>13.997999999999999</c:v>
                </c:pt>
                <c:pt idx="45">
                  <c:v>14.121</c:v>
                </c:pt>
                <c:pt idx="46">
                  <c:v>14.994</c:v>
                </c:pt>
                <c:pt idx="47">
                  <c:v>14.994</c:v>
                </c:pt>
                <c:pt idx="48">
                  <c:v>14.785</c:v>
                </c:pt>
                <c:pt idx="49">
                  <c:v>14.795</c:v>
                </c:pt>
                <c:pt idx="50">
                  <c:v>14.483000000000001</c:v>
                </c:pt>
                <c:pt idx="51">
                  <c:v>15.003</c:v>
                </c:pt>
                <c:pt idx="52">
                  <c:v>14.462999999999999</c:v>
                </c:pt>
                <c:pt idx="53">
                  <c:v>14.483000000000001</c:v>
                </c:pt>
                <c:pt idx="54">
                  <c:v>14.766999999999999</c:v>
                </c:pt>
                <c:pt idx="55">
                  <c:v>15.348000000000001</c:v>
                </c:pt>
                <c:pt idx="56">
                  <c:v>14.484999999999999</c:v>
                </c:pt>
                <c:pt idx="57">
                  <c:v>14.885</c:v>
                </c:pt>
                <c:pt idx="58">
                  <c:v>14.76</c:v>
                </c:pt>
                <c:pt idx="59">
                  <c:v>14.33</c:v>
                </c:pt>
                <c:pt idx="60">
                  <c:v>14.967000000000001</c:v>
                </c:pt>
                <c:pt idx="61">
                  <c:v>15.037000000000001</c:v>
                </c:pt>
                <c:pt idx="62">
                  <c:v>14.952</c:v>
                </c:pt>
                <c:pt idx="63">
                  <c:v>15.007999999999999</c:v>
                </c:pt>
                <c:pt idx="64">
                  <c:v>15.257999999999999</c:v>
                </c:pt>
                <c:pt idx="65">
                  <c:v>14.846</c:v>
                </c:pt>
                <c:pt idx="66">
                  <c:v>14.98</c:v>
                </c:pt>
                <c:pt idx="67">
                  <c:v>15.144</c:v>
                </c:pt>
                <c:pt idx="68">
                  <c:v>17.088000000000001</c:v>
                </c:pt>
                <c:pt idx="69">
                  <c:v>17.786999999999999</c:v>
                </c:pt>
                <c:pt idx="70">
                  <c:v>17.614999999999998</c:v>
                </c:pt>
                <c:pt idx="71">
                  <c:v>17.597999999999999</c:v>
                </c:pt>
                <c:pt idx="72">
                  <c:v>17.079000000000001</c:v>
                </c:pt>
                <c:pt idx="73">
                  <c:v>17.771000000000001</c:v>
                </c:pt>
                <c:pt idx="74">
                  <c:v>17.155999999999999</c:v>
                </c:pt>
                <c:pt idx="75">
                  <c:v>17.396999999999998</c:v>
                </c:pt>
                <c:pt idx="76">
                  <c:v>17.367999999999999</c:v>
                </c:pt>
                <c:pt idx="77">
                  <c:v>17.79</c:v>
                </c:pt>
                <c:pt idx="78">
                  <c:v>17.952999999999999</c:v>
                </c:pt>
                <c:pt idx="79">
                  <c:v>17.664000000000001</c:v>
                </c:pt>
                <c:pt idx="80">
                  <c:v>17.300999999999998</c:v>
                </c:pt>
                <c:pt idx="81">
                  <c:v>17.215</c:v>
                </c:pt>
                <c:pt idx="82">
                  <c:v>17.803000000000001</c:v>
                </c:pt>
                <c:pt idx="83">
                  <c:v>18.295999999999999</c:v>
                </c:pt>
                <c:pt idx="84">
                  <c:v>18.324999999999999</c:v>
                </c:pt>
                <c:pt idx="85">
                  <c:v>18.815999999999999</c:v>
                </c:pt>
                <c:pt idx="86">
                  <c:v>18.228000000000002</c:v>
                </c:pt>
                <c:pt idx="87">
                  <c:v>17.698</c:v>
                </c:pt>
                <c:pt idx="88">
                  <c:v>18.151</c:v>
                </c:pt>
                <c:pt idx="89">
                  <c:v>18.344000000000001</c:v>
                </c:pt>
                <c:pt idx="90">
                  <c:v>17.757000000000001</c:v>
                </c:pt>
                <c:pt idx="91">
                  <c:v>17.128</c:v>
                </c:pt>
                <c:pt idx="92">
                  <c:v>17.032</c:v>
                </c:pt>
                <c:pt idx="93">
                  <c:v>18.295999999999999</c:v>
                </c:pt>
                <c:pt idx="94">
                  <c:v>18.334</c:v>
                </c:pt>
                <c:pt idx="95">
                  <c:v>18.454000000000001</c:v>
                </c:pt>
                <c:pt idx="96">
                  <c:v>18.812000000000001</c:v>
                </c:pt>
                <c:pt idx="97">
                  <c:v>19.315999999999999</c:v>
                </c:pt>
                <c:pt idx="98">
                  <c:v>18.492999999999999</c:v>
                </c:pt>
                <c:pt idx="99">
                  <c:v>18.454000000000001</c:v>
                </c:pt>
                <c:pt idx="100">
                  <c:v>17.936</c:v>
                </c:pt>
                <c:pt idx="101">
                  <c:v>17.63</c:v>
                </c:pt>
                <c:pt idx="102">
                  <c:v>16.286999999999999</c:v>
                </c:pt>
                <c:pt idx="103">
                  <c:v>16.847999999999999</c:v>
                </c:pt>
                <c:pt idx="104">
                  <c:v>17.870999999999999</c:v>
                </c:pt>
                <c:pt idx="105">
                  <c:v>18.899000000000001</c:v>
                </c:pt>
                <c:pt idx="106">
                  <c:v>19.140999999999998</c:v>
                </c:pt>
                <c:pt idx="107">
                  <c:v>19.131</c:v>
                </c:pt>
                <c:pt idx="108">
                  <c:v>19.867999999999999</c:v>
                </c:pt>
                <c:pt idx="109">
                  <c:v>20.367000000000001</c:v>
                </c:pt>
                <c:pt idx="110">
                  <c:v>20.463999999999999</c:v>
                </c:pt>
                <c:pt idx="111">
                  <c:v>19.065999999999999</c:v>
                </c:pt>
                <c:pt idx="112">
                  <c:v>19.834</c:v>
                </c:pt>
                <c:pt idx="113">
                  <c:v>19.998000000000001</c:v>
                </c:pt>
                <c:pt idx="114">
                  <c:v>19.552</c:v>
                </c:pt>
                <c:pt idx="115">
                  <c:v>19.369</c:v>
                </c:pt>
                <c:pt idx="116">
                  <c:v>19.385000000000002</c:v>
                </c:pt>
                <c:pt idx="117">
                  <c:v>20.125</c:v>
                </c:pt>
                <c:pt idx="118">
                  <c:v>18.646000000000001</c:v>
                </c:pt>
                <c:pt idx="119">
                  <c:v>19.814</c:v>
                </c:pt>
                <c:pt idx="120">
                  <c:v>21.667999999999999</c:v>
                </c:pt>
                <c:pt idx="121">
                  <c:v>21.687999999999999</c:v>
                </c:pt>
                <c:pt idx="122">
                  <c:v>21.507999999999999</c:v>
                </c:pt>
                <c:pt idx="123">
                  <c:v>21.986000000000001</c:v>
                </c:pt>
                <c:pt idx="124">
                  <c:v>22.134</c:v>
                </c:pt>
                <c:pt idx="125">
                  <c:v>22.884</c:v>
                </c:pt>
                <c:pt idx="126">
                  <c:v>20.846</c:v>
                </c:pt>
                <c:pt idx="127">
                  <c:v>20.533000000000001</c:v>
                </c:pt>
                <c:pt idx="128">
                  <c:v>22.192</c:v>
                </c:pt>
                <c:pt idx="129">
                  <c:v>21.643999999999998</c:v>
                </c:pt>
                <c:pt idx="130">
                  <c:v>21.478999999999999</c:v>
                </c:pt>
                <c:pt idx="131">
                  <c:v>22.181999999999999</c:v>
                </c:pt>
                <c:pt idx="132">
                  <c:v>20.309000000000001</c:v>
                </c:pt>
                <c:pt idx="133">
                  <c:v>20.768999999999998</c:v>
                </c:pt>
                <c:pt idx="134">
                  <c:v>20.431000000000001</c:v>
                </c:pt>
                <c:pt idx="135">
                  <c:v>21.675999999999998</c:v>
                </c:pt>
                <c:pt idx="136">
                  <c:v>21.803000000000001</c:v>
                </c:pt>
                <c:pt idx="137">
                  <c:v>20.677</c:v>
                </c:pt>
                <c:pt idx="138">
                  <c:v>21.420999999999999</c:v>
                </c:pt>
                <c:pt idx="139">
                  <c:v>20.314</c:v>
                </c:pt>
                <c:pt idx="140">
                  <c:v>20.001000000000001</c:v>
                </c:pt>
                <c:pt idx="141">
                  <c:v>19.346</c:v>
                </c:pt>
                <c:pt idx="142">
                  <c:v>19.658000000000001</c:v>
                </c:pt>
                <c:pt idx="143">
                  <c:v>19.021000000000001</c:v>
                </c:pt>
                <c:pt idx="144">
                  <c:v>19.541</c:v>
                </c:pt>
                <c:pt idx="145">
                  <c:v>22.507000000000001</c:v>
                </c:pt>
                <c:pt idx="146">
                  <c:v>23.056999999999999</c:v>
                </c:pt>
                <c:pt idx="147">
                  <c:v>21.117000000000001</c:v>
                </c:pt>
                <c:pt idx="148">
                  <c:v>22.356999999999999</c:v>
                </c:pt>
                <c:pt idx="149">
                  <c:v>21.391999999999999</c:v>
                </c:pt>
                <c:pt idx="150">
                  <c:v>22.279</c:v>
                </c:pt>
                <c:pt idx="151">
                  <c:v>22.908999999999999</c:v>
                </c:pt>
                <c:pt idx="152">
                  <c:v>23.224</c:v>
                </c:pt>
                <c:pt idx="153">
                  <c:v>24.391999999999999</c:v>
                </c:pt>
                <c:pt idx="154">
                  <c:v>25.641999999999999</c:v>
                </c:pt>
                <c:pt idx="155">
                  <c:v>27.402000000000001</c:v>
                </c:pt>
                <c:pt idx="156">
                  <c:v>28.12</c:v>
                </c:pt>
                <c:pt idx="157">
                  <c:v>27.904</c:v>
                </c:pt>
                <c:pt idx="158">
                  <c:v>31.033000000000001</c:v>
                </c:pt>
                <c:pt idx="159">
                  <c:v>29.31</c:v>
                </c:pt>
                <c:pt idx="160">
                  <c:v>30.992000000000001</c:v>
                </c:pt>
                <c:pt idx="161">
                  <c:v>30.992000000000001</c:v>
                </c:pt>
                <c:pt idx="162">
                  <c:v>33.322000000000003</c:v>
                </c:pt>
                <c:pt idx="163">
                  <c:v>32.078000000000003</c:v>
                </c:pt>
                <c:pt idx="164">
                  <c:v>31.731999999999999</c:v>
                </c:pt>
                <c:pt idx="165">
                  <c:v>32.749000000000002</c:v>
                </c:pt>
                <c:pt idx="166">
                  <c:v>32.542000000000002</c:v>
                </c:pt>
                <c:pt idx="167">
                  <c:v>29.254000000000001</c:v>
                </c:pt>
                <c:pt idx="168">
                  <c:v>26.765999999999998</c:v>
                </c:pt>
                <c:pt idx="169">
                  <c:v>28.088999999999999</c:v>
                </c:pt>
                <c:pt idx="170">
                  <c:v>28.919</c:v>
                </c:pt>
                <c:pt idx="171">
                  <c:v>26.094999999999999</c:v>
                </c:pt>
                <c:pt idx="172">
                  <c:v>25.405000000000001</c:v>
                </c:pt>
                <c:pt idx="173">
                  <c:v>30.053999999999998</c:v>
                </c:pt>
                <c:pt idx="174">
                  <c:v>31.277000000000001</c:v>
                </c:pt>
                <c:pt idx="175">
                  <c:v>32.255000000000003</c:v>
                </c:pt>
                <c:pt idx="176">
                  <c:v>31.928000000000001</c:v>
                </c:pt>
                <c:pt idx="177">
                  <c:v>33.503999999999998</c:v>
                </c:pt>
                <c:pt idx="178">
                  <c:v>34.167999999999999</c:v>
                </c:pt>
                <c:pt idx="179">
                  <c:v>35.820999999999998</c:v>
                </c:pt>
                <c:pt idx="180">
                  <c:v>35.337000000000003</c:v>
                </c:pt>
                <c:pt idx="181">
                  <c:v>36.792999999999999</c:v>
                </c:pt>
                <c:pt idx="182">
                  <c:v>35.94</c:v>
                </c:pt>
                <c:pt idx="183">
                  <c:v>35.207000000000001</c:v>
                </c:pt>
                <c:pt idx="184">
                  <c:v>35.008000000000003</c:v>
                </c:pt>
                <c:pt idx="185">
                  <c:v>40.607999999999997</c:v>
                </c:pt>
                <c:pt idx="186">
                  <c:v>43.927</c:v>
                </c:pt>
                <c:pt idx="187">
                  <c:v>45.601999999999997</c:v>
                </c:pt>
                <c:pt idx="188">
                  <c:v>46.167999999999999</c:v>
                </c:pt>
                <c:pt idx="189">
                  <c:v>45.9</c:v>
                </c:pt>
                <c:pt idx="190">
                  <c:v>46.414999999999999</c:v>
                </c:pt>
                <c:pt idx="191">
                  <c:v>45.423000000000002</c:v>
                </c:pt>
                <c:pt idx="192">
                  <c:v>46.354999999999997</c:v>
                </c:pt>
                <c:pt idx="193">
                  <c:v>50.518999999999998</c:v>
                </c:pt>
                <c:pt idx="194">
                  <c:v>52.356999999999999</c:v>
                </c:pt>
                <c:pt idx="195">
                  <c:v>54.313000000000002</c:v>
                </c:pt>
                <c:pt idx="196">
                  <c:v>56.728000000000002</c:v>
                </c:pt>
                <c:pt idx="197">
                  <c:v>57.820999999999998</c:v>
                </c:pt>
                <c:pt idx="198">
                  <c:v>62.63</c:v>
                </c:pt>
                <c:pt idx="199">
                  <c:v>61.854999999999997</c:v>
                </c:pt>
                <c:pt idx="200">
                  <c:v>61.74</c:v>
                </c:pt>
                <c:pt idx="201">
                  <c:v>62.237000000000002</c:v>
                </c:pt>
                <c:pt idx="202">
                  <c:v>59.241999999999997</c:v>
                </c:pt>
                <c:pt idx="203">
                  <c:v>62.545999999999999</c:v>
                </c:pt>
                <c:pt idx="204">
                  <c:v>64.646000000000001</c:v>
                </c:pt>
                <c:pt idx="205">
                  <c:v>68.2</c:v>
                </c:pt>
                <c:pt idx="206">
                  <c:v>66.537000000000006</c:v>
                </c:pt>
                <c:pt idx="207">
                  <c:v>65.680999999999997</c:v>
                </c:pt>
                <c:pt idx="208">
                  <c:v>67.224000000000004</c:v>
                </c:pt>
                <c:pt idx="209">
                  <c:v>70.23</c:v>
                </c:pt>
                <c:pt idx="210">
                  <c:v>67.254000000000005</c:v>
                </c:pt>
                <c:pt idx="211">
                  <c:v>87.558000000000007</c:v>
                </c:pt>
                <c:pt idx="212">
                  <c:v>92.921999999999997</c:v>
                </c:pt>
                <c:pt idx="213">
                  <c:v>93.858999999999995</c:v>
                </c:pt>
                <c:pt idx="214">
                  <c:v>88.168000000000006</c:v>
                </c:pt>
                <c:pt idx="215">
                  <c:v>91.527000000000001</c:v>
                </c:pt>
                <c:pt idx="216">
                  <c:v>100.08</c:v>
                </c:pt>
                <c:pt idx="217">
                  <c:v>109.38</c:v>
                </c:pt>
                <c:pt idx="218">
                  <c:v>106.41</c:v>
                </c:pt>
                <c:pt idx="219">
                  <c:v>102.77</c:v>
                </c:pt>
                <c:pt idx="220">
                  <c:v>103.1</c:v>
                </c:pt>
                <c:pt idx="221">
                  <c:v>103.68</c:v>
                </c:pt>
                <c:pt idx="222">
                  <c:v>111.41</c:v>
                </c:pt>
                <c:pt idx="223">
                  <c:v>114.02</c:v>
                </c:pt>
                <c:pt idx="224">
                  <c:v>113.26</c:v>
                </c:pt>
                <c:pt idx="225">
                  <c:v>106.89</c:v>
                </c:pt>
                <c:pt idx="226">
                  <c:v>101.2</c:v>
                </c:pt>
                <c:pt idx="227">
                  <c:v>98.24</c:v>
                </c:pt>
                <c:pt idx="228">
                  <c:v>98.909000000000006</c:v>
                </c:pt>
                <c:pt idx="229">
                  <c:v>105.87</c:v>
                </c:pt>
                <c:pt idx="230">
                  <c:v>107.27</c:v>
                </c:pt>
                <c:pt idx="231">
                  <c:v>108.72</c:v>
                </c:pt>
                <c:pt idx="232">
                  <c:v>100.13</c:v>
                </c:pt>
                <c:pt idx="233">
                  <c:v>95.305999999999997</c:v>
                </c:pt>
                <c:pt idx="234">
                  <c:v>101.48</c:v>
                </c:pt>
                <c:pt idx="235">
                  <c:v>104.1</c:v>
                </c:pt>
                <c:pt idx="236">
                  <c:v>103.66</c:v>
                </c:pt>
                <c:pt idx="237">
                  <c:v>127.65</c:v>
                </c:pt>
                <c:pt idx="238">
                  <c:v>135.88</c:v>
                </c:pt>
                <c:pt idx="239">
                  <c:v>141.71</c:v>
                </c:pt>
                <c:pt idx="240">
                  <c:v>143.51</c:v>
                </c:pt>
                <c:pt idx="241">
                  <c:v>149.47</c:v>
                </c:pt>
                <c:pt idx="242">
                  <c:v>151.49</c:v>
                </c:pt>
                <c:pt idx="243">
                  <c:v>153.69</c:v>
                </c:pt>
                <c:pt idx="244">
                  <c:v>144.43</c:v>
                </c:pt>
                <c:pt idx="245">
                  <c:v>146.63</c:v>
                </c:pt>
                <c:pt idx="246">
                  <c:v>164.86</c:v>
                </c:pt>
                <c:pt idx="247">
                  <c:v>167.95</c:v>
                </c:pt>
                <c:pt idx="248">
                  <c:v>164.25</c:v>
                </c:pt>
                <c:pt idx="249">
                  <c:v>167.06</c:v>
                </c:pt>
                <c:pt idx="250">
                  <c:v>155.82</c:v>
                </c:pt>
                <c:pt idx="251">
                  <c:v>161.36000000000001</c:v>
                </c:pt>
                <c:pt idx="252">
                  <c:v>163.81</c:v>
                </c:pt>
                <c:pt idx="253">
                  <c:v>170.46</c:v>
                </c:pt>
                <c:pt idx="254">
                  <c:v>163.69</c:v>
                </c:pt>
                <c:pt idx="255">
                  <c:v>180.11</c:v>
                </c:pt>
                <c:pt idx="256">
                  <c:v>179</c:v>
                </c:pt>
                <c:pt idx="257">
                  <c:v>178.77</c:v>
                </c:pt>
                <c:pt idx="258">
                  <c:v>181.3</c:v>
                </c:pt>
                <c:pt idx="259">
                  <c:v>194.59</c:v>
                </c:pt>
              </c:numCache>
              <c:extLst xmlns:c15="http://schemas.microsoft.com/office/drawing/2012/chart"/>
            </c:numRef>
          </c:val>
          <c:smooth val="0"/>
          <c:extLst>
            <c:ext xmlns:c16="http://schemas.microsoft.com/office/drawing/2014/chart" uri="{C3380CC4-5D6E-409C-BE32-E72D297353CC}">
              <c16:uniqueId val="{00000001-4BE4-4685-8F8C-53AF6AFAD13B}"/>
            </c:ext>
          </c:extLst>
        </c:ser>
        <c:dLbls>
          <c:showLegendKey val="0"/>
          <c:showVal val="0"/>
          <c:showCatName val="0"/>
          <c:showSerName val="0"/>
          <c:showPercent val="0"/>
          <c:showBubbleSize val="0"/>
        </c:dLbls>
        <c:marker val="1"/>
        <c:smooth val="0"/>
        <c:axId val="72430096"/>
        <c:axId val="72429704"/>
      </c:lineChart>
      <c:dateAx>
        <c:axId val="72428920"/>
        <c:scaling>
          <c:orientation val="minMax"/>
          <c:max val="43036"/>
          <c:min val="41210"/>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72429312"/>
        <c:crosses val="autoZero"/>
        <c:auto val="1"/>
        <c:lblOffset val="100"/>
        <c:baseTimeUnit val="days"/>
      </c:dateAx>
      <c:valAx>
        <c:axId val="72429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ja-JP"/>
          </a:p>
        </c:txPr>
        <c:crossAx val="72428920"/>
        <c:crosses val="autoZero"/>
        <c:crossBetween val="between"/>
      </c:valAx>
      <c:valAx>
        <c:axId val="72429704"/>
        <c:scaling>
          <c:orientation val="minMax"/>
          <c:max val="2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ja-JP"/>
          </a:p>
        </c:txPr>
        <c:crossAx val="72430096"/>
        <c:crosses val="max"/>
        <c:crossBetween val="between"/>
      </c:valAx>
      <c:dateAx>
        <c:axId val="72430096"/>
        <c:scaling>
          <c:orientation val="minMax"/>
        </c:scaling>
        <c:delete val="1"/>
        <c:axPos val="b"/>
        <c:numFmt formatCode="m/d/yyyy" sourceLinked="1"/>
        <c:majorTickMark val="out"/>
        <c:minorTickMark val="none"/>
        <c:tickLblPos val="nextTo"/>
        <c:crossAx val="72429704"/>
        <c:crosses val="autoZero"/>
        <c:auto val="1"/>
        <c:lblOffset val="100"/>
        <c:baseTimeUnit val="days"/>
        <c:majorUnit val="1"/>
        <c:minorUnit val="1"/>
      </c:dateAx>
      <c:spPr>
        <a:noFill/>
        <a:ln>
          <a:noFill/>
        </a:ln>
        <a:effectLst/>
      </c:spPr>
    </c:plotArea>
    <c:legend>
      <c:legendPos val="t"/>
      <c:layout>
        <c:manualLayout>
          <c:xMode val="edge"/>
          <c:yMode val="edge"/>
          <c:x val="5.6848052077656613E-2"/>
          <c:y val="0.15683244544256422"/>
          <c:w val="0.6554647096931866"/>
          <c:h val="0.2211324705900722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920" b="0" i="0" u="none" strike="noStrike" kern="1200" spc="0" baseline="0">
                <a:solidFill>
                  <a:schemeClr val="tx1">
                    <a:lumMod val="75000"/>
                    <a:lumOff val="25000"/>
                  </a:schemeClr>
                </a:solidFill>
                <a:latin typeface="+mn-lt"/>
                <a:ea typeface="+mn-ea"/>
                <a:cs typeface="+mn-cs"/>
              </a:defRPr>
            </a:pPr>
            <a:r>
              <a:rPr lang="ja-JP">
                <a:solidFill>
                  <a:schemeClr val="tx1">
                    <a:lumMod val="75000"/>
                    <a:lumOff val="25000"/>
                  </a:schemeClr>
                </a:solidFill>
              </a:rPr>
              <a:t>画像識別誤り率（％）</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75000"/>
                  <a:lumOff val="2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Sheet1!$B$2</c:f>
              <c:strCache>
                <c:ptCount val="1"/>
                <c:pt idx="0">
                  <c:v>画像識別誤り率</c:v>
                </c:pt>
              </c:strCache>
            </c:strRef>
          </c:tx>
          <c:spPr>
            <a:noFill/>
            <a:ln>
              <a:noFill/>
            </a:ln>
            <a:effectLst/>
          </c:spPr>
          <c:invertIfNegative val="0"/>
          <c:dPt>
            <c:idx val="7"/>
            <c:invertIfNegative val="0"/>
            <c:bubble3D val="0"/>
            <c:spPr>
              <a:noFill/>
              <a:ln>
                <a:noFill/>
              </a:ln>
              <a:effectLst/>
            </c:spPr>
            <c:extLst>
              <c:ext xmlns:c16="http://schemas.microsoft.com/office/drawing/2014/chart" uri="{C3380CC4-5D6E-409C-BE32-E72D297353CC}">
                <c16:uniqueId val="{00000003-3834-41B0-ACC3-45994181BA08}"/>
              </c:ext>
            </c:extLst>
          </c:dPt>
          <c:cat>
            <c:strRef>
              <c:f>Sheet1!$A$3:$A$10</c:f>
              <c:strCache>
                <c:ptCount val="8"/>
                <c:pt idx="0">
                  <c:v>2010年
NEC</c:v>
                </c:pt>
                <c:pt idx="1">
                  <c:v>2011年
Xerox</c:v>
                </c:pt>
                <c:pt idx="2">
                  <c:v>2012年
University of Toronto</c:v>
                </c:pt>
                <c:pt idx="3">
                  <c:v>2013年
Clarifai</c:v>
                </c:pt>
                <c:pt idx="4">
                  <c:v>2014年
Google</c:v>
                </c:pt>
                <c:pt idx="5">
                  <c:v>2015年
Microsoft</c:v>
                </c:pt>
                <c:pt idx="6">
                  <c:v>2016年
MPS</c:v>
                </c:pt>
                <c:pt idx="7">
                  <c:v>人間</c:v>
                </c:pt>
              </c:strCache>
            </c:strRef>
          </c:cat>
          <c:val>
            <c:numRef>
              <c:f>Sheet1!$B$3:$B$10</c:f>
              <c:numCache>
                <c:formatCode>General</c:formatCode>
                <c:ptCount val="8"/>
                <c:pt idx="0">
                  <c:v>28</c:v>
                </c:pt>
                <c:pt idx="1">
                  <c:v>26</c:v>
                </c:pt>
                <c:pt idx="2">
                  <c:v>16</c:v>
                </c:pt>
                <c:pt idx="3">
                  <c:v>12</c:v>
                </c:pt>
                <c:pt idx="4">
                  <c:v>6.6559999999999997</c:v>
                </c:pt>
                <c:pt idx="5">
                  <c:v>3.5670000000000002</c:v>
                </c:pt>
                <c:pt idx="6">
                  <c:v>2.99</c:v>
                </c:pt>
                <c:pt idx="7">
                  <c:v>5.0999999999999996</c:v>
                </c:pt>
              </c:numCache>
            </c:numRef>
          </c:val>
          <c:extLst>
            <c:ext xmlns:c16="http://schemas.microsoft.com/office/drawing/2014/chart" uri="{C3380CC4-5D6E-409C-BE32-E72D297353CC}">
              <c16:uniqueId val="{00000000-3834-41B0-ACC3-45994181BA08}"/>
            </c:ext>
          </c:extLst>
        </c:ser>
        <c:dLbls>
          <c:showLegendKey val="0"/>
          <c:showVal val="0"/>
          <c:showCatName val="0"/>
          <c:showSerName val="0"/>
          <c:showPercent val="0"/>
          <c:showBubbleSize val="0"/>
        </c:dLbls>
        <c:gapWidth val="219"/>
        <c:overlap val="-27"/>
        <c:axId val="72430488"/>
        <c:axId val="72431272"/>
      </c:barChart>
      <c:catAx>
        <c:axId val="72430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72431272"/>
        <c:crosses val="autoZero"/>
        <c:auto val="1"/>
        <c:lblAlgn val="ctr"/>
        <c:lblOffset val="100"/>
        <c:noMultiLvlLbl val="0"/>
      </c:catAx>
      <c:valAx>
        <c:axId val="72431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72430488"/>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920" b="0" i="0" u="none" strike="noStrike" kern="1200" spc="0" baseline="0">
                <a:solidFill>
                  <a:schemeClr val="tx1">
                    <a:lumMod val="75000"/>
                    <a:lumOff val="25000"/>
                  </a:schemeClr>
                </a:solidFill>
                <a:latin typeface="+mn-lt"/>
                <a:ea typeface="+mn-ea"/>
                <a:cs typeface="+mn-cs"/>
              </a:defRPr>
            </a:pPr>
            <a:r>
              <a:rPr lang="ja-JP">
                <a:solidFill>
                  <a:schemeClr val="tx1">
                    <a:lumMod val="75000"/>
                    <a:lumOff val="25000"/>
                  </a:schemeClr>
                </a:solidFill>
              </a:rPr>
              <a:t>画像識別誤り率（％）</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75000"/>
                  <a:lumOff val="2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Sheet1!$B$2</c:f>
              <c:strCache>
                <c:ptCount val="1"/>
                <c:pt idx="0">
                  <c:v>画像識別誤り率</c:v>
                </c:pt>
              </c:strCache>
            </c:strRef>
          </c:tx>
          <c:spPr>
            <a:solidFill>
              <a:schemeClr val="accent3">
                <a:lumMod val="50000"/>
                <a:lumOff val="50000"/>
              </a:schemeClr>
            </a:solidFill>
            <a:ln>
              <a:noFill/>
            </a:ln>
            <a:effectLst/>
          </c:spPr>
          <c:invertIfNegative val="0"/>
          <c:dPt>
            <c:idx val="7"/>
            <c:invertIfNegative val="0"/>
            <c:bubble3D val="0"/>
            <c:spPr>
              <a:solidFill>
                <a:schemeClr val="bg1"/>
              </a:solidFill>
              <a:ln>
                <a:noFill/>
              </a:ln>
              <a:effectLst/>
            </c:spPr>
            <c:extLst>
              <c:ext xmlns:c16="http://schemas.microsoft.com/office/drawing/2014/chart" uri="{C3380CC4-5D6E-409C-BE32-E72D297353CC}">
                <c16:uniqueId val="{00000003-3834-41B0-ACC3-45994181BA08}"/>
              </c:ext>
            </c:extLst>
          </c:dPt>
          <c:cat>
            <c:strRef>
              <c:f>Sheet1!$A$3:$A$10</c:f>
              <c:strCache>
                <c:ptCount val="8"/>
                <c:pt idx="0">
                  <c:v>2010年
NEC</c:v>
                </c:pt>
                <c:pt idx="1">
                  <c:v>2011年
Xerox</c:v>
                </c:pt>
                <c:pt idx="2">
                  <c:v>2012年
University of Toronto</c:v>
                </c:pt>
                <c:pt idx="3">
                  <c:v>2013年
Clarifai</c:v>
                </c:pt>
                <c:pt idx="4">
                  <c:v>2014年
Google</c:v>
                </c:pt>
                <c:pt idx="5">
                  <c:v>2015年
Microsoft</c:v>
                </c:pt>
                <c:pt idx="6">
                  <c:v>2016年
MPS</c:v>
                </c:pt>
                <c:pt idx="7">
                  <c:v>人間</c:v>
                </c:pt>
              </c:strCache>
            </c:strRef>
          </c:cat>
          <c:val>
            <c:numRef>
              <c:f>Sheet1!$B$3:$B$10</c:f>
              <c:numCache>
                <c:formatCode>General</c:formatCode>
                <c:ptCount val="8"/>
                <c:pt idx="0">
                  <c:v>28</c:v>
                </c:pt>
                <c:pt idx="1">
                  <c:v>26</c:v>
                </c:pt>
                <c:pt idx="2">
                  <c:v>16</c:v>
                </c:pt>
                <c:pt idx="3">
                  <c:v>12</c:v>
                </c:pt>
                <c:pt idx="4">
                  <c:v>6.6559999999999997</c:v>
                </c:pt>
                <c:pt idx="5">
                  <c:v>3.5670000000000002</c:v>
                </c:pt>
                <c:pt idx="6">
                  <c:v>2.99</c:v>
                </c:pt>
                <c:pt idx="7">
                  <c:v>5.0999999999999996</c:v>
                </c:pt>
              </c:numCache>
            </c:numRef>
          </c:val>
          <c:extLst>
            <c:ext xmlns:c16="http://schemas.microsoft.com/office/drawing/2014/chart" uri="{C3380CC4-5D6E-409C-BE32-E72D297353CC}">
              <c16:uniqueId val="{00000000-3834-41B0-ACC3-45994181BA08}"/>
            </c:ext>
          </c:extLst>
        </c:ser>
        <c:dLbls>
          <c:showLegendKey val="0"/>
          <c:showVal val="0"/>
          <c:showCatName val="0"/>
          <c:showSerName val="0"/>
          <c:showPercent val="0"/>
          <c:showBubbleSize val="0"/>
        </c:dLbls>
        <c:gapWidth val="219"/>
        <c:overlap val="-27"/>
        <c:axId val="72430488"/>
        <c:axId val="72431272"/>
      </c:barChart>
      <c:catAx>
        <c:axId val="72430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72431272"/>
        <c:crosses val="autoZero"/>
        <c:auto val="1"/>
        <c:lblAlgn val="ctr"/>
        <c:lblOffset val="100"/>
        <c:noMultiLvlLbl val="0"/>
      </c:catAx>
      <c:valAx>
        <c:axId val="72431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72430488"/>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820616-9962-44F7-8F5E-F47BD9A826A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kumimoji="1" lang="ja-JP" altLang="en-US"/>
        </a:p>
      </dgm:t>
    </dgm:pt>
    <dgm:pt modelId="{E9FE1FB3-1E49-44D4-B3A6-787AE40EC462}">
      <dgm:prSet phldrT="[テキスト]" custT="1"/>
      <dgm:spPr/>
      <dgm:t>
        <a:bodyPr lIns="0" rIns="0"/>
        <a:lstStyle/>
        <a:p>
          <a:r>
            <a:rPr kumimoji="1" lang="en-US" altLang="ja-JP" sz="2800" b="0" dirty="0"/>
            <a:t>11/21(</a:t>
          </a:r>
          <a:r>
            <a:rPr kumimoji="1" lang="en-US" altLang="ja-JP" sz="2800" b="0" dirty="0" err="1"/>
            <a:t>tue</a:t>
          </a:r>
          <a:r>
            <a:rPr kumimoji="1" lang="en-US" altLang="ja-JP" sz="2800" b="0" dirty="0"/>
            <a:t>)</a:t>
          </a:r>
          <a:br>
            <a:rPr kumimoji="1" lang="en-US" altLang="ja-JP" sz="2800" b="1" dirty="0"/>
          </a:br>
          <a:r>
            <a:rPr kumimoji="1" lang="en-US" altLang="ja-JP" sz="4000" b="1" dirty="0"/>
            <a:t>Day</a:t>
          </a:r>
          <a:r>
            <a:rPr kumimoji="1" lang="ja-JP" altLang="en-US" sz="4000" b="1" dirty="0"/>
            <a:t> </a:t>
          </a:r>
          <a:r>
            <a:rPr kumimoji="1" lang="en-US" altLang="ja-JP" sz="4000" b="1" dirty="0"/>
            <a:t>1</a:t>
          </a:r>
          <a:br>
            <a:rPr kumimoji="1" lang="en-US" altLang="ja-JP" sz="2800" b="1" dirty="0"/>
          </a:br>
          <a:r>
            <a:rPr kumimoji="1" lang="ja-JP" altLang="en-US" sz="2800" dirty="0"/>
            <a:t>解説</a:t>
          </a:r>
          <a:r>
            <a:rPr kumimoji="1" lang="en-US" altLang="ja-JP" sz="2800" dirty="0"/>
            <a:t>&amp;</a:t>
          </a:r>
          <a:r>
            <a:rPr kumimoji="1" lang="ja-JP" altLang="en-US" sz="2800" dirty="0"/>
            <a:t>デモ</a:t>
          </a:r>
          <a:endParaRPr kumimoji="1" lang="en-US" altLang="ja-JP" sz="2800" dirty="0"/>
        </a:p>
      </dgm:t>
    </dgm:pt>
    <dgm:pt modelId="{32C31093-9660-496C-948A-74FCD0E126AF}" type="parTrans" cxnId="{5704B8B9-3372-404A-9E0E-883AC8B396CE}">
      <dgm:prSet/>
      <dgm:spPr/>
      <dgm:t>
        <a:bodyPr/>
        <a:lstStyle/>
        <a:p>
          <a:endParaRPr kumimoji="1" lang="ja-JP" altLang="en-US"/>
        </a:p>
      </dgm:t>
    </dgm:pt>
    <dgm:pt modelId="{14D3D47B-7B74-4F74-A4DD-AB786EF4D635}" type="sibTrans" cxnId="{5704B8B9-3372-404A-9E0E-883AC8B396CE}">
      <dgm:prSet/>
      <dgm:spPr/>
      <dgm:t>
        <a:bodyPr/>
        <a:lstStyle/>
        <a:p>
          <a:endParaRPr kumimoji="1" lang="ja-JP" altLang="en-US"/>
        </a:p>
      </dgm:t>
    </dgm:pt>
    <dgm:pt modelId="{2CF31D79-17B5-428E-97CE-76CF99B7C148}">
      <dgm:prSet phldrT="[テキスト]" custT="1"/>
      <dgm:spPr/>
      <dgm:t>
        <a:bodyPr lIns="180000" rIns="0"/>
        <a:lstStyle/>
        <a:p>
          <a:r>
            <a:rPr kumimoji="1" lang="ja-JP" altLang="en-US" sz="2400" dirty="0"/>
            <a:t>解説（ＤＢＡのＡＩことはじめ）</a:t>
          </a:r>
        </a:p>
      </dgm:t>
    </dgm:pt>
    <dgm:pt modelId="{C4B8B737-02A8-4FAD-B409-1F26534F3386}" type="parTrans" cxnId="{24374B31-9E1D-406C-A7FE-2080E8F44E81}">
      <dgm:prSet/>
      <dgm:spPr/>
      <dgm:t>
        <a:bodyPr/>
        <a:lstStyle/>
        <a:p>
          <a:endParaRPr kumimoji="1" lang="ja-JP" altLang="en-US"/>
        </a:p>
      </dgm:t>
    </dgm:pt>
    <dgm:pt modelId="{64413D6E-3C17-4B70-85EA-5D761E8B536B}" type="sibTrans" cxnId="{24374B31-9E1D-406C-A7FE-2080E8F44E81}">
      <dgm:prSet/>
      <dgm:spPr/>
      <dgm:t>
        <a:bodyPr/>
        <a:lstStyle/>
        <a:p>
          <a:endParaRPr kumimoji="1" lang="ja-JP" altLang="en-US"/>
        </a:p>
      </dgm:t>
    </dgm:pt>
    <dgm:pt modelId="{2AAD3E7D-52BF-44AC-8116-B915FD36D4F7}">
      <dgm:prSet phldrT="[テキスト]" custT="1"/>
      <dgm:spPr/>
      <dgm:t>
        <a:bodyPr lIns="180000" rIns="0"/>
        <a:lstStyle/>
        <a:p>
          <a:r>
            <a:rPr kumimoji="1" lang="ja-JP" altLang="en-US" sz="2400" dirty="0"/>
            <a:t>ハンズオン準備</a:t>
          </a:r>
        </a:p>
      </dgm:t>
    </dgm:pt>
    <dgm:pt modelId="{A936BCC9-694D-42B7-81BA-88D2677371FE}" type="parTrans" cxnId="{716AEFDE-0EE2-4638-A8E6-790403717FEC}">
      <dgm:prSet/>
      <dgm:spPr/>
      <dgm:t>
        <a:bodyPr/>
        <a:lstStyle/>
        <a:p>
          <a:endParaRPr kumimoji="1" lang="ja-JP" altLang="en-US"/>
        </a:p>
      </dgm:t>
    </dgm:pt>
    <dgm:pt modelId="{D448A07C-865E-43B5-AB0B-26BD817FD01F}" type="sibTrans" cxnId="{716AEFDE-0EE2-4638-A8E6-790403717FEC}">
      <dgm:prSet/>
      <dgm:spPr/>
      <dgm:t>
        <a:bodyPr/>
        <a:lstStyle/>
        <a:p>
          <a:endParaRPr kumimoji="1" lang="ja-JP" altLang="en-US"/>
        </a:p>
      </dgm:t>
    </dgm:pt>
    <dgm:pt modelId="{CCE1049F-627C-435B-BD2A-30F13D58B3C9}">
      <dgm:prSet phldrT="[テキスト]" custT="1"/>
      <dgm:spPr/>
      <dgm:t>
        <a:bodyPr lIns="0" rIns="0"/>
        <a:lstStyle/>
        <a:p>
          <a:r>
            <a:rPr kumimoji="1" lang="en-US" altLang="ja-JP" sz="2800" b="0" dirty="0"/>
            <a:t>11/29(wed)</a:t>
          </a:r>
          <a:br>
            <a:rPr kumimoji="1" lang="en-US" altLang="ja-JP" sz="4000" b="1" dirty="0"/>
          </a:br>
          <a:r>
            <a:rPr kumimoji="1" lang="en-US" altLang="ja-JP" sz="4000" b="1" dirty="0"/>
            <a:t>Day</a:t>
          </a:r>
          <a:r>
            <a:rPr kumimoji="1" lang="ja-JP" altLang="en-US" sz="4000" b="1" dirty="0"/>
            <a:t> </a:t>
          </a:r>
          <a:r>
            <a:rPr kumimoji="1" lang="en-US" altLang="ja-JP" sz="4000" b="1" dirty="0"/>
            <a:t>2</a:t>
          </a:r>
          <a:br>
            <a:rPr kumimoji="1" lang="en-US" altLang="ja-JP" sz="2800" dirty="0"/>
          </a:br>
          <a:r>
            <a:rPr kumimoji="1" lang="en-US" altLang="ja-JP" sz="2800" dirty="0"/>
            <a:t>Hands-on</a:t>
          </a:r>
          <a:endParaRPr kumimoji="1" lang="ja-JP" altLang="en-US" sz="2800" dirty="0"/>
        </a:p>
      </dgm:t>
    </dgm:pt>
    <dgm:pt modelId="{8D5EDD00-DBD2-43E6-873D-A824B472250B}" type="parTrans" cxnId="{AE4DAA4B-1362-4828-B5E2-5D9AE7B5CDA1}">
      <dgm:prSet/>
      <dgm:spPr/>
      <dgm:t>
        <a:bodyPr/>
        <a:lstStyle/>
        <a:p>
          <a:endParaRPr kumimoji="1" lang="ja-JP" altLang="en-US"/>
        </a:p>
      </dgm:t>
    </dgm:pt>
    <dgm:pt modelId="{CF64D2B1-CF05-4B70-A1D0-E5DAB0AD7EDD}" type="sibTrans" cxnId="{AE4DAA4B-1362-4828-B5E2-5D9AE7B5CDA1}">
      <dgm:prSet/>
      <dgm:spPr/>
      <dgm:t>
        <a:bodyPr/>
        <a:lstStyle/>
        <a:p>
          <a:endParaRPr kumimoji="1" lang="ja-JP" altLang="en-US"/>
        </a:p>
      </dgm:t>
    </dgm:pt>
    <dgm:pt modelId="{927FAB71-DEBE-47FE-AD86-C66484B989D1}">
      <dgm:prSet phldrT="[テキスト]" custT="1"/>
      <dgm:spPr/>
      <dgm:t>
        <a:bodyPr lIns="180000" rIns="0"/>
        <a:lstStyle/>
        <a:p>
          <a:r>
            <a:rPr kumimoji="1" lang="ja-JP" altLang="en-US" sz="2400" dirty="0"/>
            <a:t>動作の理解</a:t>
          </a:r>
        </a:p>
      </dgm:t>
    </dgm:pt>
    <dgm:pt modelId="{2469326E-0C55-4C8B-BB4D-204E1D918013}" type="parTrans" cxnId="{9E638DCC-9AB8-4250-BD40-179B9B8F179C}">
      <dgm:prSet/>
      <dgm:spPr/>
      <dgm:t>
        <a:bodyPr/>
        <a:lstStyle/>
        <a:p>
          <a:endParaRPr kumimoji="1" lang="ja-JP" altLang="en-US"/>
        </a:p>
      </dgm:t>
    </dgm:pt>
    <dgm:pt modelId="{58F180BE-EA09-4371-BC81-6DDAB6E6C8AB}" type="sibTrans" cxnId="{9E638DCC-9AB8-4250-BD40-179B9B8F179C}">
      <dgm:prSet/>
      <dgm:spPr/>
      <dgm:t>
        <a:bodyPr/>
        <a:lstStyle/>
        <a:p>
          <a:endParaRPr kumimoji="1" lang="ja-JP" altLang="en-US"/>
        </a:p>
      </dgm:t>
    </dgm:pt>
    <dgm:pt modelId="{E5BD42F7-0870-4B99-A3CF-F2DA7D414A2B}">
      <dgm:prSet phldrT="[テキスト]" custT="1"/>
      <dgm:spPr/>
      <dgm:t>
        <a:bodyPr lIns="180000" rIns="0"/>
        <a:lstStyle/>
        <a:p>
          <a:r>
            <a:rPr kumimoji="1" lang="ja-JP" altLang="en-US" sz="2400" dirty="0"/>
            <a:t>実践的サンプルの実行</a:t>
          </a:r>
        </a:p>
      </dgm:t>
    </dgm:pt>
    <dgm:pt modelId="{BAC7995F-9B8E-4486-85FA-7D1E902818CC}" type="parTrans" cxnId="{8855898E-D6A6-4CFB-9950-DB5EE5EA7276}">
      <dgm:prSet/>
      <dgm:spPr/>
      <dgm:t>
        <a:bodyPr/>
        <a:lstStyle/>
        <a:p>
          <a:endParaRPr kumimoji="1" lang="ja-JP" altLang="en-US"/>
        </a:p>
      </dgm:t>
    </dgm:pt>
    <dgm:pt modelId="{C0EE6085-7D02-4A37-9C0B-AA31DAFBDEFD}" type="sibTrans" cxnId="{8855898E-D6A6-4CFB-9950-DB5EE5EA7276}">
      <dgm:prSet/>
      <dgm:spPr/>
      <dgm:t>
        <a:bodyPr/>
        <a:lstStyle/>
        <a:p>
          <a:endParaRPr kumimoji="1" lang="ja-JP" altLang="en-US"/>
        </a:p>
      </dgm:t>
    </dgm:pt>
    <dgm:pt modelId="{70FA00E3-075D-4F44-8577-8D6F16FED944}">
      <dgm:prSet phldrT="[テキスト]" custT="1"/>
      <dgm:spPr/>
      <dgm:t>
        <a:bodyPr lIns="180000" rIns="0"/>
        <a:lstStyle/>
        <a:p>
          <a:r>
            <a:rPr kumimoji="1" lang="ja-JP" altLang="en-US" sz="2400" dirty="0"/>
            <a:t>デモ（ＳＱＬ１７のＡＩ対応でできること）</a:t>
          </a:r>
        </a:p>
      </dgm:t>
    </dgm:pt>
    <dgm:pt modelId="{586FD6CC-A338-4309-95C7-CF5792EBFDD6}" type="parTrans" cxnId="{311362E3-3F16-42C7-954E-2F1450454660}">
      <dgm:prSet/>
      <dgm:spPr/>
      <dgm:t>
        <a:bodyPr/>
        <a:lstStyle/>
        <a:p>
          <a:endParaRPr kumimoji="1" lang="ja-JP" altLang="en-US"/>
        </a:p>
      </dgm:t>
    </dgm:pt>
    <dgm:pt modelId="{E36C9476-9537-4135-BC1E-7B93E0870A89}" type="sibTrans" cxnId="{311362E3-3F16-42C7-954E-2F1450454660}">
      <dgm:prSet/>
      <dgm:spPr/>
      <dgm:t>
        <a:bodyPr/>
        <a:lstStyle/>
        <a:p>
          <a:endParaRPr kumimoji="1" lang="ja-JP" altLang="en-US"/>
        </a:p>
      </dgm:t>
    </dgm:pt>
    <dgm:pt modelId="{51F8CCB6-399F-484F-B60D-1D6B73B6B804}">
      <dgm:prSet phldrT="[テキスト]" custT="1"/>
      <dgm:spPr/>
      <dgm:t>
        <a:bodyPr lIns="180000" rIns="0"/>
        <a:lstStyle/>
        <a:p>
          <a:r>
            <a:rPr kumimoji="1" lang="ja-JP" altLang="en-US" sz="2400" dirty="0"/>
            <a:t>アーキテクチャの理解</a:t>
          </a:r>
        </a:p>
      </dgm:t>
    </dgm:pt>
    <dgm:pt modelId="{BC259548-CB51-4FE8-B45E-5164C375648A}" type="parTrans" cxnId="{7316A7A6-2E52-4F97-9623-45A2AAABE7A5}">
      <dgm:prSet/>
      <dgm:spPr/>
      <dgm:t>
        <a:bodyPr/>
        <a:lstStyle/>
        <a:p>
          <a:endParaRPr kumimoji="1" lang="ja-JP" altLang="en-US"/>
        </a:p>
      </dgm:t>
    </dgm:pt>
    <dgm:pt modelId="{07B4E52F-BBD4-48ED-A27B-621F58D8EB37}" type="sibTrans" cxnId="{7316A7A6-2E52-4F97-9623-45A2AAABE7A5}">
      <dgm:prSet/>
      <dgm:spPr/>
      <dgm:t>
        <a:bodyPr/>
        <a:lstStyle/>
        <a:p>
          <a:endParaRPr kumimoji="1" lang="ja-JP" altLang="en-US"/>
        </a:p>
      </dgm:t>
    </dgm:pt>
    <dgm:pt modelId="{4D744FDE-FA8B-4E9A-8FAF-707482F3BDBE}" type="pres">
      <dgm:prSet presAssocID="{47820616-9962-44F7-8F5E-F47BD9A826A9}" presName="Name0" presStyleCnt="0">
        <dgm:presLayoutVars>
          <dgm:dir/>
          <dgm:animLvl val="lvl"/>
          <dgm:resizeHandles val="exact"/>
        </dgm:presLayoutVars>
      </dgm:prSet>
      <dgm:spPr/>
    </dgm:pt>
    <dgm:pt modelId="{4788E43D-8732-4B09-B9BD-DA5550AE3F40}" type="pres">
      <dgm:prSet presAssocID="{E9FE1FB3-1E49-44D4-B3A6-787AE40EC462}" presName="linNode" presStyleCnt="0"/>
      <dgm:spPr/>
    </dgm:pt>
    <dgm:pt modelId="{9097DB8F-5264-45B5-8A23-622B3DB0597D}" type="pres">
      <dgm:prSet presAssocID="{E9FE1FB3-1E49-44D4-B3A6-787AE40EC462}" presName="parentText" presStyleLbl="node1" presStyleIdx="0" presStyleCnt="2" custScaleX="62651" custLinFactNeighborX="-1520">
        <dgm:presLayoutVars>
          <dgm:chMax val="1"/>
          <dgm:bulletEnabled val="1"/>
        </dgm:presLayoutVars>
      </dgm:prSet>
      <dgm:spPr/>
    </dgm:pt>
    <dgm:pt modelId="{2F848BD9-2FBA-46B2-9DEC-D90CC2419BA9}" type="pres">
      <dgm:prSet presAssocID="{E9FE1FB3-1E49-44D4-B3A6-787AE40EC462}" presName="descendantText" presStyleLbl="alignAccFollowNode1" presStyleIdx="0" presStyleCnt="2" custScaleX="117893" custLinFactNeighborX="-2704">
        <dgm:presLayoutVars>
          <dgm:bulletEnabled val="1"/>
        </dgm:presLayoutVars>
      </dgm:prSet>
      <dgm:spPr/>
    </dgm:pt>
    <dgm:pt modelId="{319E379F-80AA-4200-B8CC-6F2D8D071AED}" type="pres">
      <dgm:prSet presAssocID="{14D3D47B-7B74-4F74-A4DD-AB786EF4D635}" presName="sp" presStyleCnt="0"/>
      <dgm:spPr/>
    </dgm:pt>
    <dgm:pt modelId="{E32F9FF8-3025-4F6A-8EB7-E890CC5BF5E4}" type="pres">
      <dgm:prSet presAssocID="{CCE1049F-627C-435B-BD2A-30F13D58B3C9}" presName="linNode" presStyleCnt="0"/>
      <dgm:spPr/>
    </dgm:pt>
    <dgm:pt modelId="{E113A15F-AA0F-4FAA-A2E6-F46EB6FAA0DE}" type="pres">
      <dgm:prSet presAssocID="{CCE1049F-627C-435B-BD2A-30F13D58B3C9}" presName="parentText" presStyleLbl="node1" presStyleIdx="1" presStyleCnt="2" custScaleX="62651" custLinFactNeighborX="-1520">
        <dgm:presLayoutVars>
          <dgm:chMax val="1"/>
          <dgm:bulletEnabled val="1"/>
        </dgm:presLayoutVars>
      </dgm:prSet>
      <dgm:spPr/>
    </dgm:pt>
    <dgm:pt modelId="{824F8A37-D6EF-49F5-9112-980B58F05F68}" type="pres">
      <dgm:prSet presAssocID="{CCE1049F-627C-435B-BD2A-30F13D58B3C9}" presName="descendantText" presStyleLbl="alignAccFollowNode1" presStyleIdx="1" presStyleCnt="2" custScaleX="117893" custLinFactNeighborX="-2704">
        <dgm:presLayoutVars>
          <dgm:bulletEnabled val="1"/>
        </dgm:presLayoutVars>
      </dgm:prSet>
      <dgm:spPr/>
    </dgm:pt>
  </dgm:ptLst>
  <dgm:cxnLst>
    <dgm:cxn modelId="{24374B31-9E1D-406C-A7FE-2080E8F44E81}" srcId="{E9FE1FB3-1E49-44D4-B3A6-787AE40EC462}" destId="{2CF31D79-17B5-428E-97CE-76CF99B7C148}" srcOrd="0" destOrd="0" parTransId="{C4B8B737-02A8-4FAD-B409-1F26534F3386}" sibTransId="{64413D6E-3C17-4B70-85EA-5D761E8B536B}"/>
    <dgm:cxn modelId="{11D9904A-03AC-4B39-9A5C-ACEC04104E30}" type="presOf" srcId="{E5BD42F7-0870-4B99-A3CF-F2DA7D414A2B}" destId="{824F8A37-D6EF-49F5-9112-980B58F05F68}" srcOrd="0" destOrd="2" presId="urn:microsoft.com/office/officeart/2005/8/layout/vList5"/>
    <dgm:cxn modelId="{AE4DAA4B-1362-4828-B5E2-5D9AE7B5CDA1}" srcId="{47820616-9962-44F7-8F5E-F47BD9A826A9}" destId="{CCE1049F-627C-435B-BD2A-30F13D58B3C9}" srcOrd="1" destOrd="0" parTransId="{8D5EDD00-DBD2-43E6-873D-A824B472250B}" sibTransId="{CF64D2B1-CF05-4B70-A1D0-E5DAB0AD7EDD}"/>
    <dgm:cxn modelId="{DCBF5884-0856-4FE3-90B4-02377FD10BF0}" type="presOf" srcId="{927FAB71-DEBE-47FE-AD86-C66484B989D1}" destId="{824F8A37-D6EF-49F5-9112-980B58F05F68}" srcOrd="0" destOrd="0" presId="urn:microsoft.com/office/officeart/2005/8/layout/vList5"/>
    <dgm:cxn modelId="{59A11786-9EE1-49F4-AA11-626BED9E8F75}" type="presOf" srcId="{2AAD3E7D-52BF-44AC-8116-B915FD36D4F7}" destId="{2F848BD9-2FBA-46B2-9DEC-D90CC2419BA9}" srcOrd="0" destOrd="2" presId="urn:microsoft.com/office/officeart/2005/8/layout/vList5"/>
    <dgm:cxn modelId="{8855898E-D6A6-4CFB-9950-DB5EE5EA7276}" srcId="{CCE1049F-627C-435B-BD2A-30F13D58B3C9}" destId="{E5BD42F7-0870-4B99-A3CF-F2DA7D414A2B}" srcOrd="2" destOrd="0" parTransId="{BAC7995F-9B8E-4486-85FA-7D1E902818CC}" sibTransId="{C0EE6085-7D02-4A37-9C0B-AA31DAFBDEFD}"/>
    <dgm:cxn modelId="{2072DEA2-9D31-4C6D-819F-8B42547B04F5}" type="presOf" srcId="{2CF31D79-17B5-428E-97CE-76CF99B7C148}" destId="{2F848BD9-2FBA-46B2-9DEC-D90CC2419BA9}" srcOrd="0" destOrd="0" presId="urn:microsoft.com/office/officeart/2005/8/layout/vList5"/>
    <dgm:cxn modelId="{7316A7A6-2E52-4F97-9623-45A2AAABE7A5}" srcId="{CCE1049F-627C-435B-BD2A-30F13D58B3C9}" destId="{51F8CCB6-399F-484F-B60D-1D6B73B6B804}" srcOrd="1" destOrd="0" parTransId="{BC259548-CB51-4FE8-B45E-5164C375648A}" sibTransId="{07B4E52F-BBD4-48ED-A27B-621F58D8EB37}"/>
    <dgm:cxn modelId="{5704B8B9-3372-404A-9E0E-883AC8B396CE}" srcId="{47820616-9962-44F7-8F5E-F47BD9A826A9}" destId="{E9FE1FB3-1E49-44D4-B3A6-787AE40EC462}" srcOrd="0" destOrd="0" parTransId="{32C31093-9660-496C-948A-74FCD0E126AF}" sibTransId="{14D3D47B-7B74-4F74-A4DD-AB786EF4D635}"/>
    <dgm:cxn modelId="{A371C3BA-D8AC-4ADC-8BCB-AEA1A4BEF794}" type="presOf" srcId="{70FA00E3-075D-4F44-8577-8D6F16FED944}" destId="{2F848BD9-2FBA-46B2-9DEC-D90CC2419BA9}" srcOrd="0" destOrd="1" presId="urn:microsoft.com/office/officeart/2005/8/layout/vList5"/>
    <dgm:cxn modelId="{9FFC2EC4-E18E-4C7B-AACB-62E20D580F8C}" type="presOf" srcId="{51F8CCB6-399F-484F-B60D-1D6B73B6B804}" destId="{824F8A37-D6EF-49F5-9112-980B58F05F68}" srcOrd="0" destOrd="1" presId="urn:microsoft.com/office/officeart/2005/8/layout/vList5"/>
    <dgm:cxn modelId="{9E638DCC-9AB8-4250-BD40-179B9B8F179C}" srcId="{CCE1049F-627C-435B-BD2A-30F13D58B3C9}" destId="{927FAB71-DEBE-47FE-AD86-C66484B989D1}" srcOrd="0" destOrd="0" parTransId="{2469326E-0C55-4C8B-BB4D-204E1D918013}" sibTransId="{58F180BE-EA09-4371-BC81-6DDAB6E6C8AB}"/>
    <dgm:cxn modelId="{9A97D3DA-C222-470C-BE79-1D9C4F6F75FA}" type="presOf" srcId="{CCE1049F-627C-435B-BD2A-30F13D58B3C9}" destId="{E113A15F-AA0F-4FAA-A2E6-F46EB6FAA0DE}" srcOrd="0" destOrd="0" presId="urn:microsoft.com/office/officeart/2005/8/layout/vList5"/>
    <dgm:cxn modelId="{716AEFDE-0EE2-4638-A8E6-790403717FEC}" srcId="{E9FE1FB3-1E49-44D4-B3A6-787AE40EC462}" destId="{2AAD3E7D-52BF-44AC-8116-B915FD36D4F7}" srcOrd="2" destOrd="0" parTransId="{A936BCC9-694D-42B7-81BA-88D2677371FE}" sibTransId="{D448A07C-865E-43B5-AB0B-26BD817FD01F}"/>
    <dgm:cxn modelId="{311362E3-3F16-42C7-954E-2F1450454660}" srcId="{E9FE1FB3-1E49-44D4-B3A6-787AE40EC462}" destId="{70FA00E3-075D-4F44-8577-8D6F16FED944}" srcOrd="1" destOrd="0" parTransId="{586FD6CC-A338-4309-95C7-CF5792EBFDD6}" sibTransId="{E36C9476-9537-4135-BC1E-7B93E0870A89}"/>
    <dgm:cxn modelId="{653C43EE-3DE6-4334-BF28-BE2BC979B266}" type="presOf" srcId="{E9FE1FB3-1E49-44D4-B3A6-787AE40EC462}" destId="{9097DB8F-5264-45B5-8A23-622B3DB0597D}" srcOrd="0" destOrd="0" presId="urn:microsoft.com/office/officeart/2005/8/layout/vList5"/>
    <dgm:cxn modelId="{8AE80FF2-785D-45BD-9140-8E19FD544B40}" type="presOf" srcId="{47820616-9962-44F7-8F5E-F47BD9A826A9}" destId="{4D744FDE-FA8B-4E9A-8FAF-707482F3BDBE}" srcOrd="0" destOrd="0" presId="urn:microsoft.com/office/officeart/2005/8/layout/vList5"/>
    <dgm:cxn modelId="{81C64DC9-D0E1-41CF-B946-3B5219D3B474}" type="presParOf" srcId="{4D744FDE-FA8B-4E9A-8FAF-707482F3BDBE}" destId="{4788E43D-8732-4B09-B9BD-DA5550AE3F40}" srcOrd="0" destOrd="0" presId="urn:microsoft.com/office/officeart/2005/8/layout/vList5"/>
    <dgm:cxn modelId="{FC6CCD74-07FD-41DB-B83F-60086950EEE6}" type="presParOf" srcId="{4788E43D-8732-4B09-B9BD-DA5550AE3F40}" destId="{9097DB8F-5264-45B5-8A23-622B3DB0597D}" srcOrd="0" destOrd="0" presId="urn:microsoft.com/office/officeart/2005/8/layout/vList5"/>
    <dgm:cxn modelId="{D934DF6B-69F9-489B-9FF5-5F0D0B222876}" type="presParOf" srcId="{4788E43D-8732-4B09-B9BD-DA5550AE3F40}" destId="{2F848BD9-2FBA-46B2-9DEC-D90CC2419BA9}" srcOrd="1" destOrd="0" presId="urn:microsoft.com/office/officeart/2005/8/layout/vList5"/>
    <dgm:cxn modelId="{F0F8C93D-4FA7-43AB-8D1B-19D0F6D41F35}" type="presParOf" srcId="{4D744FDE-FA8B-4E9A-8FAF-707482F3BDBE}" destId="{319E379F-80AA-4200-B8CC-6F2D8D071AED}" srcOrd="1" destOrd="0" presId="urn:microsoft.com/office/officeart/2005/8/layout/vList5"/>
    <dgm:cxn modelId="{7056D3B7-DAB2-4422-9250-8010C246A28D}" type="presParOf" srcId="{4D744FDE-FA8B-4E9A-8FAF-707482F3BDBE}" destId="{E32F9FF8-3025-4F6A-8EB7-E890CC5BF5E4}" srcOrd="2" destOrd="0" presId="urn:microsoft.com/office/officeart/2005/8/layout/vList5"/>
    <dgm:cxn modelId="{C8B4C853-E46D-4F15-B9D1-D2EEBF5E83AB}" type="presParOf" srcId="{E32F9FF8-3025-4F6A-8EB7-E890CC5BF5E4}" destId="{E113A15F-AA0F-4FAA-A2E6-F46EB6FAA0DE}" srcOrd="0" destOrd="0" presId="urn:microsoft.com/office/officeart/2005/8/layout/vList5"/>
    <dgm:cxn modelId="{000F3985-3A27-41B4-9FF8-160B6E547AFB}" type="presParOf" srcId="{E32F9FF8-3025-4F6A-8EB7-E890CC5BF5E4}" destId="{824F8A37-D6EF-49F5-9112-980B58F05F68}" srcOrd="1" destOrd="0" presId="urn:microsoft.com/office/officeart/2005/8/layout/vList5"/>
  </dgm:cxnLst>
  <dgm:bg>
    <a:solidFill>
      <a:srgbClr val="282828"/>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8F3BE0-521C-4AFE-89F1-1B0ECF0E5D4F}" type="doc">
      <dgm:prSet loTypeId="urn:microsoft.com/office/officeart/2005/8/layout/hierarchy4" loCatId="list" qsTypeId="urn:microsoft.com/office/officeart/2005/8/quickstyle/3d9" qsCatId="3D" csTypeId="urn:microsoft.com/office/officeart/2005/8/colors/accent6_2" csCatId="accent6" phldr="1"/>
      <dgm:spPr/>
      <dgm:t>
        <a:bodyPr/>
        <a:lstStyle/>
        <a:p>
          <a:endParaRPr kumimoji="1" lang="ja-JP" altLang="en-US"/>
        </a:p>
      </dgm:t>
    </dgm:pt>
    <dgm:pt modelId="{C7CAB968-70EC-48DB-9708-2597C8F5CDD2}">
      <dgm:prSet phldrT="[テキスト]"/>
      <dgm:spPr>
        <a:xfrm>
          <a:off x="1801" y="1227"/>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r>
            <a:rPr kumimoji="1" lang="ja-JP" altLang="en-US">
              <a:solidFill>
                <a:srgbClr val="FFFFFF"/>
              </a:solidFill>
              <a:latin typeface="メイリオ"/>
              <a:ea typeface="メイリオ"/>
              <a:cs typeface="+mn-cs"/>
            </a:rPr>
            <a:t> </a:t>
          </a:r>
        </a:p>
      </dgm:t>
    </dgm:pt>
    <dgm:pt modelId="{8C0A61E4-90EB-4804-9CE3-0134436793E3}" type="parTrans" cxnId="{0C0964CE-594D-4022-B2E2-A2FF30B14C40}">
      <dgm:prSet/>
      <dgm:spPr/>
      <dgm:t>
        <a:bodyPr/>
        <a:lstStyle/>
        <a:p>
          <a:endParaRPr kumimoji="1" lang="ja-JP" altLang="en-US"/>
        </a:p>
      </dgm:t>
    </dgm:pt>
    <dgm:pt modelId="{A3472780-8D45-456C-90DB-A845EFBE45FA}" type="sibTrans" cxnId="{0C0964CE-594D-4022-B2E2-A2FF30B14C40}">
      <dgm:prSet/>
      <dgm:spPr/>
      <dgm:t>
        <a:bodyPr/>
        <a:lstStyle/>
        <a:p>
          <a:endParaRPr kumimoji="1" lang="ja-JP" altLang="en-US"/>
        </a:p>
      </dgm:t>
    </dgm:pt>
    <dgm:pt modelId="{EF4BEA49-A5B6-4DF1-81AF-DE79EEF55C85}">
      <dgm:prSet phldrT="[テキスト]"/>
      <dgm:spPr>
        <a:xfrm>
          <a:off x="1801" y="548254"/>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r>
            <a:rPr kumimoji="1" lang="ja-JP" altLang="en-US">
              <a:solidFill>
                <a:srgbClr val="FFFFFF"/>
              </a:solidFill>
              <a:latin typeface="メイリオ"/>
              <a:ea typeface="メイリオ"/>
              <a:cs typeface="+mn-cs"/>
            </a:rPr>
            <a:t> </a:t>
          </a:r>
        </a:p>
      </dgm:t>
    </dgm:pt>
    <dgm:pt modelId="{0AA109C1-5BE2-4F45-906D-964C70865DDC}" type="parTrans" cxnId="{CE5E8052-B125-4843-833C-65FD6C700F32}">
      <dgm:prSet/>
      <dgm:spPr/>
      <dgm:t>
        <a:bodyPr/>
        <a:lstStyle/>
        <a:p>
          <a:endParaRPr kumimoji="1" lang="ja-JP" altLang="en-US"/>
        </a:p>
      </dgm:t>
    </dgm:pt>
    <dgm:pt modelId="{768C2909-490C-43E8-BB42-6C99CDEB822B}" type="sibTrans" cxnId="{CE5E8052-B125-4843-833C-65FD6C700F32}">
      <dgm:prSet/>
      <dgm:spPr/>
      <dgm:t>
        <a:bodyPr/>
        <a:lstStyle/>
        <a:p>
          <a:endParaRPr kumimoji="1" lang="ja-JP" altLang="en-US"/>
        </a:p>
      </dgm:t>
    </dgm:pt>
    <dgm:pt modelId="{0FEEE257-91ED-4AA0-9952-828C2B94B2D7}">
      <dgm:prSet phldrT="[テキスト]"/>
      <dgm:spPr>
        <a:xfrm>
          <a:off x="1801" y="1095281"/>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r>
            <a:rPr kumimoji="1" lang="ja-JP" altLang="en-US">
              <a:solidFill>
                <a:srgbClr val="FFFFFF"/>
              </a:solidFill>
              <a:latin typeface="メイリオ"/>
              <a:ea typeface="メイリオ"/>
              <a:cs typeface="+mn-cs"/>
            </a:rPr>
            <a:t> </a:t>
          </a:r>
        </a:p>
      </dgm:t>
    </dgm:pt>
    <dgm:pt modelId="{024A0114-F4CB-4417-A525-FFB819B86609}" type="parTrans" cxnId="{003170A6-11AC-4507-B23C-7B91C04D0A71}">
      <dgm:prSet/>
      <dgm:spPr/>
      <dgm:t>
        <a:bodyPr/>
        <a:lstStyle/>
        <a:p>
          <a:endParaRPr kumimoji="1" lang="ja-JP" altLang="en-US"/>
        </a:p>
      </dgm:t>
    </dgm:pt>
    <dgm:pt modelId="{C638570C-133B-4536-935A-2DACFCE5BE78}" type="sibTrans" cxnId="{003170A6-11AC-4507-B23C-7B91C04D0A71}">
      <dgm:prSet/>
      <dgm:spPr/>
      <dgm:t>
        <a:bodyPr/>
        <a:lstStyle/>
        <a:p>
          <a:endParaRPr kumimoji="1" lang="ja-JP" altLang="en-US"/>
        </a:p>
      </dgm:t>
    </dgm:pt>
    <dgm:pt modelId="{9A3E69DA-72C1-44D5-BDE3-2EACED3AAD98}">
      <dgm:prSet phldrT="[テキスト]"/>
      <dgm:spPr>
        <a:xfrm>
          <a:off x="852771" y="1227"/>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43BABAC4-AF7C-46AC-A2BC-88360955443F}" type="parTrans" cxnId="{575C24C6-6A62-4771-8CCF-392BB476CC0B}">
      <dgm:prSet/>
      <dgm:spPr/>
      <dgm:t>
        <a:bodyPr/>
        <a:lstStyle/>
        <a:p>
          <a:endParaRPr kumimoji="1" lang="ja-JP" altLang="en-US"/>
        </a:p>
      </dgm:t>
    </dgm:pt>
    <dgm:pt modelId="{AE118940-DC60-4A7C-8053-CF73898B9425}" type="sibTrans" cxnId="{575C24C6-6A62-4771-8CCF-392BB476CC0B}">
      <dgm:prSet/>
      <dgm:spPr/>
      <dgm:t>
        <a:bodyPr/>
        <a:lstStyle/>
        <a:p>
          <a:endParaRPr kumimoji="1" lang="ja-JP" altLang="en-US"/>
        </a:p>
      </dgm:t>
    </dgm:pt>
    <dgm:pt modelId="{7701DF9E-C501-4ED1-9407-5EF3D5341ED1}">
      <dgm:prSet phldrT="[テキスト]"/>
      <dgm:spPr>
        <a:xfrm>
          <a:off x="1703741" y="1095281"/>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35D91670-6D9F-4386-B745-7852BB0891D7}" type="parTrans" cxnId="{AF033DDF-3C2E-449F-8786-1FBED966DFAE}">
      <dgm:prSet/>
      <dgm:spPr/>
      <dgm:t>
        <a:bodyPr/>
        <a:lstStyle/>
        <a:p>
          <a:endParaRPr kumimoji="1" lang="ja-JP" altLang="en-US"/>
        </a:p>
      </dgm:t>
    </dgm:pt>
    <dgm:pt modelId="{A0AA791A-7ACD-4309-A784-67A639679C1C}" type="sibTrans" cxnId="{AF033DDF-3C2E-449F-8786-1FBED966DFAE}">
      <dgm:prSet/>
      <dgm:spPr/>
      <dgm:t>
        <a:bodyPr/>
        <a:lstStyle/>
        <a:p>
          <a:endParaRPr kumimoji="1" lang="ja-JP" altLang="en-US"/>
        </a:p>
      </dgm:t>
    </dgm:pt>
    <dgm:pt modelId="{FBC398AE-B0C9-4B81-9E52-F4E6B80A8065}">
      <dgm:prSet phldrT="[テキスト]"/>
      <dgm:spPr>
        <a:xfrm>
          <a:off x="828211" y="549352"/>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190B6BCD-DD2F-4BD8-AC60-C70BCA416456}" type="parTrans" cxnId="{A1903691-15EB-441D-9F32-3210F2C65415}">
      <dgm:prSet/>
      <dgm:spPr/>
      <dgm:t>
        <a:bodyPr/>
        <a:lstStyle/>
        <a:p>
          <a:endParaRPr kumimoji="1" lang="ja-JP" altLang="en-US"/>
        </a:p>
      </dgm:t>
    </dgm:pt>
    <dgm:pt modelId="{A45B5E80-5244-4162-92D5-0B6F4C281DC7}" type="sibTrans" cxnId="{A1903691-15EB-441D-9F32-3210F2C65415}">
      <dgm:prSet/>
      <dgm:spPr/>
      <dgm:t>
        <a:bodyPr/>
        <a:lstStyle/>
        <a:p>
          <a:endParaRPr kumimoji="1" lang="ja-JP" altLang="en-US"/>
        </a:p>
      </dgm:t>
    </dgm:pt>
    <dgm:pt modelId="{723DCA18-AADC-4D7C-A072-B8B5F4B0F55B}">
      <dgm:prSet phldrT="[テキスト]"/>
      <dgm:spPr>
        <a:xfrm>
          <a:off x="852771" y="1095281"/>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43EFCB55-15E0-4291-9763-EFECF42B9BBF}" type="parTrans" cxnId="{A1742BE8-4991-4ACB-B175-72BDA1451884}">
      <dgm:prSet/>
      <dgm:spPr/>
      <dgm:t>
        <a:bodyPr/>
        <a:lstStyle/>
        <a:p>
          <a:endParaRPr kumimoji="1" lang="ja-JP" altLang="en-US"/>
        </a:p>
      </dgm:t>
    </dgm:pt>
    <dgm:pt modelId="{E5AAA5B1-8203-4009-9428-5DA94806E963}" type="sibTrans" cxnId="{A1742BE8-4991-4ACB-B175-72BDA1451884}">
      <dgm:prSet/>
      <dgm:spPr/>
      <dgm:t>
        <a:bodyPr/>
        <a:lstStyle/>
        <a:p>
          <a:endParaRPr kumimoji="1" lang="ja-JP" altLang="en-US"/>
        </a:p>
      </dgm:t>
    </dgm:pt>
    <dgm:pt modelId="{ADFD7A8E-1195-45FB-B00C-8E704AA0DFA7}">
      <dgm:prSet phldrT="[テキスト]"/>
      <dgm:spPr>
        <a:xfrm>
          <a:off x="1703741" y="1227"/>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5C7FF3A3-8247-4D4E-926D-DCE39AD88331}" type="parTrans" cxnId="{549B756C-5B99-4765-8C77-6AFBF05368E6}">
      <dgm:prSet/>
      <dgm:spPr/>
      <dgm:t>
        <a:bodyPr/>
        <a:lstStyle/>
        <a:p>
          <a:endParaRPr kumimoji="1" lang="ja-JP" altLang="en-US"/>
        </a:p>
      </dgm:t>
    </dgm:pt>
    <dgm:pt modelId="{ABD5AA22-3BAD-4E4D-AA4C-A7E3AF7E41D4}" type="sibTrans" cxnId="{549B756C-5B99-4765-8C77-6AFBF05368E6}">
      <dgm:prSet/>
      <dgm:spPr/>
      <dgm:t>
        <a:bodyPr/>
        <a:lstStyle/>
        <a:p>
          <a:endParaRPr kumimoji="1" lang="ja-JP" altLang="en-US"/>
        </a:p>
      </dgm:t>
    </dgm:pt>
    <dgm:pt modelId="{2578F63B-A66C-4BDF-8A4C-D28B26A72D3F}">
      <dgm:prSet phldrT="[テキスト]"/>
      <dgm:spPr>
        <a:xfrm>
          <a:off x="1705543" y="548254"/>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CA145810-8C71-4AF8-9F28-2E536986AECE}" type="parTrans" cxnId="{D46FB110-0805-47A1-9C78-8A719A1A66A9}">
      <dgm:prSet/>
      <dgm:spPr/>
      <dgm:t>
        <a:bodyPr/>
        <a:lstStyle/>
        <a:p>
          <a:endParaRPr kumimoji="1" lang="ja-JP" altLang="en-US"/>
        </a:p>
      </dgm:t>
    </dgm:pt>
    <dgm:pt modelId="{F2917049-9EF3-42C9-8EB2-12A53E4C4817}" type="sibTrans" cxnId="{D46FB110-0805-47A1-9C78-8A719A1A66A9}">
      <dgm:prSet/>
      <dgm:spPr/>
      <dgm:t>
        <a:bodyPr/>
        <a:lstStyle/>
        <a:p>
          <a:endParaRPr kumimoji="1" lang="ja-JP" altLang="en-US"/>
        </a:p>
      </dgm:t>
    </dgm:pt>
    <dgm:pt modelId="{2FC66386-1964-4343-8927-0B1788B4D08A}" type="pres">
      <dgm:prSet presAssocID="{DC8F3BE0-521C-4AFE-89F1-1B0ECF0E5D4F}" presName="Name0" presStyleCnt="0">
        <dgm:presLayoutVars>
          <dgm:chPref val="1"/>
          <dgm:dir/>
          <dgm:animOne val="branch"/>
          <dgm:animLvl val="lvl"/>
          <dgm:resizeHandles/>
        </dgm:presLayoutVars>
      </dgm:prSet>
      <dgm:spPr/>
    </dgm:pt>
    <dgm:pt modelId="{7E0A48AC-4ED2-417F-ADBF-1F080D8295D8}" type="pres">
      <dgm:prSet presAssocID="{C7CAB968-70EC-48DB-9708-2597C8F5CDD2}" presName="vertOne" presStyleCnt="0"/>
      <dgm:spPr/>
    </dgm:pt>
    <dgm:pt modelId="{01E35AB1-01B4-4CF6-A711-D8A4357DA567}" type="pres">
      <dgm:prSet presAssocID="{C7CAB968-70EC-48DB-9708-2597C8F5CDD2}" presName="txOne" presStyleLbl="node0" presStyleIdx="0" presStyleCnt="3">
        <dgm:presLayoutVars>
          <dgm:chPref val="3"/>
        </dgm:presLayoutVars>
      </dgm:prSet>
      <dgm:spPr/>
    </dgm:pt>
    <dgm:pt modelId="{4A47FF32-A351-4A55-8FF8-F2390450CEAB}" type="pres">
      <dgm:prSet presAssocID="{C7CAB968-70EC-48DB-9708-2597C8F5CDD2}" presName="parTransOne" presStyleCnt="0"/>
      <dgm:spPr/>
    </dgm:pt>
    <dgm:pt modelId="{2590FD0F-C7C6-4C0E-9931-30922280DF34}" type="pres">
      <dgm:prSet presAssocID="{C7CAB968-70EC-48DB-9708-2597C8F5CDD2}" presName="horzOne" presStyleCnt="0"/>
      <dgm:spPr/>
    </dgm:pt>
    <dgm:pt modelId="{DCFEC6EC-92AD-4E66-9ED8-E7C31F8C18D0}" type="pres">
      <dgm:prSet presAssocID="{EF4BEA49-A5B6-4DF1-81AF-DE79EEF55C85}" presName="vertTwo" presStyleCnt="0"/>
      <dgm:spPr/>
    </dgm:pt>
    <dgm:pt modelId="{9D34E946-1E7D-4AB7-AA75-4C71C0FDB09B}" type="pres">
      <dgm:prSet presAssocID="{EF4BEA49-A5B6-4DF1-81AF-DE79EEF55C85}" presName="txTwo" presStyleLbl="node2" presStyleIdx="0" presStyleCnt="3">
        <dgm:presLayoutVars>
          <dgm:chPref val="3"/>
        </dgm:presLayoutVars>
      </dgm:prSet>
      <dgm:spPr/>
    </dgm:pt>
    <dgm:pt modelId="{3BE1E68C-21E6-4C58-B36F-836D5A0EF38F}" type="pres">
      <dgm:prSet presAssocID="{EF4BEA49-A5B6-4DF1-81AF-DE79EEF55C85}" presName="parTransTwo" presStyleCnt="0"/>
      <dgm:spPr/>
    </dgm:pt>
    <dgm:pt modelId="{A185D1ED-9C01-4AA9-AF04-4464209B4540}" type="pres">
      <dgm:prSet presAssocID="{EF4BEA49-A5B6-4DF1-81AF-DE79EEF55C85}" presName="horzTwo" presStyleCnt="0"/>
      <dgm:spPr/>
    </dgm:pt>
    <dgm:pt modelId="{4CEE61F2-7A90-4F78-A457-B39724F1A093}" type="pres">
      <dgm:prSet presAssocID="{0FEEE257-91ED-4AA0-9952-828C2B94B2D7}" presName="vertThree" presStyleCnt="0"/>
      <dgm:spPr/>
    </dgm:pt>
    <dgm:pt modelId="{77DC73A5-94D2-426D-81A9-3D274E2E6F0F}" type="pres">
      <dgm:prSet presAssocID="{0FEEE257-91ED-4AA0-9952-828C2B94B2D7}" presName="txThree" presStyleLbl="node3" presStyleIdx="0" presStyleCnt="3">
        <dgm:presLayoutVars>
          <dgm:chPref val="3"/>
        </dgm:presLayoutVars>
      </dgm:prSet>
      <dgm:spPr/>
    </dgm:pt>
    <dgm:pt modelId="{13F07C95-C2C8-4AB3-B9E4-0FBB67817307}" type="pres">
      <dgm:prSet presAssocID="{0FEEE257-91ED-4AA0-9952-828C2B94B2D7}" presName="horzThree" presStyleCnt="0"/>
      <dgm:spPr/>
    </dgm:pt>
    <dgm:pt modelId="{DB1BFF0B-2654-4F7E-86B1-358E5D71C7D7}" type="pres">
      <dgm:prSet presAssocID="{A3472780-8D45-456C-90DB-A845EFBE45FA}" presName="sibSpaceOne" presStyleCnt="0"/>
      <dgm:spPr/>
    </dgm:pt>
    <dgm:pt modelId="{C990746B-B381-421E-BCF4-9A234E83A43D}" type="pres">
      <dgm:prSet presAssocID="{9A3E69DA-72C1-44D5-BDE3-2EACED3AAD98}" presName="vertOne" presStyleCnt="0"/>
      <dgm:spPr/>
    </dgm:pt>
    <dgm:pt modelId="{0292CE91-964C-4487-B3A0-536F0AB70D62}" type="pres">
      <dgm:prSet presAssocID="{9A3E69DA-72C1-44D5-BDE3-2EACED3AAD98}" presName="txOne" presStyleLbl="node0" presStyleIdx="1" presStyleCnt="3">
        <dgm:presLayoutVars>
          <dgm:chPref val="3"/>
        </dgm:presLayoutVars>
      </dgm:prSet>
      <dgm:spPr/>
    </dgm:pt>
    <dgm:pt modelId="{A1BD8AA2-C5A3-477B-8A69-F23D7547D85B}" type="pres">
      <dgm:prSet presAssocID="{9A3E69DA-72C1-44D5-BDE3-2EACED3AAD98}" presName="parTransOne" presStyleCnt="0"/>
      <dgm:spPr/>
    </dgm:pt>
    <dgm:pt modelId="{D55A0B05-F2E0-4DAF-A51A-58A491C35BEC}" type="pres">
      <dgm:prSet presAssocID="{9A3E69DA-72C1-44D5-BDE3-2EACED3AAD98}" presName="horzOne" presStyleCnt="0"/>
      <dgm:spPr/>
    </dgm:pt>
    <dgm:pt modelId="{E0075867-2542-49C1-9667-244C1AC3768F}" type="pres">
      <dgm:prSet presAssocID="{FBC398AE-B0C9-4B81-9E52-F4E6B80A8065}" presName="vertTwo" presStyleCnt="0"/>
      <dgm:spPr/>
    </dgm:pt>
    <dgm:pt modelId="{B1BDF339-F363-4FAC-A740-6708179A539A}" type="pres">
      <dgm:prSet presAssocID="{FBC398AE-B0C9-4B81-9E52-F4E6B80A8065}" presName="txTwo" presStyleLbl="node2" presStyleIdx="1" presStyleCnt="3" custLinFactNeighborX="-3371" custLinFactNeighborY="2558">
        <dgm:presLayoutVars>
          <dgm:chPref val="3"/>
        </dgm:presLayoutVars>
      </dgm:prSet>
      <dgm:spPr/>
    </dgm:pt>
    <dgm:pt modelId="{B15D318B-A331-4D93-9938-F6AA10F6F1CC}" type="pres">
      <dgm:prSet presAssocID="{FBC398AE-B0C9-4B81-9E52-F4E6B80A8065}" presName="parTransTwo" presStyleCnt="0"/>
      <dgm:spPr/>
    </dgm:pt>
    <dgm:pt modelId="{F697222F-90F9-4F03-90DA-72B0F0E00D89}" type="pres">
      <dgm:prSet presAssocID="{FBC398AE-B0C9-4B81-9E52-F4E6B80A8065}" presName="horzTwo" presStyleCnt="0"/>
      <dgm:spPr/>
    </dgm:pt>
    <dgm:pt modelId="{FB1BE3FF-AFB6-4CD5-90F7-8029ABD3FA35}" type="pres">
      <dgm:prSet presAssocID="{723DCA18-AADC-4D7C-A072-B8B5F4B0F55B}" presName="vertThree" presStyleCnt="0"/>
      <dgm:spPr/>
    </dgm:pt>
    <dgm:pt modelId="{700F44F1-528A-42D9-8188-ACDD233B1ED2}" type="pres">
      <dgm:prSet presAssocID="{723DCA18-AADC-4D7C-A072-B8B5F4B0F55B}" presName="txThree" presStyleLbl="node3" presStyleIdx="1" presStyleCnt="3">
        <dgm:presLayoutVars>
          <dgm:chPref val="3"/>
        </dgm:presLayoutVars>
      </dgm:prSet>
      <dgm:spPr/>
    </dgm:pt>
    <dgm:pt modelId="{D4A1C22B-A0C2-4EBF-8CC2-8118B19A1465}" type="pres">
      <dgm:prSet presAssocID="{723DCA18-AADC-4D7C-A072-B8B5F4B0F55B}" presName="horzThree" presStyleCnt="0"/>
      <dgm:spPr/>
    </dgm:pt>
    <dgm:pt modelId="{6325A969-608D-408A-B780-022CEBB4A89A}" type="pres">
      <dgm:prSet presAssocID="{AE118940-DC60-4A7C-8053-CF73898B9425}" presName="sibSpaceOne" presStyleCnt="0"/>
      <dgm:spPr/>
    </dgm:pt>
    <dgm:pt modelId="{C655DD5A-A127-4EFD-972F-ABB99EFE3A86}" type="pres">
      <dgm:prSet presAssocID="{ADFD7A8E-1195-45FB-B00C-8E704AA0DFA7}" presName="vertOne" presStyleCnt="0"/>
      <dgm:spPr/>
    </dgm:pt>
    <dgm:pt modelId="{903F8712-7A40-4D44-8F9A-AEFF4C829FA0}" type="pres">
      <dgm:prSet presAssocID="{ADFD7A8E-1195-45FB-B00C-8E704AA0DFA7}" presName="txOne" presStyleLbl="node0" presStyleIdx="2" presStyleCnt="3">
        <dgm:presLayoutVars>
          <dgm:chPref val="3"/>
        </dgm:presLayoutVars>
      </dgm:prSet>
      <dgm:spPr/>
    </dgm:pt>
    <dgm:pt modelId="{2BE17FF1-838E-42D7-A8EB-C33EF4514E36}" type="pres">
      <dgm:prSet presAssocID="{ADFD7A8E-1195-45FB-B00C-8E704AA0DFA7}" presName="parTransOne" presStyleCnt="0"/>
      <dgm:spPr/>
    </dgm:pt>
    <dgm:pt modelId="{EEFF5399-2661-46C7-A05E-1522C85EF38B}" type="pres">
      <dgm:prSet presAssocID="{ADFD7A8E-1195-45FB-B00C-8E704AA0DFA7}" presName="horzOne" presStyleCnt="0"/>
      <dgm:spPr/>
    </dgm:pt>
    <dgm:pt modelId="{C746A657-8146-4AE8-B7EE-C0324D22E4E9}" type="pres">
      <dgm:prSet presAssocID="{2578F63B-A66C-4BDF-8A4C-D28B26A72D3F}" presName="vertTwo" presStyleCnt="0"/>
      <dgm:spPr/>
    </dgm:pt>
    <dgm:pt modelId="{845A2CB9-A2F6-48ED-8D64-3B0023F956B5}" type="pres">
      <dgm:prSet presAssocID="{2578F63B-A66C-4BDF-8A4C-D28B26A72D3F}" presName="txTwo" presStyleLbl="node2" presStyleIdx="2" presStyleCnt="3" custLinFactNeighborX="1877">
        <dgm:presLayoutVars>
          <dgm:chPref val="3"/>
        </dgm:presLayoutVars>
      </dgm:prSet>
      <dgm:spPr/>
    </dgm:pt>
    <dgm:pt modelId="{CD13129D-D7EF-4B17-9F15-89F3469B1966}" type="pres">
      <dgm:prSet presAssocID="{2578F63B-A66C-4BDF-8A4C-D28B26A72D3F}" presName="parTransTwo" presStyleCnt="0"/>
      <dgm:spPr/>
    </dgm:pt>
    <dgm:pt modelId="{540550C8-1267-4287-88CC-D404C7A51FFC}" type="pres">
      <dgm:prSet presAssocID="{2578F63B-A66C-4BDF-8A4C-D28B26A72D3F}" presName="horzTwo" presStyleCnt="0"/>
      <dgm:spPr/>
    </dgm:pt>
    <dgm:pt modelId="{AB68F43A-FB0A-494A-ACEA-E5F66EB4299C}" type="pres">
      <dgm:prSet presAssocID="{7701DF9E-C501-4ED1-9407-5EF3D5341ED1}" presName="vertThree" presStyleCnt="0"/>
      <dgm:spPr/>
    </dgm:pt>
    <dgm:pt modelId="{6E27219C-D7BD-4C10-B157-E8C58ED557DF}" type="pres">
      <dgm:prSet presAssocID="{7701DF9E-C501-4ED1-9407-5EF3D5341ED1}" presName="txThree" presStyleLbl="node3" presStyleIdx="2" presStyleCnt="3">
        <dgm:presLayoutVars>
          <dgm:chPref val="3"/>
        </dgm:presLayoutVars>
      </dgm:prSet>
      <dgm:spPr/>
    </dgm:pt>
    <dgm:pt modelId="{64C68F9A-4DBE-49D5-9DBC-DD94CE381B9E}" type="pres">
      <dgm:prSet presAssocID="{7701DF9E-C501-4ED1-9407-5EF3D5341ED1}" presName="horzThree" presStyleCnt="0"/>
      <dgm:spPr/>
    </dgm:pt>
  </dgm:ptLst>
  <dgm:cxnLst>
    <dgm:cxn modelId="{D46FB110-0805-47A1-9C78-8A719A1A66A9}" srcId="{ADFD7A8E-1195-45FB-B00C-8E704AA0DFA7}" destId="{2578F63B-A66C-4BDF-8A4C-D28B26A72D3F}" srcOrd="0" destOrd="0" parTransId="{CA145810-8C71-4AF8-9F28-2E536986AECE}" sibTransId="{F2917049-9EF3-42C9-8EB2-12A53E4C4817}"/>
    <dgm:cxn modelId="{A1C79814-11AA-4F62-8B97-A65DF2ACB791}" type="presOf" srcId="{FBC398AE-B0C9-4B81-9E52-F4E6B80A8065}" destId="{B1BDF339-F363-4FAC-A740-6708179A539A}" srcOrd="0" destOrd="0" presId="urn:microsoft.com/office/officeart/2005/8/layout/hierarchy4"/>
    <dgm:cxn modelId="{38A75B20-E146-494A-974A-39A68FCB5421}" type="presOf" srcId="{0FEEE257-91ED-4AA0-9952-828C2B94B2D7}" destId="{77DC73A5-94D2-426D-81A9-3D274E2E6F0F}" srcOrd="0" destOrd="0" presId="urn:microsoft.com/office/officeart/2005/8/layout/hierarchy4"/>
    <dgm:cxn modelId="{D33EC429-1527-42C0-8882-613F0EA5AE58}" type="presOf" srcId="{7701DF9E-C501-4ED1-9407-5EF3D5341ED1}" destId="{6E27219C-D7BD-4C10-B157-E8C58ED557DF}" srcOrd="0" destOrd="0" presId="urn:microsoft.com/office/officeart/2005/8/layout/hierarchy4"/>
    <dgm:cxn modelId="{ED83E663-B576-4769-8AF7-50C1805CB215}" type="presOf" srcId="{C7CAB968-70EC-48DB-9708-2597C8F5CDD2}" destId="{01E35AB1-01B4-4CF6-A711-D8A4357DA567}" srcOrd="0" destOrd="0" presId="urn:microsoft.com/office/officeart/2005/8/layout/hierarchy4"/>
    <dgm:cxn modelId="{549B756C-5B99-4765-8C77-6AFBF05368E6}" srcId="{DC8F3BE0-521C-4AFE-89F1-1B0ECF0E5D4F}" destId="{ADFD7A8E-1195-45FB-B00C-8E704AA0DFA7}" srcOrd="2" destOrd="0" parTransId="{5C7FF3A3-8247-4D4E-926D-DCE39AD88331}" sibTransId="{ABD5AA22-3BAD-4E4D-AA4C-A7E3AF7E41D4}"/>
    <dgm:cxn modelId="{CE5E8052-B125-4843-833C-65FD6C700F32}" srcId="{C7CAB968-70EC-48DB-9708-2597C8F5CDD2}" destId="{EF4BEA49-A5B6-4DF1-81AF-DE79EEF55C85}" srcOrd="0" destOrd="0" parTransId="{0AA109C1-5BE2-4F45-906D-964C70865DDC}" sibTransId="{768C2909-490C-43E8-BB42-6C99CDEB822B}"/>
    <dgm:cxn modelId="{F2F1A08B-B180-496A-BC8E-7FE5954B2190}" type="presOf" srcId="{9A3E69DA-72C1-44D5-BDE3-2EACED3AAD98}" destId="{0292CE91-964C-4487-B3A0-536F0AB70D62}" srcOrd="0" destOrd="0" presId="urn:microsoft.com/office/officeart/2005/8/layout/hierarchy4"/>
    <dgm:cxn modelId="{0A647E90-E144-4D6C-B725-8895F73DCB8F}" type="presOf" srcId="{EF4BEA49-A5B6-4DF1-81AF-DE79EEF55C85}" destId="{9D34E946-1E7D-4AB7-AA75-4C71C0FDB09B}" srcOrd="0" destOrd="0" presId="urn:microsoft.com/office/officeart/2005/8/layout/hierarchy4"/>
    <dgm:cxn modelId="{A1903691-15EB-441D-9F32-3210F2C65415}" srcId="{9A3E69DA-72C1-44D5-BDE3-2EACED3AAD98}" destId="{FBC398AE-B0C9-4B81-9E52-F4E6B80A8065}" srcOrd="0" destOrd="0" parTransId="{190B6BCD-DD2F-4BD8-AC60-C70BCA416456}" sibTransId="{A45B5E80-5244-4162-92D5-0B6F4C281DC7}"/>
    <dgm:cxn modelId="{E3903593-B67D-4A6F-B48C-801118EABFD1}" type="presOf" srcId="{723DCA18-AADC-4D7C-A072-B8B5F4B0F55B}" destId="{700F44F1-528A-42D9-8188-ACDD233B1ED2}" srcOrd="0" destOrd="0" presId="urn:microsoft.com/office/officeart/2005/8/layout/hierarchy4"/>
    <dgm:cxn modelId="{E0B5F4A5-4146-4EF7-9A1C-9C635686831E}" type="presOf" srcId="{DC8F3BE0-521C-4AFE-89F1-1B0ECF0E5D4F}" destId="{2FC66386-1964-4343-8927-0B1788B4D08A}" srcOrd="0" destOrd="0" presId="urn:microsoft.com/office/officeart/2005/8/layout/hierarchy4"/>
    <dgm:cxn modelId="{003170A6-11AC-4507-B23C-7B91C04D0A71}" srcId="{EF4BEA49-A5B6-4DF1-81AF-DE79EEF55C85}" destId="{0FEEE257-91ED-4AA0-9952-828C2B94B2D7}" srcOrd="0" destOrd="0" parTransId="{024A0114-F4CB-4417-A525-FFB819B86609}" sibTransId="{C638570C-133B-4536-935A-2DACFCE5BE78}"/>
    <dgm:cxn modelId="{8F6A1EBC-F1EC-4718-A845-20E8173E553E}" type="presOf" srcId="{2578F63B-A66C-4BDF-8A4C-D28B26A72D3F}" destId="{845A2CB9-A2F6-48ED-8D64-3B0023F956B5}" srcOrd="0" destOrd="0" presId="urn:microsoft.com/office/officeart/2005/8/layout/hierarchy4"/>
    <dgm:cxn modelId="{575C24C6-6A62-4771-8CCF-392BB476CC0B}" srcId="{DC8F3BE0-521C-4AFE-89F1-1B0ECF0E5D4F}" destId="{9A3E69DA-72C1-44D5-BDE3-2EACED3AAD98}" srcOrd="1" destOrd="0" parTransId="{43BABAC4-AF7C-46AC-A2BC-88360955443F}" sibTransId="{AE118940-DC60-4A7C-8053-CF73898B9425}"/>
    <dgm:cxn modelId="{0C0964CE-594D-4022-B2E2-A2FF30B14C40}" srcId="{DC8F3BE0-521C-4AFE-89F1-1B0ECF0E5D4F}" destId="{C7CAB968-70EC-48DB-9708-2597C8F5CDD2}" srcOrd="0" destOrd="0" parTransId="{8C0A61E4-90EB-4804-9CE3-0134436793E3}" sibTransId="{A3472780-8D45-456C-90DB-A845EFBE45FA}"/>
    <dgm:cxn modelId="{AF033DDF-3C2E-449F-8786-1FBED966DFAE}" srcId="{2578F63B-A66C-4BDF-8A4C-D28B26A72D3F}" destId="{7701DF9E-C501-4ED1-9407-5EF3D5341ED1}" srcOrd="0" destOrd="0" parTransId="{35D91670-6D9F-4386-B745-7852BB0891D7}" sibTransId="{A0AA791A-7ACD-4309-A784-67A639679C1C}"/>
    <dgm:cxn modelId="{A1742BE8-4991-4ACB-B175-72BDA1451884}" srcId="{FBC398AE-B0C9-4B81-9E52-F4E6B80A8065}" destId="{723DCA18-AADC-4D7C-A072-B8B5F4B0F55B}" srcOrd="0" destOrd="0" parTransId="{43EFCB55-15E0-4291-9763-EFECF42B9BBF}" sibTransId="{E5AAA5B1-8203-4009-9428-5DA94806E963}"/>
    <dgm:cxn modelId="{790310ED-D4EB-43DA-8AA6-4E81A14A8AA3}" type="presOf" srcId="{ADFD7A8E-1195-45FB-B00C-8E704AA0DFA7}" destId="{903F8712-7A40-4D44-8F9A-AEFF4C829FA0}" srcOrd="0" destOrd="0" presId="urn:microsoft.com/office/officeart/2005/8/layout/hierarchy4"/>
    <dgm:cxn modelId="{0B182FDF-2F94-480C-9F68-F35267560FE9}" type="presParOf" srcId="{2FC66386-1964-4343-8927-0B1788B4D08A}" destId="{7E0A48AC-4ED2-417F-ADBF-1F080D8295D8}" srcOrd="0" destOrd="0" presId="urn:microsoft.com/office/officeart/2005/8/layout/hierarchy4"/>
    <dgm:cxn modelId="{543586A0-5106-4750-9F1E-E99698F4ED15}" type="presParOf" srcId="{7E0A48AC-4ED2-417F-ADBF-1F080D8295D8}" destId="{01E35AB1-01B4-4CF6-A711-D8A4357DA567}" srcOrd="0" destOrd="0" presId="urn:microsoft.com/office/officeart/2005/8/layout/hierarchy4"/>
    <dgm:cxn modelId="{835B3E1D-B1F2-4269-A83B-67A87DC9EA0C}" type="presParOf" srcId="{7E0A48AC-4ED2-417F-ADBF-1F080D8295D8}" destId="{4A47FF32-A351-4A55-8FF8-F2390450CEAB}" srcOrd="1" destOrd="0" presId="urn:microsoft.com/office/officeart/2005/8/layout/hierarchy4"/>
    <dgm:cxn modelId="{7D196038-B249-47B7-B3FF-93D437F535CF}" type="presParOf" srcId="{7E0A48AC-4ED2-417F-ADBF-1F080D8295D8}" destId="{2590FD0F-C7C6-4C0E-9931-30922280DF34}" srcOrd="2" destOrd="0" presId="urn:microsoft.com/office/officeart/2005/8/layout/hierarchy4"/>
    <dgm:cxn modelId="{AE645A5F-EFFF-4CE5-94B7-733C8321C1C7}" type="presParOf" srcId="{2590FD0F-C7C6-4C0E-9931-30922280DF34}" destId="{DCFEC6EC-92AD-4E66-9ED8-E7C31F8C18D0}" srcOrd="0" destOrd="0" presId="urn:microsoft.com/office/officeart/2005/8/layout/hierarchy4"/>
    <dgm:cxn modelId="{1ECC16C0-80DA-4852-A941-0F375F729D7A}" type="presParOf" srcId="{DCFEC6EC-92AD-4E66-9ED8-E7C31F8C18D0}" destId="{9D34E946-1E7D-4AB7-AA75-4C71C0FDB09B}" srcOrd="0" destOrd="0" presId="urn:microsoft.com/office/officeart/2005/8/layout/hierarchy4"/>
    <dgm:cxn modelId="{DEDCEFCE-DC20-47B3-A326-580DDDBE2EEF}" type="presParOf" srcId="{DCFEC6EC-92AD-4E66-9ED8-E7C31F8C18D0}" destId="{3BE1E68C-21E6-4C58-B36F-836D5A0EF38F}" srcOrd="1" destOrd="0" presId="urn:microsoft.com/office/officeart/2005/8/layout/hierarchy4"/>
    <dgm:cxn modelId="{ACCB1A89-A87D-47C7-A9DD-9F77EFE9516F}" type="presParOf" srcId="{DCFEC6EC-92AD-4E66-9ED8-E7C31F8C18D0}" destId="{A185D1ED-9C01-4AA9-AF04-4464209B4540}" srcOrd="2" destOrd="0" presId="urn:microsoft.com/office/officeart/2005/8/layout/hierarchy4"/>
    <dgm:cxn modelId="{2759BA58-E3E3-4095-9842-7D15F697E0F9}" type="presParOf" srcId="{A185D1ED-9C01-4AA9-AF04-4464209B4540}" destId="{4CEE61F2-7A90-4F78-A457-B39724F1A093}" srcOrd="0" destOrd="0" presId="urn:microsoft.com/office/officeart/2005/8/layout/hierarchy4"/>
    <dgm:cxn modelId="{29D90E25-DDDF-4F8F-8484-EEDE0E09D224}" type="presParOf" srcId="{4CEE61F2-7A90-4F78-A457-B39724F1A093}" destId="{77DC73A5-94D2-426D-81A9-3D274E2E6F0F}" srcOrd="0" destOrd="0" presId="urn:microsoft.com/office/officeart/2005/8/layout/hierarchy4"/>
    <dgm:cxn modelId="{3396D1AF-5FB8-4372-A457-F84C46BE30D5}" type="presParOf" srcId="{4CEE61F2-7A90-4F78-A457-B39724F1A093}" destId="{13F07C95-C2C8-4AB3-B9E4-0FBB67817307}" srcOrd="1" destOrd="0" presId="urn:microsoft.com/office/officeart/2005/8/layout/hierarchy4"/>
    <dgm:cxn modelId="{1CC2C617-C370-42BC-A659-2B0007886AFF}" type="presParOf" srcId="{2FC66386-1964-4343-8927-0B1788B4D08A}" destId="{DB1BFF0B-2654-4F7E-86B1-358E5D71C7D7}" srcOrd="1" destOrd="0" presId="urn:microsoft.com/office/officeart/2005/8/layout/hierarchy4"/>
    <dgm:cxn modelId="{48A163FE-4BD9-4417-9097-626A5A1B5795}" type="presParOf" srcId="{2FC66386-1964-4343-8927-0B1788B4D08A}" destId="{C990746B-B381-421E-BCF4-9A234E83A43D}" srcOrd="2" destOrd="0" presId="urn:microsoft.com/office/officeart/2005/8/layout/hierarchy4"/>
    <dgm:cxn modelId="{1DB89A31-437B-47ED-9E59-5EF8E783C50C}" type="presParOf" srcId="{C990746B-B381-421E-BCF4-9A234E83A43D}" destId="{0292CE91-964C-4487-B3A0-536F0AB70D62}" srcOrd="0" destOrd="0" presId="urn:microsoft.com/office/officeart/2005/8/layout/hierarchy4"/>
    <dgm:cxn modelId="{D1E96299-86B2-4A69-86C4-4683B6CEAC88}" type="presParOf" srcId="{C990746B-B381-421E-BCF4-9A234E83A43D}" destId="{A1BD8AA2-C5A3-477B-8A69-F23D7547D85B}" srcOrd="1" destOrd="0" presId="urn:microsoft.com/office/officeart/2005/8/layout/hierarchy4"/>
    <dgm:cxn modelId="{289D9DD6-4152-4C64-BAF4-705B2A53F0C4}" type="presParOf" srcId="{C990746B-B381-421E-BCF4-9A234E83A43D}" destId="{D55A0B05-F2E0-4DAF-A51A-58A491C35BEC}" srcOrd="2" destOrd="0" presId="urn:microsoft.com/office/officeart/2005/8/layout/hierarchy4"/>
    <dgm:cxn modelId="{C89284D4-FA72-4A08-B4E8-D1D4CBC870DB}" type="presParOf" srcId="{D55A0B05-F2E0-4DAF-A51A-58A491C35BEC}" destId="{E0075867-2542-49C1-9667-244C1AC3768F}" srcOrd="0" destOrd="0" presId="urn:microsoft.com/office/officeart/2005/8/layout/hierarchy4"/>
    <dgm:cxn modelId="{F207099E-0A91-48BF-A00F-903A9CBEC6FC}" type="presParOf" srcId="{E0075867-2542-49C1-9667-244C1AC3768F}" destId="{B1BDF339-F363-4FAC-A740-6708179A539A}" srcOrd="0" destOrd="0" presId="urn:microsoft.com/office/officeart/2005/8/layout/hierarchy4"/>
    <dgm:cxn modelId="{5DE04E66-E588-43B0-BB5F-B767C4DB3E96}" type="presParOf" srcId="{E0075867-2542-49C1-9667-244C1AC3768F}" destId="{B15D318B-A331-4D93-9938-F6AA10F6F1CC}" srcOrd="1" destOrd="0" presId="urn:microsoft.com/office/officeart/2005/8/layout/hierarchy4"/>
    <dgm:cxn modelId="{31AEF75E-DC65-431D-8B75-7AF1498F9010}" type="presParOf" srcId="{E0075867-2542-49C1-9667-244C1AC3768F}" destId="{F697222F-90F9-4F03-90DA-72B0F0E00D89}" srcOrd="2" destOrd="0" presId="urn:microsoft.com/office/officeart/2005/8/layout/hierarchy4"/>
    <dgm:cxn modelId="{8476201F-BE09-4DEF-8E2E-18621D88BE0A}" type="presParOf" srcId="{F697222F-90F9-4F03-90DA-72B0F0E00D89}" destId="{FB1BE3FF-AFB6-4CD5-90F7-8029ABD3FA35}" srcOrd="0" destOrd="0" presId="urn:microsoft.com/office/officeart/2005/8/layout/hierarchy4"/>
    <dgm:cxn modelId="{B3CA90D1-8A97-433E-BFD7-00E453484707}" type="presParOf" srcId="{FB1BE3FF-AFB6-4CD5-90F7-8029ABD3FA35}" destId="{700F44F1-528A-42D9-8188-ACDD233B1ED2}" srcOrd="0" destOrd="0" presId="urn:microsoft.com/office/officeart/2005/8/layout/hierarchy4"/>
    <dgm:cxn modelId="{F6F890B7-F963-477F-BA51-563DE9F32333}" type="presParOf" srcId="{FB1BE3FF-AFB6-4CD5-90F7-8029ABD3FA35}" destId="{D4A1C22B-A0C2-4EBF-8CC2-8118B19A1465}" srcOrd="1" destOrd="0" presId="urn:microsoft.com/office/officeart/2005/8/layout/hierarchy4"/>
    <dgm:cxn modelId="{F38FA6EF-3E4F-41A0-B386-A018242F3314}" type="presParOf" srcId="{2FC66386-1964-4343-8927-0B1788B4D08A}" destId="{6325A969-608D-408A-B780-022CEBB4A89A}" srcOrd="3" destOrd="0" presId="urn:microsoft.com/office/officeart/2005/8/layout/hierarchy4"/>
    <dgm:cxn modelId="{06DEE441-EA20-4810-801F-AA8C66C6FE8E}" type="presParOf" srcId="{2FC66386-1964-4343-8927-0B1788B4D08A}" destId="{C655DD5A-A127-4EFD-972F-ABB99EFE3A86}" srcOrd="4" destOrd="0" presId="urn:microsoft.com/office/officeart/2005/8/layout/hierarchy4"/>
    <dgm:cxn modelId="{67FA5EEF-E48F-494B-842F-CDD187A1657E}" type="presParOf" srcId="{C655DD5A-A127-4EFD-972F-ABB99EFE3A86}" destId="{903F8712-7A40-4D44-8F9A-AEFF4C829FA0}" srcOrd="0" destOrd="0" presId="urn:microsoft.com/office/officeart/2005/8/layout/hierarchy4"/>
    <dgm:cxn modelId="{90439460-4F15-4D67-963F-55F728AD1B3F}" type="presParOf" srcId="{C655DD5A-A127-4EFD-972F-ABB99EFE3A86}" destId="{2BE17FF1-838E-42D7-A8EB-C33EF4514E36}" srcOrd="1" destOrd="0" presId="urn:microsoft.com/office/officeart/2005/8/layout/hierarchy4"/>
    <dgm:cxn modelId="{13011A6D-7C70-4016-A6E1-A350A4B0315C}" type="presParOf" srcId="{C655DD5A-A127-4EFD-972F-ABB99EFE3A86}" destId="{EEFF5399-2661-46C7-A05E-1522C85EF38B}" srcOrd="2" destOrd="0" presId="urn:microsoft.com/office/officeart/2005/8/layout/hierarchy4"/>
    <dgm:cxn modelId="{AF9C17D0-8BD4-4469-BF6F-D987ED376997}" type="presParOf" srcId="{EEFF5399-2661-46C7-A05E-1522C85EF38B}" destId="{C746A657-8146-4AE8-B7EE-C0324D22E4E9}" srcOrd="0" destOrd="0" presId="urn:microsoft.com/office/officeart/2005/8/layout/hierarchy4"/>
    <dgm:cxn modelId="{BF923187-DFFF-4574-8576-DFC543D949F3}" type="presParOf" srcId="{C746A657-8146-4AE8-B7EE-C0324D22E4E9}" destId="{845A2CB9-A2F6-48ED-8D64-3B0023F956B5}" srcOrd="0" destOrd="0" presId="urn:microsoft.com/office/officeart/2005/8/layout/hierarchy4"/>
    <dgm:cxn modelId="{DEA3A3FA-55DC-4FCD-B8BD-0057A2151777}" type="presParOf" srcId="{C746A657-8146-4AE8-B7EE-C0324D22E4E9}" destId="{CD13129D-D7EF-4B17-9F15-89F3469B1966}" srcOrd="1" destOrd="0" presId="urn:microsoft.com/office/officeart/2005/8/layout/hierarchy4"/>
    <dgm:cxn modelId="{4434212C-A156-424A-ACDF-EEA7C779186A}" type="presParOf" srcId="{C746A657-8146-4AE8-B7EE-C0324D22E4E9}" destId="{540550C8-1267-4287-88CC-D404C7A51FFC}" srcOrd="2" destOrd="0" presId="urn:microsoft.com/office/officeart/2005/8/layout/hierarchy4"/>
    <dgm:cxn modelId="{BDDD36B7-8ADE-4312-8E38-4BD71787182B}" type="presParOf" srcId="{540550C8-1267-4287-88CC-D404C7A51FFC}" destId="{AB68F43A-FB0A-494A-ACEA-E5F66EB4299C}" srcOrd="0" destOrd="0" presId="urn:microsoft.com/office/officeart/2005/8/layout/hierarchy4"/>
    <dgm:cxn modelId="{E1ECA0D3-B935-4B1B-92BC-3004EB242091}" type="presParOf" srcId="{AB68F43A-FB0A-494A-ACEA-E5F66EB4299C}" destId="{6E27219C-D7BD-4C10-B157-E8C58ED557DF}" srcOrd="0" destOrd="0" presId="urn:microsoft.com/office/officeart/2005/8/layout/hierarchy4"/>
    <dgm:cxn modelId="{2CD221CF-BACC-45DB-B416-D8CED9F0A63A}" type="presParOf" srcId="{AB68F43A-FB0A-494A-ACEA-E5F66EB4299C}" destId="{64C68F9A-4DBE-49D5-9DBC-DD94CE381B9E}" srcOrd="1" destOrd="0" presId="urn:microsoft.com/office/officeart/2005/8/layout/hierarchy4"/>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646442C-51E2-4597-9BBD-673FF33524B4}"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kumimoji="1" lang="ja-JP" altLang="en-US"/>
        </a:p>
      </dgm:t>
    </dgm:pt>
    <dgm:pt modelId="{6F996D87-442A-4629-AC27-96621E58DE2D}">
      <dgm:prSet phldrT="[テキスト]" custT="1"/>
      <dgm:spPr>
        <a:xfrm>
          <a:off x="575891" y="309099"/>
          <a:ext cx="7310923" cy="1039305"/>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ja-JP" altLang="en-US" sz="1800" dirty="0">
              <a:solidFill>
                <a:srgbClr val="FFFFFF"/>
              </a:solidFill>
              <a:latin typeface="メイリオ"/>
              <a:ea typeface="メイリオ"/>
              <a:cs typeface="+mn-cs"/>
            </a:rPr>
            <a:t>１．</a:t>
          </a:r>
          <a:r>
            <a:rPr kumimoji="1" lang="en-US" altLang="ja-JP" sz="1800" dirty="0">
              <a:solidFill>
                <a:srgbClr val="FFFFFF"/>
              </a:solidFill>
              <a:latin typeface="メイリオ"/>
              <a:ea typeface="メイリオ"/>
              <a:cs typeface="+mn-cs"/>
            </a:rPr>
            <a:t>SQL</a:t>
          </a:r>
          <a:r>
            <a:rPr kumimoji="1" lang="ja-JP" altLang="en-US" sz="1800" dirty="0">
              <a:solidFill>
                <a:srgbClr val="FFFFFF"/>
              </a:solidFill>
              <a:latin typeface="メイリオ"/>
              <a:ea typeface="メイリオ"/>
              <a:cs typeface="+mn-cs"/>
            </a:rPr>
            <a:t> </a:t>
          </a:r>
          <a:r>
            <a:rPr kumimoji="1" lang="en-US" altLang="ja-JP" sz="1800" dirty="0">
              <a:solidFill>
                <a:srgbClr val="FFFFFF"/>
              </a:solidFill>
              <a:latin typeface="メイリオ"/>
              <a:ea typeface="メイリオ"/>
              <a:cs typeface="+mn-cs"/>
            </a:rPr>
            <a:t>Server</a:t>
          </a:r>
          <a:r>
            <a:rPr kumimoji="1" lang="ja-JP" altLang="en-US" sz="1800" dirty="0">
              <a:solidFill>
                <a:srgbClr val="FFFFFF"/>
              </a:solidFill>
              <a:latin typeface="メイリオ"/>
              <a:ea typeface="メイリオ"/>
              <a:cs typeface="+mn-cs"/>
            </a:rPr>
            <a:t> </a:t>
          </a:r>
          <a:r>
            <a:rPr kumimoji="1" lang="en-US" altLang="ja-JP" sz="1800" dirty="0">
              <a:solidFill>
                <a:srgbClr val="FFFFFF"/>
              </a:solidFill>
              <a:latin typeface="メイリオ"/>
              <a:ea typeface="メイリオ"/>
              <a:cs typeface="+mn-cs"/>
            </a:rPr>
            <a:t>Database</a:t>
          </a:r>
          <a:r>
            <a:rPr kumimoji="1" lang="ja-JP" altLang="en-US" sz="1800" dirty="0">
              <a:solidFill>
                <a:srgbClr val="FFFFFF"/>
              </a:solidFill>
              <a:latin typeface="メイリオ"/>
              <a:ea typeface="メイリオ"/>
              <a:cs typeface="+mn-cs"/>
            </a:rPr>
            <a:t> </a:t>
          </a:r>
          <a:r>
            <a:rPr kumimoji="1" lang="en-US" altLang="ja-JP" sz="1800" dirty="0">
              <a:solidFill>
                <a:srgbClr val="FFFFFF"/>
              </a:solidFill>
              <a:latin typeface="メイリオ"/>
              <a:ea typeface="メイリオ"/>
              <a:cs typeface="+mn-cs"/>
            </a:rPr>
            <a:t>Engine Services</a:t>
          </a:r>
          <a:r>
            <a:rPr kumimoji="1" lang="ja-JP" altLang="en-US" sz="1800" dirty="0">
              <a:solidFill>
                <a:srgbClr val="FFFFFF"/>
              </a:solidFill>
              <a:latin typeface="メイリオ"/>
              <a:ea typeface="メイリオ"/>
              <a:cs typeface="+mn-cs"/>
            </a:rPr>
            <a:t> と </a:t>
          </a:r>
          <a:br>
            <a:rPr kumimoji="1" lang="en-US" altLang="ja-JP" sz="1800" dirty="0">
              <a:solidFill>
                <a:srgbClr val="FFFFFF"/>
              </a:solidFill>
              <a:latin typeface="メイリオ"/>
              <a:ea typeface="メイリオ"/>
              <a:cs typeface="+mn-cs"/>
            </a:rPr>
          </a:br>
          <a:r>
            <a:rPr kumimoji="1" lang="ja-JP" altLang="en-US" sz="1800" dirty="0">
              <a:solidFill>
                <a:srgbClr val="FFFFFF"/>
              </a:solidFill>
              <a:latin typeface="メイリオ"/>
              <a:ea typeface="メイリオ"/>
              <a:cs typeface="+mn-cs"/>
            </a:rPr>
            <a:t>　　</a:t>
          </a:r>
          <a:r>
            <a:rPr kumimoji="1" lang="en-US" altLang="ja-JP" sz="1800" dirty="0">
              <a:solidFill>
                <a:srgbClr val="FFFFFF"/>
              </a:solidFill>
              <a:latin typeface="メイリオ"/>
              <a:ea typeface="メイリオ"/>
              <a:cs typeface="+mn-cs"/>
            </a:rPr>
            <a:t>SQL</a:t>
          </a:r>
          <a:r>
            <a:rPr kumimoji="1" lang="ja-JP" altLang="en-US" sz="1800" dirty="0">
              <a:solidFill>
                <a:srgbClr val="FFFFFF"/>
              </a:solidFill>
              <a:latin typeface="メイリオ"/>
              <a:ea typeface="メイリオ"/>
              <a:cs typeface="+mn-cs"/>
            </a:rPr>
            <a:t> </a:t>
          </a:r>
          <a:r>
            <a:rPr kumimoji="1" lang="en-US" altLang="ja-JP" sz="1800" dirty="0">
              <a:solidFill>
                <a:srgbClr val="FFFFFF"/>
              </a:solidFill>
              <a:latin typeface="メイリオ"/>
              <a:ea typeface="メイリオ"/>
              <a:cs typeface="+mn-cs"/>
            </a:rPr>
            <a:t>Server</a:t>
          </a:r>
          <a:r>
            <a:rPr kumimoji="1" lang="ja-JP" altLang="en-US" sz="1800" dirty="0">
              <a:solidFill>
                <a:srgbClr val="FFFFFF"/>
              </a:solidFill>
              <a:latin typeface="メイリオ"/>
              <a:ea typeface="メイリオ"/>
              <a:cs typeface="+mn-cs"/>
            </a:rPr>
            <a:t> </a:t>
          </a:r>
          <a:r>
            <a:rPr kumimoji="1" lang="en-US" altLang="ja-JP" sz="1800" dirty="0">
              <a:solidFill>
                <a:srgbClr val="FFFFFF"/>
              </a:solidFill>
              <a:latin typeface="メイリオ"/>
              <a:ea typeface="メイリオ"/>
              <a:cs typeface="+mn-cs"/>
            </a:rPr>
            <a:t>Machine Learning Services</a:t>
          </a:r>
          <a:r>
            <a:rPr kumimoji="1" lang="ja-JP" altLang="en-US" sz="1800" dirty="0">
              <a:solidFill>
                <a:srgbClr val="FFFFFF"/>
              </a:solidFill>
              <a:latin typeface="メイリオ"/>
              <a:ea typeface="メイリオ"/>
              <a:cs typeface="+mn-cs"/>
            </a:rPr>
            <a:t> のインストール</a:t>
          </a:r>
        </a:p>
      </dgm:t>
    </dgm:pt>
    <dgm:pt modelId="{6AEDA168-4174-4397-8BC5-57B7AD5BB06F}" type="parTrans" cxnId="{C57457E3-F662-43A0-8A21-5D9F0D12BE76}">
      <dgm:prSet/>
      <dgm:spPr/>
      <dgm:t>
        <a:bodyPr/>
        <a:lstStyle/>
        <a:p>
          <a:endParaRPr kumimoji="1" lang="ja-JP" altLang="en-US" sz="2000"/>
        </a:p>
      </dgm:t>
    </dgm:pt>
    <dgm:pt modelId="{809C74F6-14A5-4BCF-A29F-1459B7E41132}" type="sibTrans" cxnId="{C57457E3-F662-43A0-8A21-5D9F0D12BE76}">
      <dgm:prSet/>
      <dgm:spPr>
        <a:xfrm>
          <a:off x="-4684576" y="-718127"/>
          <a:ext cx="5580016" cy="5580016"/>
        </a:xfrm>
        <a:prstGeom prst="blockArc">
          <a:avLst>
            <a:gd name="adj1" fmla="val 18900000"/>
            <a:gd name="adj2" fmla="val 2700000"/>
            <a:gd name="adj3" fmla="val 387"/>
          </a:avLst>
        </a:prstGeom>
        <a:noFill/>
        <a:ln w="19050" cap="flat" cmpd="sng" algn="ctr">
          <a:solidFill>
            <a:srgbClr val="002B62">
              <a:shade val="60000"/>
              <a:hueOff val="0"/>
              <a:satOff val="0"/>
              <a:lumOff val="0"/>
              <a:alphaOff val="0"/>
            </a:srgbClr>
          </a:solidFill>
          <a:prstDash val="solid"/>
        </a:ln>
        <a:effectLst/>
      </dgm:spPr>
      <dgm:t>
        <a:bodyPr/>
        <a:lstStyle/>
        <a:p>
          <a:endParaRPr kumimoji="1" lang="ja-JP" altLang="en-US" sz="2000"/>
        </a:p>
      </dgm:t>
    </dgm:pt>
    <dgm:pt modelId="{8D34508E-5B11-4F52-A56F-BAC3CDDE3B7A}">
      <dgm:prSet phldrT="[テキスト]" custT="1"/>
      <dgm:spPr>
        <a:xfrm>
          <a:off x="877143" y="1552228"/>
          <a:ext cx="7009672" cy="1039305"/>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lang="ja-JP" altLang="en-US" sz="1800" b="0" i="0" dirty="0">
              <a:solidFill>
                <a:srgbClr val="FFFFFF"/>
              </a:solidFill>
              <a:latin typeface="メイリオ"/>
              <a:ea typeface="メイリオ"/>
              <a:cs typeface="+mn-cs"/>
            </a:rPr>
            <a:t>２．外部スクリプト実行機能の有効化</a:t>
          </a:r>
          <a:br>
            <a:rPr lang="en-US" altLang="ja-JP" sz="1800" b="0" i="0" dirty="0">
              <a:solidFill>
                <a:srgbClr val="FFFFFF"/>
              </a:solidFill>
              <a:latin typeface="メイリオ"/>
              <a:ea typeface="メイリオ"/>
              <a:cs typeface="+mn-cs"/>
            </a:rPr>
          </a:br>
          <a:r>
            <a:rPr lang="ja-JP" altLang="en-US" sz="1800" b="0" i="0" dirty="0">
              <a:solidFill>
                <a:srgbClr val="FFFFFF"/>
              </a:solidFill>
              <a:latin typeface="メイリオ"/>
              <a:ea typeface="メイリオ"/>
              <a:cs typeface="+mn-cs"/>
            </a:rPr>
            <a:t>（</a:t>
          </a:r>
          <a:r>
            <a:rPr kumimoji="1" lang="en-US" altLang="en-US" sz="1800" b="0" i="0" dirty="0">
              <a:solidFill>
                <a:srgbClr val="FFFFFF"/>
              </a:solidFill>
              <a:latin typeface="メイリオ"/>
              <a:ea typeface="メイリオ"/>
              <a:cs typeface="+mn-cs"/>
            </a:rPr>
            <a:t>EXEC </a:t>
          </a:r>
          <a:r>
            <a:rPr kumimoji="1" lang="en-US" altLang="en-US" sz="1800" b="0" i="0" dirty="0" err="1">
              <a:solidFill>
                <a:srgbClr val="FFFFFF"/>
              </a:solidFill>
              <a:latin typeface="メイリオ"/>
              <a:ea typeface="メイリオ"/>
              <a:cs typeface="+mn-cs"/>
            </a:rPr>
            <a:t>sp_configure</a:t>
          </a:r>
          <a:r>
            <a:rPr kumimoji="1" lang="en-US" altLang="en-US" sz="1800" b="0" i="0" dirty="0">
              <a:solidFill>
                <a:srgbClr val="FFFFFF"/>
              </a:solidFill>
              <a:latin typeface="メイリオ"/>
              <a:ea typeface="メイリオ"/>
              <a:cs typeface="+mn-cs"/>
            </a:rPr>
            <a:t> 'external scripts enabled', 1;</a:t>
          </a:r>
          <a:r>
            <a:rPr lang="ja-JP" altLang="en-US" sz="1800" b="0" i="0" dirty="0">
              <a:solidFill>
                <a:srgbClr val="FFFFFF"/>
              </a:solidFill>
              <a:latin typeface="メイリオ"/>
              <a:ea typeface="メイリオ"/>
              <a:cs typeface="+mn-cs"/>
            </a:rPr>
            <a:t>）</a:t>
          </a:r>
          <a:endParaRPr kumimoji="1" lang="ja-JP" altLang="en-US" sz="1800" dirty="0">
            <a:solidFill>
              <a:srgbClr val="FFFFFF"/>
            </a:solidFill>
            <a:latin typeface="メイリオ"/>
            <a:ea typeface="メイリオ"/>
            <a:cs typeface="+mn-cs"/>
          </a:endParaRPr>
        </a:p>
      </dgm:t>
    </dgm:pt>
    <dgm:pt modelId="{4C64706E-35CF-4758-AF4E-C1D4D2442114}" type="parTrans" cxnId="{54B55D4E-BB92-432D-A43E-C720CA8AB755}">
      <dgm:prSet/>
      <dgm:spPr/>
      <dgm:t>
        <a:bodyPr/>
        <a:lstStyle/>
        <a:p>
          <a:endParaRPr kumimoji="1" lang="ja-JP" altLang="en-US" sz="2000"/>
        </a:p>
      </dgm:t>
    </dgm:pt>
    <dgm:pt modelId="{7D37DCB3-4C81-4F31-BFDE-F2235C6BD6A8}" type="sibTrans" cxnId="{54B55D4E-BB92-432D-A43E-C720CA8AB755}">
      <dgm:prSet/>
      <dgm:spPr/>
      <dgm:t>
        <a:bodyPr/>
        <a:lstStyle/>
        <a:p>
          <a:endParaRPr kumimoji="1" lang="ja-JP" altLang="en-US" sz="2000"/>
        </a:p>
      </dgm:t>
    </dgm:pt>
    <dgm:pt modelId="{AE0DAF27-4DAF-435E-9544-E6AE17B66C61}">
      <dgm:prSet phldrT="[テキスト]" custT="1"/>
      <dgm:spPr>
        <a:xfrm>
          <a:off x="575891" y="2795356"/>
          <a:ext cx="7310923" cy="1039305"/>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ja-JP" altLang="en-US" sz="1800">
              <a:solidFill>
                <a:srgbClr val="FFFFFF"/>
              </a:solidFill>
              <a:latin typeface="メイリオ"/>
              <a:ea typeface="メイリオ"/>
              <a:cs typeface="+mn-cs"/>
            </a:rPr>
            <a:t>３．</a:t>
          </a:r>
          <a:r>
            <a:rPr kumimoji="1" lang="en-US" altLang="ja-JP" sz="1800">
              <a:solidFill>
                <a:srgbClr val="FFFFFF"/>
              </a:solidFill>
              <a:latin typeface="メイリオ"/>
              <a:ea typeface="メイリオ"/>
              <a:cs typeface="+mn-cs"/>
            </a:rPr>
            <a:t>SQL</a:t>
          </a:r>
          <a:r>
            <a:rPr kumimoji="1" lang="ja-JP" altLang="en-US" sz="1800">
              <a:solidFill>
                <a:srgbClr val="FFFFFF"/>
              </a:solidFill>
              <a:latin typeface="メイリオ"/>
              <a:ea typeface="メイリオ"/>
              <a:cs typeface="+mn-cs"/>
            </a:rPr>
            <a:t> </a:t>
          </a:r>
          <a:r>
            <a:rPr kumimoji="1" lang="en-US" altLang="ja-JP" sz="1800">
              <a:solidFill>
                <a:srgbClr val="FFFFFF"/>
              </a:solidFill>
              <a:latin typeface="メイリオ"/>
              <a:ea typeface="メイリオ"/>
              <a:cs typeface="+mn-cs"/>
            </a:rPr>
            <a:t>Server</a:t>
          </a:r>
          <a:r>
            <a:rPr kumimoji="1" lang="ja-JP" altLang="en-US" sz="1800">
              <a:solidFill>
                <a:srgbClr val="FFFFFF"/>
              </a:solidFill>
              <a:latin typeface="メイリオ"/>
              <a:ea typeface="メイリオ"/>
              <a:cs typeface="+mn-cs"/>
            </a:rPr>
            <a:t> の再起動</a:t>
          </a:r>
        </a:p>
      </dgm:t>
    </dgm:pt>
    <dgm:pt modelId="{9F52FDF1-5A1D-4506-A0D5-8D88465D455A}" type="parTrans" cxnId="{D1A891F5-6E50-46F3-88BC-CEEE919FD763}">
      <dgm:prSet/>
      <dgm:spPr/>
      <dgm:t>
        <a:bodyPr/>
        <a:lstStyle/>
        <a:p>
          <a:endParaRPr kumimoji="1" lang="ja-JP" altLang="en-US" sz="2000"/>
        </a:p>
      </dgm:t>
    </dgm:pt>
    <dgm:pt modelId="{885AAA57-8377-4AC4-9473-A44F8E709864}" type="sibTrans" cxnId="{D1A891F5-6E50-46F3-88BC-CEEE919FD763}">
      <dgm:prSet/>
      <dgm:spPr/>
      <dgm:t>
        <a:bodyPr/>
        <a:lstStyle/>
        <a:p>
          <a:endParaRPr kumimoji="1" lang="ja-JP" altLang="en-US" sz="2000"/>
        </a:p>
      </dgm:t>
    </dgm:pt>
    <dgm:pt modelId="{95066504-886E-49A7-9B22-54641765F0F3}" type="pres">
      <dgm:prSet presAssocID="{8646442C-51E2-4597-9BBD-673FF33524B4}" presName="Name0" presStyleCnt="0">
        <dgm:presLayoutVars>
          <dgm:chMax val="7"/>
          <dgm:chPref val="7"/>
          <dgm:dir/>
        </dgm:presLayoutVars>
      </dgm:prSet>
      <dgm:spPr/>
    </dgm:pt>
    <dgm:pt modelId="{E2BCCBAD-D9C2-4AC6-9989-E56D23F5F76C}" type="pres">
      <dgm:prSet presAssocID="{8646442C-51E2-4597-9BBD-673FF33524B4}" presName="Name1" presStyleCnt="0"/>
      <dgm:spPr/>
    </dgm:pt>
    <dgm:pt modelId="{9ADB3D73-3E3B-46C5-904A-2000B3092A6B}" type="pres">
      <dgm:prSet presAssocID="{8646442C-51E2-4597-9BBD-673FF33524B4}" presName="cycle" presStyleCnt="0"/>
      <dgm:spPr/>
    </dgm:pt>
    <dgm:pt modelId="{6E068F96-DFBE-4B03-9E11-B9EDE9248AC3}" type="pres">
      <dgm:prSet presAssocID="{8646442C-51E2-4597-9BBD-673FF33524B4}" presName="srcNode" presStyleLbl="node1" presStyleIdx="0" presStyleCnt="3"/>
      <dgm:spPr/>
    </dgm:pt>
    <dgm:pt modelId="{7050D86C-4EF0-465F-B1F5-7964086AEB36}" type="pres">
      <dgm:prSet presAssocID="{8646442C-51E2-4597-9BBD-673FF33524B4}" presName="conn" presStyleLbl="parChTrans1D2" presStyleIdx="0" presStyleCnt="1"/>
      <dgm:spPr/>
    </dgm:pt>
    <dgm:pt modelId="{3F10EE2D-7462-4EEC-9CDE-EDB6A3FD58FD}" type="pres">
      <dgm:prSet presAssocID="{8646442C-51E2-4597-9BBD-673FF33524B4}" presName="extraNode" presStyleLbl="node1" presStyleIdx="0" presStyleCnt="3"/>
      <dgm:spPr/>
    </dgm:pt>
    <dgm:pt modelId="{B3BB5189-18A1-4A8C-8C06-A13B16226108}" type="pres">
      <dgm:prSet presAssocID="{8646442C-51E2-4597-9BBD-673FF33524B4}" presName="dstNode" presStyleLbl="node1" presStyleIdx="0" presStyleCnt="3"/>
      <dgm:spPr/>
    </dgm:pt>
    <dgm:pt modelId="{D13B4DCD-FEFD-4274-8346-4F8054008E55}" type="pres">
      <dgm:prSet presAssocID="{6F996D87-442A-4629-AC27-96621E58DE2D}" presName="text_1" presStyleLbl="node1" presStyleIdx="0" presStyleCnt="3" custScaleY="125406">
        <dgm:presLayoutVars>
          <dgm:bulletEnabled val="1"/>
        </dgm:presLayoutVars>
      </dgm:prSet>
      <dgm:spPr/>
    </dgm:pt>
    <dgm:pt modelId="{6C2E82A3-5F2B-482B-ACD6-40EEC011AF5C}" type="pres">
      <dgm:prSet presAssocID="{6F996D87-442A-4629-AC27-96621E58DE2D}" presName="accent_1" presStyleCnt="0"/>
      <dgm:spPr/>
    </dgm:pt>
    <dgm:pt modelId="{493DD145-5DFE-4868-8B4D-A56291CCB8B2}" type="pres">
      <dgm:prSet presAssocID="{6F996D87-442A-4629-AC27-96621E58DE2D}" presName="accentRepeatNode" presStyleLbl="solidFgAcc1" presStyleIdx="0" presStyleCnt="3"/>
      <dgm:spPr>
        <a:xfrm>
          <a:off x="57921" y="310782"/>
          <a:ext cx="1035940" cy="1035940"/>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gm:spPr>
    </dgm:pt>
    <dgm:pt modelId="{F8612D51-6E82-499F-9F38-88FA84756D39}" type="pres">
      <dgm:prSet presAssocID="{8D34508E-5B11-4F52-A56F-BAC3CDDE3B7A}" presName="text_2" presStyleLbl="node1" presStyleIdx="1" presStyleCnt="3" custScaleY="125406">
        <dgm:presLayoutVars>
          <dgm:bulletEnabled val="1"/>
        </dgm:presLayoutVars>
      </dgm:prSet>
      <dgm:spPr/>
    </dgm:pt>
    <dgm:pt modelId="{4179D777-DAB9-4A31-8AE2-645FCAA0A7A6}" type="pres">
      <dgm:prSet presAssocID="{8D34508E-5B11-4F52-A56F-BAC3CDDE3B7A}" presName="accent_2" presStyleCnt="0"/>
      <dgm:spPr/>
    </dgm:pt>
    <dgm:pt modelId="{3CB2DEBD-FB4A-4B89-8E61-3FCD8122974C}" type="pres">
      <dgm:prSet presAssocID="{8D34508E-5B11-4F52-A56F-BAC3CDDE3B7A}" presName="accentRepeatNode" presStyleLbl="solidFgAcc1" presStyleIdx="1" presStyleCnt="3"/>
      <dgm:spPr>
        <a:xfrm>
          <a:off x="359173" y="1553910"/>
          <a:ext cx="1035940" cy="1035940"/>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gm:spPr>
    </dgm:pt>
    <dgm:pt modelId="{1D620B57-D844-49C2-B784-A33B02C8C280}" type="pres">
      <dgm:prSet presAssocID="{AE0DAF27-4DAF-435E-9544-E6AE17B66C61}" presName="text_3" presStyleLbl="node1" presStyleIdx="2" presStyleCnt="3" custScaleY="125406">
        <dgm:presLayoutVars>
          <dgm:bulletEnabled val="1"/>
        </dgm:presLayoutVars>
      </dgm:prSet>
      <dgm:spPr/>
    </dgm:pt>
    <dgm:pt modelId="{CF8FB60F-7617-4B35-B851-A4C5E892B7EC}" type="pres">
      <dgm:prSet presAssocID="{AE0DAF27-4DAF-435E-9544-E6AE17B66C61}" presName="accent_3" presStyleCnt="0"/>
      <dgm:spPr/>
    </dgm:pt>
    <dgm:pt modelId="{0E23A741-CAFC-4F90-A3D4-6EACF0767224}" type="pres">
      <dgm:prSet presAssocID="{AE0DAF27-4DAF-435E-9544-E6AE17B66C61}" presName="accentRepeatNode" presStyleLbl="solidFgAcc1" presStyleIdx="2" presStyleCnt="3"/>
      <dgm:spPr>
        <a:xfrm>
          <a:off x="57921" y="2797039"/>
          <a:ext cx="1035940" cy="1035940"/>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gm:spPr>
    </dgm:pt>
  </dgm:ptLst>
  <dgm:cxnLst>
    <dgm:cxn modelId="{0719C233-FE22-48B9-9528-A45E8288AD4D}" type="presOf" srcId="{6F996D87-442A-4629-AC27-96621E58DE2D}" destId="{D13B4DCD-FEFD-4274-8346-4F8054008E55}" srcOrd="0" destOrd="0" presId="urn:microsoft.com/office/officeart/2008/layout/VerticalCurvedList"/>
    <dgm:cxn modelId="{4C3E0E69-CC29-4C7F-9025-46E4E553D34A}" type="presOf" srcId="{8D34508E-5B11-4F52-A56F-BAC3CDDE3B7A}" destId="{F8612D51-6E82-499F-9F38-88FA84756D39}" srcOrd="0" destOrd="0" presId="urn:microsoft.com/office/officeart/2008/layout/VerticalCurvedList"/>
    <dgm:cxn modelId="{54B55D4E-BB92-432D-A43E-C720CA8AB755}" srcId="{8646442C-51E2-4597-9BBD-673FF33524B4}" destId="{8D34508E-5B11-4F52-A56F-BAC3CDDE3B7A}" srcOrd="1" destOrd="0" parTransId="{4C64706E-35CF-4758-AF4E-C1D4D2442114}" sibTransId="{7D37DCB3-4C81-4F31-BFDE-F2235C6BD6A8}"/>
    <dgm:cxn modelId="{D9ED675A-EC74-4FE4-9BE1-15A1D58EBF69}" type="presOf" srcId="{AE0DAF27-4DAF-435E-9544-E6AE17B66C61}" destId="{1D620B57-D844-49C2-B784-A33B02C8C280}" srcOrd="0" destOrd="0" presId="urn:microsoft.com/office/officeart/2008/layout/VerticalCurvedList"/>
    <dgm:cxn modelId="{68BBF197-39CB-405A-8C70-E5503BA3E5F4}" type="presOf" srcId="{8646442C-51E2-4597-9BBD-673FF33524B4}" destId="{95066504-886E-49A7-9B22-54641765F0F3}" srcOrd="0" destOrd="0" presId="urn:microsoft.com/office/officeart/2008/layout/VerticalCurvedList"/>
    <dgm:cxn modelId="{50CBE5D6-A535-4BE5-A711-7458A1743A55}" type="presOf" srcId="{809C74F6-14A5-4BCF-A29F-1459B7E41132}" destId="{7050D86C-4EF0-465F-B1F5-7964086AEB36}" srcOrd="0" destOrd="0" presId="urn:microsoft.com/office/officeart/2008/layout/VerticalCurvedList"/>
    <dgm:cxn modelId="{C57457E3-F662-43A0-8A21-5D9F0D12BE76}" srcId="{8646442C-51E2-4597-9BBD-673FF33524B4}" destId="{6F996D87-442A-4629-AC27-96621E58DE2D}" srcOrd="0" destOrd="0" parTransId="{6AEDA168-4174-4397-8BC5-57B7AD5BB06F}" sibTransId="{809C74F6-14A5-4BCF-A29F-1459B7E41132}"/>
    <dgm:cxn modelId="{D1A891F5-6E50-46F3-88BC-CEEE919FD763}" srcId="{8646442C-51E2-4597-9BBD-673FF33524B4}" destId="{AE0DAF27-4DAF-435E-9544-E6AE17B66C61}" srcOrd="2" destOrd="0" parTransId="{9F52FDF1-5A1D-4506-A0D5-8D88465D455A}" sibTransId="{885AAA57-8377-4AC4-9473-A44F8E709864}"/>
    <dgm:cxn modelId="{21770138-F36E-49EE-ADFB-6984C5CDBD90}" type="presParOf" srcId="{95066504-886E-49A7-9B22-54641765F0F3}" destId="{E2BCCBAD-D9C2-4AC6-9989-E56D23F5F76C}" srcOrd="0" destOrd="0" presId="urn:microsoft.com/office/officeart/2008/layout/VerticalCurvedList"/>
    <dgm:cxn modelId="{6F204263-EAD2-4273-B9EB-86067A233BEB}" type="presParOf" srcId="{E2BCCBAD-D9C2-4AC6-9989-E56D23F5F76C}" destId="{9ADB3D73-3E3B-46C5-904A-2000B3092A6B}" srcOrd="0" destOrd="0" presId="urn:microsoft.com/office/officeart/2008/layout/VerticalCurvedList"/>
    <dgm:cxn modelId="{C0DD2285-237B-44C0-B602-C63C0B5F2D2E}" type="presParOf" srcId="{9ADB3D73-3E3B-46C5-904A-2000B3092A6B}" destId="{6E068F96-DFBE-4B03-9E11-B9EDE9248AC3}" srcOrd="0" destOrd="0" presId="urn:microsoft.com/office/officeart/2008/layout/VerticalCurvedList"/>
    <dgm:cxn modelId="{246B783F-EF7A-43BF-BD7A-4445512C4D54}" type="presParOf" srcId="{9ADB3D73-3E3B-46C5-904A-2000B3092A6B}" destId="{7050D86C-4EF0-465F-B1F5-7964086AEB36}" srcOrd="1" destOrd="0" presId="urn:microsoft.com/office/officeart/2008/layout/VerticalCurvedList"/>
    <dgm:cxn modelId="{6C809FAD-C084-4FA9-BA9E-52170AF1FFB1}" type="presParOf" srcId="{9ADB3D73-3E3B-46C5-904A-2000B3092A6B}" destId="{3F10EE2D-7462-4EEC-9CDE-EDB6A3FD58FD}" srcOrd="2" destOrd="0" presId="urn:microsoft.com/office/officeart/2008/layout/VerticalCurvedList"/>
    <dgm:cxn modelId="{CF199F84-B4F3-42A4-B4E0-D3C595DE97D1}" type="presParOf" srcId="{9ADB3D73-3E3B-46C5-904A-2000B3092A6B}" destId="{B3BB5189-18A1-4A8C-8C06-A13B16226108}" srcOrd="3" destOrd="0" presId="urn:microsoft.com/office/officeart/2008/layout/VerticalCurvedList"/>
    <dgm:cxn modelId="{FFE8169A-4170-40EA-BA1A-7D4A1A5C328C}" type="presParOf" srcId="{E2BCCBAD-D9C2-4AC6-9989-E56D23F5F76C}" destId="{D13B4DCD-FEFD-4274-8346-4F8054008E55}" srcOrd="1" destOrd="0" presId="urn:microsoft.com/office/officeart/2008/layout/VerticalCurvedList"/>
    <dgm:cxn modelId="{F19C4FB5-801F-48CD-B2C7-94677399BCA4}" type="presParOf" srcId="{E2BCCBAD-D9C2-4AC6-9989-E56D23F5F76C}" destId="{6C2E82A3-5F2B-482B-ACD6-40EEC011AF5C}" srcOrd="2" destOrd="0" presId="urn:microsoft.com/office/officeart/2008/layout/VerticalCurvedList"/>
    <dgm:cxn modelId="{5EE38A3C-CB06-4061-BEC9-B3EE2EFBBE7B}" type="presParOf" srcId="{6C2E82A3-5F2B-482B-ACD6-40EEC011AF5C}" destId="{493DD145-5DFE-4868-8B4D-A56291CCB8B2}" srcOrd="0" destOrd="0" presId="urn:microsoft.com/office/officeart/2008/layout/VerticalCurvedList"/>
    <dgm:cxn modelId="{C714BEA2-556B-46EB-AB5E-EFB36D34C658}" type="presParOf" srcId="{E2BCCBAD-D9C2-4AC6-9989-E56D23F5F76C}" destId="{F8612D51-6E82-499F-9F38-88FA84756D39}" srcOrd="3" destOrd="0" presId="urn:microsoft.com/office/officeart/2008/layout/VerticalCurvedList"/>
    <dgm:cxn modelId="{D86FA700-CE0E-4F7C-B8C2-B68CC1DCF73A}" type="presParOf" srcId="{E2BCCBAD-D9C2-4AC6-9989-E56D23F5F76C}" destId="{4179D777-DAB9-4A31-8AE2-645FCAA0A7A6}" srcOrd="4" destOrd="0" presId="urn:microsoft.com/office/officeart/2008/layout/VerticalCurvedList"/>
    <dgm:cxn modelId="{51FDDAB7-EF65-4DA4-91AB-508AE6C16388}" type="presParOf" srcId="{4179D777-DAB9-4A31-8AE2-645FCAA0A7A6}" destId="{3CB2DEBD-FB4A-4B89-8E61-3FCD8122974C}" srcOrd="0" destOrd="0" presId="urn:microsoft.com/office/officeart/2008/layout/VerticalCurvedList"/>
    <dgm:cxn modelId="{9683C655-5DB3-4EA3-A0BC-47B81D474CB2}" type="presParOf" srcId="{E2BCCBAD-D9C2-4AC6-9989-E56D23F5F76C}" destId="{1D620B57-D844-49C2-B784-A33B02C8C280}" srcOrd="5" destOrd="0" presId="urn:microsoft.com/office/officeart/2008/layout/VerticalCurvedList"/>
    <dgm:cxn modelId="{B1628C79-764B-481B-A80B-2457C55DE5BA}" type="presParOf" srcId="{E2BCCBAD-D9C2-4AC6-9989-E56D23F5F76C}" destId="{CF8FB60F-7617-4B35-B851-A4C5E892B7EC}" srcOrd="6" destOrd="0" presId="urn:microsoft.com/office/officeart/2008/layout/VerticalCurvedList"/>
    <dgm:cxn modelId="{55CD4E50-A80B-4E1A-AFA6-0B929A9A84AB}" type="presParOf" srcId="{CF8FB60F-7617-4B35-B851-A4C5E892B7EC}" destId="{0E23A741-CAFC-4F90-A3D4-6EACF076722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121C79-8DED-48C6-97C6-5A8A234721C5}" type="doc">
      <dgm:prSet loTypeId="urn:microsoft.com/office/officeart/2005/8/layout/cycle5" loCatId="cycle" qsTypeId="urn:microsoft.com/office/officeart/2005/8/quickstyle/simple1" qsCatId="simple" csTypeId="urn:microsoft.com/office/officeart/2005/8/colors/accent6_2" csCatId="accent6" phldr="1"/>
      <dgm:spPr/>
      <dgm:t>
        <a:bodyPr/>
        <a:lstStyle/>
        <a:p>
          <a:endParaRPr kumimoji="1" lang="ja-JP" altLang="en-US"/>
        </a:p>
      </dgm:t>
    </dgm:pt>
    <dgm:pt modelId="{19D904B5-E020-4EB9-87EF-59F96B8F87B2}">
      <dgm:prSet phldrT="[テキスト]" custT="1"/>
      <dgm:spPr>
        <a:xfrm>
          <a:off x="1162051" y="511"/>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Data Prep</a:t>
          </a:r>
          <a:endParaRPr kumimoji="1" lang="ja-JP" altLang="en-US" sz="2000" dirty="0">
            <a:solidFill>
              <a:srgbClr val="FFFFFF"/>
            </a:solidFill>
            <a:latin typeface="メイリオ"/>
            <a:ea typeface="メイリオ"/>
            <a:cs typeface="+mn-cs"/>
          </a:endParaRPr>
        </a:p>
      </dgm:t>
    </dgm:pt>
    <dgm:pt modelId="{313610FE-64F3-443B-87E4-154A1E0BD430}" type="parTrans" cxnId="{5466453C-117A-4492-91B7-9B6A15586E3A}">
      <dgm:prSet/>
      <dgm:spPr/>
      <dgm:t>
        <a:bodyPr/>
        <a:lstStyle/>
        <a:p>
          <a:endParaRPr kumimoji="1" lang="ja-JP" altLang="en-US"/>
        </a:p>
      </dgm:t>
    </dgm:pt>
    <dgm:pt modelId="{705F60D6-BE6E-4EAC-B3F6-4B28D8E64E33}" type="sibTrans" cxnId="{5466453C-117A-4492-91B7-9B6A15586E3A}">
      <dgm:prSet>
        <dgm:style>
          <a:lnRef idx="2">
            <a:schemeClr val="accent6"/>
          </a:lnRef>
          <a:fillRef idx="0">
            <a:schemeClr val="accent6"/>
          </a:fillRef>
          <a:effectRef idx="1">
            <a:schemeClr val="accent6"/>
          </a:effectRef>
          <a:fontRef idx="minor">
            <a:schemeClr val="tx1"/>
          </a:fontRef>
        </dgm:style>
      </dgm:prSet>
      <dgm:spPr>
        <a:xfrm>
          <a:off x="838700" y="422423"/>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F4C4A767-0E7D-423C-B912-2EA61033B1D0}">
      <dgm:prSet phldrT="[テキスト]" custT="1"/>
      <dgm:spPr>
        <a:xfrm>
          <a:off x="2114498"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Modeling</a:t>
          </a:r>
          <a:endParaRPr kumimoji="1" lang="ja-JP" altLang="en-US" sz="2000" dirty="0">
            <a:solidFill>
              <a:srgbClr val="FFFFFF"/>
            </a:solidFill>
            <a:latin typeface="メイリオ"/>
            <a:ea typeface="メイリオ"/>
            <a:cs typeface="+mn-cs"/>
          </a:endParaRPr>
        </a:p>
      </dgm:t>
    </dgm:pt>
    <dgm:pt modelId="{4AAE8658-432B-4AA5-B46E-0D5A8FD2CBEE}" type="parTrans" cxnId="{AF8ED3D9-2DD9-4100-AF7F-A02615C58CDE}">
      <dgm:prSet/>
      <dgm:spPr/>
      <dgm:t>
        <a:bodyPr/>
        <a:lstStyle/>
        <a:p>
          <a:endParaRPr kumimoji="1" lang="ja-JP" altLang="en-US"/>
        </a:p>
      </dgm:t>
    </dgm:pt>
    <dgm:pt modelId="{9B178013-AEDA-4800-98A2-9B7E83DF1CA4}" type="sibTrans" cxnId="{AF8ED3D9-2DD9-4100-AF7F-A02615C58CDE}">
      <dgm:prSet>
        <dgm:style>
          <a:lnRef idx="2">
            <a:schemeClr val="accent6"/>
          </a:lnRef>
          <a:fillRef idx="0">
            <a:schemeClr val="accent6"/>
          </a:fillRef>
          <a:effectRef idx="1">
            <a:schemeClr val="accent6"/>
          </a:effectRef>
          <a:fontRef idx="minor">
            <a:schemeClr val="tx1"/>
          </a:fontRef>
        </dgm:style>
      </dgm:prSet>
      <dgm:spPr>
        <a:xfrm>
          <a:off x="748965" y="488120"/>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BBE5361F-E058-42C8-B8A8-51D13BC098A7}">
      <dgm:prSet phldrT="[テキスト]" custT="1"/>
      <dgm:spPr>
        <a:xfrm>
          <a:off x="209605"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Evaluation</a:t>
          </a:r>
          <a:endParaRPr kumimoji="1" lang="ja-JP" altLang="en-US" sz="2000" dirty="0">
            <a:solidFill>
              <a:srgbClr val="FFFFFF"/>
            </a:solidFill>
            <a:latin typeface="メイリオ"/>
            <a:ea typeface="メイリオ"/>
            <a:cs typeface="+mn-cs"/>
          </a:endParaRPr>
        </a:p>
      </dgm:t>
    </dgm:pt>
    <dgm:pt modelId="{242EB458-DDEA-47CF-BECF-343C423170AB}" type="parTrans" cxnId="{A116901A-600D-4C1F-BF16-A8169C297ECC}">
      <dgm:prSet/>
      <dgm:spPr/>
      <dgm:t>
        <a:bodyPr/>
        <a:lstStyle/>
        <a:p>
          <a:endParaRPr kumimoji="1" lang="ja-JP" altLang="en-US"/>
        </a:p>
      </dgm:t>
    </dgm:pt>
    <dgm:pt modelId="{C6044FEC-7CD0-4BB7-87AD-8CA28992DBAD}" type="sibTrans" cxnId="{A116901A-600D-4C1F-BF16-A8169C297ECC}">
      <dgm:prSet>
        <dgm:style>
          <a:lnRef idx="2">
            <a:schemeClr val="accent6"/>
          </a:lnRef>
          <a:fillRef idx="0">
            <a:schemeClr val="accent6"/>
          </a:fillRef>
          <a:effectRef idx="1">
            <a:schemeClr val="accent6"/>
          </a:effectRef>
          <a:fontRef idx="minor">
            <a:schemeClr val="tx1"/>
          </a:fontRef>
        </dgm:style>
      </dgm:prSet>
      <dgm:spPr>
        <a:xfrm>
          <a:off x="659229" y="422423"/>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4DC16D59-83BD-454F-B3B6-3331CAA57429}" type="pres">
      <dgm:prSet presAssocID="{1D121C79-8DED-48C6-97C6-5A8A234721C5}" presName="cycle" presStyleCnt="0">
        <dgm:presLayoutVars>
          <dgm:dir/>
          <dgm:resizeHandles val="exact"/>
        </dgm:presLayoutVars>
      </dgm:prSet>
      <dgm:spPr/>
    </dgm:pt>
    <dgm:pt modelId="{D45FC255-2038-42D2-9F80-E52276094586}" type="pres">
      <dgm:prSet presAssocID="{19D904B5-E020-4EB9-87EF-59F96B8F87B2}" presName="node" presStyleLbl="node1" presStyleIdx="0" presStyleCnt="3" custScaleX="130551" custScaleY="48924" custRadScaleRad="94909" custRadScaleInc="1360">
        <dgm:presLayoutVars>
          <dgm:bulletEnabled val="1"/>
        </dgm:presLayoutVars>
      </dgm:prSet>
      <dgm:spPr/>
    </dgm:pt>
    <dgm:pt modelId="{82EC56F3-453E-4C17-B551-39B286155693}" type="pres">
      <dgm:prSet presAssocID="{19D904B5-E020-4EB9-87EF-59F96B8F87B2}" presName="spNode" presStyleCnt="0"/>
      <dgm:spPr/>
    </dgm:pt>
    <dgm:pt modelId="{6020EE47-A84A-4990-BD1B-624D2E24C9DB}" type="pres">
      <dgm:prSet presAssocID="{705F60D6-BE6E-4EAC-B3F6-4B28D8E64E33}" presName="sibTrans" presStyleLbl="sibTrans1D1" presStyleIdx="0" presStyleCnt="3"/>
      <dgm:spPr/>
    </dgm:pt>
    <dgm:pt modelId="{7FF725F3-1677-4939-95A1-AE7337451DA1}" type="pres">
      <dgm:prSet presAssocID="{F4C4A767-0E7D-423C-B912-2EA61033B1D0}" presName="node" presStyleLbl="node1" presStyleIdx="1" presStyleCnt="3" custScaleX="130551" custScaleY="48924" custRadScaleRad="95682" custRadScaleInc="-19475">
        <dgm:presLayoutVars>
          <dgm:bulletEnabled val="1"/>
        </dgm:presLayoutVars>
      </dgm:prSet>
      <dgm:spPr/>
    </dgm:pt>
    <dgm:pt modelId="{3E6A9EFF-9BBD-4A3D-807A-7DB36D45D49D}" type="pres">
      <dgm:prSet presAssocID="{F4C4A767-0E7D-423C-B912-2EA61033B1D0}" presName="spNode" presStyleCnt="0"/>
      <dgm:spPr/>
    </dgm:pt>
    <dgm:pt modelId="{6C080BC0-246D-4811-A1AF-F23A3119E224}" type="pres">
      <dgm:prSet presAssocID="{9B178013-AEDA-4800-98A2-9B7E83DF1CA4}" presName="sibTrans" presStyleLbl="sibTrans1D1" presStyleIdx="1" presStyleCnt="3"/>
      <dgm:spPr/>
    </dgm:pt>
    <dgm:pt modelId="{788333BA-2B65-4648-95C0-7AB503E30F92}" type="pres">
      <dgm:prSet presAssocID="{BBE5361F-E058-42C8-B8A8-51D13BC098A7}" presName="node" presStyleLbl="node1" presStyleIdx="2" presStyleCnt="3" custScaleX="130551" custScaleY="48924" custRadScaleRad="90699" custRadScaleInc="16247">
        <dgm:presLayoutVars>
          <dgm:bulletEnabled val="1"/>
        </dgm:presLayoutVars>
      </dgm:prSet>
      <dgm:spPr/>
    </dgm:pt>
    <dgm:pt modelId="{06CD9A61-6393-46B8-8017-2373BE21C284}" type="pres">
      <dgm:prSet presAssocID="{BBE5361F-E058-42C8-B8A8-51D13BC098A7}" presName="spNode" presStyleCnt="0"/>
      <dgm:spPr/>
    </dgm:pt>
    <dgm:pt modelId="{F0D29632-8352-4724-9CC8-414FEF5FCA0D}" type="pres">
      <dgm:prSet presAssocID="{C6044FEC-7CD0-4BB7-87AD-8CA28992DBAD}" presName="sibTrans" presStyleLbl="sibTrans1D1" presStyleIdx="2" presStyleCnt="3"/>
      <dgm:spPr/>
    </dgm:pt>
  </dgm:ptLst>
  <dgm:cxnLst>
    <dgm:cxn modelId="{61981006-DB65-4388-A39B-A1C595F37D53}" type="presOf" srcId="{9B178013-AEDA-4800-98A2-9B7E83DF1CA4}" destId="{6C080BC0-246D-4811-A1AF-F23A3119E224}" srcOrd="0" destOrd="0" presId="urn:microsoft.com/office/officeart/2005/8/layout/cycle5"/>
    <dgm:cxn modelId="{B2B7700A-4A4A-4AC8-9B2B-7B5D27D8FC28}" type="presOf" srcId="{C6044FEC-7CD0-4BB7-87AD-8CA28992DBAD}" destId="{F0D29632-8352-4724-9CC8-414FEF5FCA0D}" srcOrd="0" destOrd="0" presId="urn:microsoft.com/office/officeart/2005/8/layout/cycle5"/>
    <dgm:cxn modelId="{A116901A-600D-4C1F-BF16-A8169C297ECC}" srcId="{1D121C79-8DED-48C6-97C6-5A8A234721C5}" destId="{BBE5361F-E058-42C8-B8A8-51D13BC098A7}" srcOrd="2" destOrd="0" parTransId="{242EB458-DDEA-47CF-BECF-343C423170AB}" sibTransId="{C6044FEC-7CD0-4BB7-87AD-8CA28992DBAD}"/>
    <dgm:cxn modelId="{5466453C-117A-4492-91B7-9B6A15586E3A}" srcId="{1D121C79-8DED-48C6-97C6-5A8A234721C5}" destId="{19D904B5-E020-4EB9-87EF-59F96B8F87B2}" srcOrd="0" destOrd="0" parTransId="{313610FE-64F3-443B-87E4-154A1E0BD430}" sibTransId="{705F60D6-BE6E-4EAC-B3F6-4B28D8E64E33}"/>
    <dgm:cxn modelId="{F857265E-F2B9-47FE-B547-CD87E0C94687}" type="presOf" srcId="{705F60D6-BE6E-4EAC-B3F6-4B28D8E64E33}" destId="{6020EE47-A84A-4990-BD1B-624D2E24C9DB}" srcOrd="0" destOrd="0" presId="urn:microsoft.com/office/officeart/2005/8/layout/cycle5"/>
    <dgm:cxn modelId="{55CA8C4B-EA73-4E3A-AD92-3C3D8A60E56B}" type="presOf" srcId="{BBE5361F-E058-42C8-B8A8-51D13BC098A7}" destId="{788333BA-2B65-4648-95C0-7AB503E30F92}" srcOrd="0" destOrd="0" presId="urn:microsoft.com/office/officeart/2005/8/layout/cycle5"/>
    <dgm:cxn modelId="{210900A8-32E5-4808-9FD4-2F8763900B20}" type="presOf" srcId="{19D904B5-E020-4EB9-87EF-59F96B8F87B2}" destId="{D45FC255-2038-42D2-9F80-E52276094586}" srcOrd="0" destOrd="0" presId="urn:microsoft.com/office/officeart/2005/8/layout/cycle5"/>
    <dgm:cxn modelId="{5FD584C0-00B0-4D04-AE65-CCEA0B5B0696}" type="presOf" srcId="{1D121C79-8DED-48C6-97C6-5A8A234721C5}" destId="{4DC16D59-83BD-454F-B3B6-3331CAA57429}" srcOrd="0" destOrd="0" presId="urn:microsoft.com/office/officeart/2005/8/layout/cycle5"/>
    <dgm:cxn modelId="{AF8ED3D9-2DD9-4100-AF7F-A02615C58CDE}" srcId="{1D121C79-8DED-48C6-97C6-5A8A234721C5}" destId="{F4C4A767-0E7D-423C-B912-2EA61033B1D0}" srcOrd="1" destOrd="0" parTransId="{4AAE8658-432B-4AA5-B46E-0D5A8FD2CBEE}" sibTransId="{9B178013-AEDA-4800-98A2-9B7E83DF1CA4}"/>
    <dgm:cxn modelId="{F622DBE8-0821-41ED-9F42-800FFE2B6D07}" type="presOf" srcId="{F4C4A767-0E7D-423C-B912-2EA61033B1D0}" destId="{7FF725F3-1677-4939-95A1-AE7337451DA1}" srcOrd="0" destOrd="0" presId="urn:microsoft.com/office/officeart/2005/8/layout/cycle5"/>
    <dgm:cxn modelId="{1E079039-55E5-47BB-B586-7A5F89014194}" type="presParOf" srcId="{4DC16D59-83BD-454F-B3B6-3331CAA57429}" destId="{D45FC255-2038-42D2-9F80-E52276094586}" srcOrd="0" destOrd="0" presId="urn:microsoft.com/office/officeart/2005/8/layout/cycle5"/>
    <dgm:cxn modelId="{434D8B42-BB2A-4DF7-BDCE-437BBC8A1694}" type="presParOf" srcId="{4DC16D59-83BD-454F-B3B6-3331CAA57429}" destId="{82EC56F3-453E-4C17-B551-39B286155693}" srcOrd="1" destOrd="0" presId="urn:microsoft.com/office/officeart/2005/8/layout/cycle5"/>
    <dgm:cxn modelId="{9B57E767-F4E0-4FF6-AE5E-872B44712E8F}" type="presParOf" srcId="{4DC16D59-83BD-454F-B3B6-3331CAA57429}" destId="{6020EE47-A84A-4990-BD1B-624D2E24C9DB}" srcOrd="2" destOrd="0" presId="urn:microsoft.com/office/officeart/2005/8/layout/cycle5"/>
    <dgm:cxn modelId="{50C249C3-4AFB-43C1-B3D4-300583BC0492}" type="presParOf" srcId="{4DC16D59-83BD-454F-B3B6-3331CAA57429}" destId="{7FF725F3-1677-4939-95A1-AE7337451DA1}" srcOrd="3" destOrd="0" presId="urn:microsoft.com/office/officeart/2005/8/layout/cycle5"/>
    <dgm:cxn modelId="{763D678F-0362-4621-8BDF-F944746B2E2E}" type="presParOf" srcId="{4DC16D59-83BD-454F-B3B6-3331CAA57429}" destId="{3E6A9EFF-9BBD-4A3D-807A-7DB36D45D49D}" srcOrd="4" destOrd="0" presId="urn:microsoft.com/office/officeart/2005/8/layout/cycle5"/>
    <dgm:cxn modelId="{71D6B530-30BE-4FA8-8427-BEDBA9AAC2FA}" type="presParOf" srcId="{4DC16D59-83BD-454F-B3B6-3331CAA57429}" destId="{6C080BC0-246D-4811-A1AF-F23A3119E224}" srcOrd="5" destOrd="0" presId="urn:microsoft.com/office/officeart/2005/8/layout/cycle5"/>
    <dgm:cxn modelId="{B2D945AF-360A-4092-914C-9E79616EA296}" type="presParOf" srcId="{4DC16D59-83BD-454F-B3B6-3331CAA57429}" destId="{788333BA-2B65-4648-95C0-7AB503E30F92}" srcOrd="6" destOrd="0" presId="urn:microsoft.com/office/officeart/2005/8/layout/cycle5"/>
    <dgm:cxn modelId="{79C5C829-4BA0-436A-8C76-7959CE5C8350}" type="presParOf" srcId="{4DC16D59-83BD-454F-B3B6-3331CAA57429}" destId="{06CD9A61-6393-46B8-8017-2373BE21C284}" srcOrd="7" destOrd="0" presId="urn:microsoft.com/office/officeart/2005/8/layout/cycle5"/>
    <dgm:cxn modelId="{2AF7C961-0948-4E74-AB87-5A9F73D80CC1}" type="presParOf" srcId="{4DC16D59-83BD-454F-B3B6-3331CAA57429}" destId="{F0D29632-8352-4724-9CC8-414FEF5FCA0D}"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121C79-8DED-48C6-97C6-5A8A234721C5}" type="doc">
      <dgm:prSet loTypeId="urn:microsoft.com/office/officeart/2005/8/layout/cycle5" loCatId="cycle" qsTypeId="urn:microsoft.com/office/officeart/2005/8/quickstyle/simple1" qsCatId="simple" csTypeId="urn:microsoft.com/office/officeart/2005/8/colors/accent6_2" csCatId="accent6" phldr="1"/>
      <dgm:spPr/>
      <dgm:t>
        <a:bodyPr/>
        <a:lstStyle/>
        <a:p>
          <a:endParaRPr kumimoji="1" lang="ja-JP" altLang="en-US"/>
        </a:p>
      </dgm:t>
    </dgm:pt>
    <dgm:pt modelId="{19D904B5-E020-4EB9-87EF-59F96B8F87B2}">
      <dgm:prSet phldrT="[テキスト]" custT="1"/>
      <dgm:spPr>
        <a:xfrm>
          <a:off x="1162051" y="511"/>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Data Prep</a:t>
          </a:r>
          <a:endParaRPr kumimoji="1" lang="ja-JP" altLang="en-US" sz="2000" dirty="0">
            <a:solidFill>
              <a:srgbClr val="FFFFFF"/>
            </a:solidFill>
            <a:latin typeface="メイリオ"/>
            <a:ea typeface="メイリオ"/>
            <a:cs typeface="+mn-cs"/>
          </a:endParaRPr>
        </a:p>
      </dgm:t>
    </dgm:pt>
    <dgm:pt modelId="{313610FE-64F3-443B-87E4-154A1E0BD430}" type="parTrans" cxnId="{5466453C-117A-4492-91B7-9B6A15586E3A}">
      <dgm:prSet/>
      <dgm:spPr/>
      <dgm:t>
        <a:bodyPr/>
        <a:lstStyle/>
        <a:p>
          <a:endParaRPr kumimoji="1" lang="ja-JP" altLang="en-US"/>
        </a:p>
      </dgm:t>
    </dgm:pt>
    <dgm:pt modelId="{705F60D6-BE6E-4EAC-B3F6-4B28D8E64E33}" type="sibTrans" cxnId="{5466453C-117A-4492-91B7-9B6A15586E3A}">
      <dgm:prSet>
        <dgm:style>
          <a:lnRef idx="2">
            <a:schemeClr val="accent6"/>
          </a:lnRef>
          <a:fillRef idx="0">
            <a:schemeClr val="accent6"/>
          </a:fillRef>
          <a:effectRef idx="1">
            <a:schemeClr val="accent6"/>
          </a:effectRef>
          <a:fontRef idx="minor">
            <a:schemeClr val="tx1"/>
          </a:fontRef>
        </dgm:style>
      </dgm:prSet>
      <dgm:spPr>
        <a:xfrm>
          <a:off x="838700" y="422423"/>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F4C4A767-0E7D-423C-B912-2EA61033B1D0}">
      <dgm:prSet phldrT="[テキスト]" custT="1"/>
      <dgm:spPr>
        <a:xfrm>
          <a:off x="2114498"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Modeling</a:t>
          </a:r>
          <a:endParaRPr kumimoji="1" lang="ja-JP" altLang="en-US" sz="2000" dirty="0">
            <a:solidFill>
              <a:srgbClr val="FFFFFF"/>
            </a:solidFill>
            <a:latin typeface="メイリオ"/>
            <a:ea typeface="メイリオ"/>
            <a:cs typeface="+mn-cs"/>
          </a:endParaRPr>
        </a:p>
      </dgm:t>
    </dgm:pt>
    <dgm:pt modelId="{4AAE8658-432B-4AA5-B46E-0D5A8FD2CBEE}" type="parTrans" cxnId="{AF8ED3D9-2DD9-4100-AF7F-A02615C58CDE}">
      <dgm:prSet/>
      <dgm:spPr/>
      <dgm:t>
        <a:bodyPr/>
        <a:lstStyle/>
        <a:p>
          <a:endParaRPr kumimoji="1" lang="ja-JP" altLang="en-US"/>
        </a:p>
      </dgm:t>
    </dgm:pt>
    <dgm:pt modelId="{9B178013-AEDA-4800-98A2-9B7E83DF1CA4}" type="sibTrans" cxnId="{AF8ED3D9-2DD9-4100-AF7F-A02615C58CDE}">
      <dgm:prSet>
        <dgm:style>
          <a:lnRef idx="2">
            <a:schemeClr val="accent6"/>
          </a:lnRef>
          <a:fillRef idx="0">
            <a:schemeClr val="accent6"/>
          </a:fillRef>
          <a:effectRef idx="1">
            <a:schemeClr val="accent6"/>
          </a:effectRef>
          <a:fontRef idx="minor">
            <a:schemeClr val="tx1"/>
          </a:fontRef>
        </dgm:style>
      </dgm:prSet>
      <dgm:spPr>
        <a:xfrm>
          <a:off x="748965" y="488120"/>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BBE5361F-E058-42C8-B8A8-51D13BC098A7}">
      <dgm:prSet phldrT="[テキスト]" custT="1"/>
      <dgm:spPr>
        <a:xfrm>
          <a:off x="209605"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Evaluation</a:t>
          </a:r>
          <a:endParaRPr kumimoji="1" lang="ja-JP" altLang="en-US" sz="2000" dirty="0">
            <a:solidFill>
              <a:srgbClr val="FFFFFF"/>
            </a:solidFill>
            <a:latin typeface="メイリオ"/>
            <a:ea typeface="メイリオ"/>
            <a:cs typeface="+mn-cs"/>
          </a:endParaRPr>
        </a:p>
      </dgm:t>
    </dgm:pt>
    <dgm:pt modelId="{242EB458-DDEA-47CF-BECF-343C423170AB}" type="parTrans" cxnId="{A116901A-600D-4C1F-BF16-A8169C297ECC}">
      <dgm:prSet/>
      <dgm:spPr/>
      <dgm:t>
        <a:bodyPr/>
        <a:lstStyle/>
        <a:p>
          <a:endParaRPr kumimoji="1" lang="ja-JP" altLang="en-US"/>
        </a:p>
      </dgm:t>
    </dgm:pt>
    <dgm:pt modelId="{C6044FEC-7CD0-4BB7-87AD-8CA28992DBAD}" type="sibTrans" cxnId="{A116901A-600D-4C1F-BF16-A8169C297ECC}">
      <dgm:prSet>
        <dgm:style>
          <a:lnRef idx="2">
            <a:schemeClr val="accent6"/>
          </a:lnRef>
          <a:fillRef idx="0">
            <a:schemeClr val="accent6"/>
          </a:fillRef>
          <a:effectRef idx="1">
            <a:schemeClr val="accent6"/>
          </a:effectRef>
          <a:fontRef idx="minor">
            <a:schemeClr val="tx1"/>
          </a:fontRef>
        </dgm:style>
      </dgm:prSet>
      <dgm:spPr>
        <a:xfrm>
          <a:off x="659229" y="422423"/>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4DC16D59-83BD-454F-B3B6-3331CAA57429}" type="pres">
      <dgm:prSet presAssocID="{1D121C79-8DED-48C6-97C6-5A8A234721C5}" presName="cycle" presStyleCnt="0">
        <dgm:presLayoutVars>
          <dgm:dir/>
          <dgm:resizeHandles val="exact"/>
        </dgm:presLayoutVars>
      </dgm:prSet>
      <dgm:spPr/>
    </dgm:pt>
    <dgm:pt modelId="{D45FC255-2038-42D2-9F80-E52276094586}" type="pres">
      <dgm:prSet presAssocID="{19D904B5-E020-4EB9-87EF-59F96B8F87B2}" presName="node" presStyleLbl="node1" presStyleIdx="0" presStyleCnt="3" custScaleX="130551" custScaleY="48924" custRadScaleRad="94909" custRadScaleInc="1360">
        <dgm:presLayoutVars>
          <dgm:bulletEnabled val="1"/>
        </dgm:presLayoutVars>
      </dgm:prSet>
      <dgm:spPr/>
    </dgm:pt>
    <dgm:pt modelId="{82EC56F3-453E-4C17-B551-39B286155693}" type="pres">
      <dgm:prSet presAssocID="{19D904B5-E020-4EB9-87EF-59F96B8F87B2}" presName="spNode" presStyleCnt="0"/>
      <dgm:spPr/>
    </dgm:pt>
    <dgm:pt modelId="{6020EE47-A84A-4990-BD1B-624D2E24C9DB}" type="pres">
      <dgm:prSet presAssocID="{705F60D6-BE6E-4EAC-B3F6-4B28D8E64E33}" presName="sibTrans" presStyleLbl="sibTrans1D1" presStyleIdx="0" presStyleCnt="3"/>
      <dgm:spPr/>
    </dgm:pt>
    <dgm:pt modelId="{7FF725F3-1677-4939-95A1-AE7337451DA1}" type="pres">
      <dgm:prSet presAssocID="{F4C4A767-0E7D-423C-B912-2EA61033B1D0}" presName="node" presStyleLbl="node1" presStyleIdx="1" presStyleCnt="3" custScaleX="130551" custScaleY="48924" custRadScaleRad="95682" custRadScaleInc="-19475">
        <dgm:presLayoutVars>
          <dgm:bulletEnabled val="1"/>
        </dgm:presLayoutVars>
      </dgm:prSet>
      <dgm:spPr/>
    </dgm:pt>
    <dgm:pt modelId="{3E6A9EFF-9BBD-4A3D-807A-7DB36D45D49D}" type="pres">
      <dgm:prSet presAssocID="{F4C4A767-0E7D-423C-B912-2EA61033B1D0}" presName="spNode" presStyleCnt="0"/>
      <dgm:spPr/>
    </dgm:pt>
    <dgm:pt modelId="{6C080BC0-246D-4811-A1AF-F23A3119E224}" type="pres">
      <dgm:prSet presAssocID="{9B178013-AEDA-4800-98A2-9B7E83DF1CA4}" presName="sibTrans" presStyleLbl="sibTrans1D1" presStyleIdx="1" presStyleCnt="3"/>
      <dgm:spPr/>
    </dgm:pt>
    <dgm:pt modelId="{788333BA-2B65-4648-95C0-7AB503E30F92}" type="pres">
      <dgm:prSet presAssocID="{BBE5361F-E058-42C8-B8A8-51D13BC098A7}" presName="node" presStyleLbl="node1" presStyleIdx="2" presStyleCnt="3" custScaleX="130551" custScaleY="48924" custRadScaleRad="90699" custRadScaleInc="16247">
        <dgm:presLayoutVars>
          <dgm:bulletEnabled val="1"/>
        </dgm:presLayoutVars>
      </dgm:prSet>
      <dgm:spPr/>
    </dgm:pt>
    <dgm:pt modelId="{06CD9A61-6393-46B8-8017-2373BE21C284}" type="pres">
      <dgm:prSet presAssocID="{BBE5361F-E058-42C8-B8A8-51D13BC098A7}" presName="spNode" presStyleCnt="0"/>
      <dgm:spPr/>
    </dgm:pt>
    <dgm:pt modelId="{F0D29632-8352-4724-9CC8-414FEF5FCA0D}" type="pres">
      <dgm:prSet presAssocID="{C6044FEC-7CD0-4BB7-87AD-8CA28992DBAD}" presName="sibTrans" presStyleLbl="sibTrans1D1" presStyleIdx="2" presStyleCnt="3"/>
      <dgm:spPr/>
    </dgm:pt>
  </dgm:ptLst>
  <dgm:cxnLst>
    <dgm:cxn modelId="{61981006-DB65-4388-A39B-A1C595F37D53}" type="presOf" srcId="{9B178013-AEDA-4800-98A2-9B7E83DF1CA4}" destId="{6C080BC0-246D-4811-A1AF-F23A3119E224}" srcOrd="0" destOrd="0" presId="urn:microsoft.com/office/officeart/2005/8/layout/cycle5"/>
    <dgm:cxn modelId="{B2B7700A-4A4A-4AC8-9B2B-7B5D27D8FC28}" type="presOf" srcId="{C6044FEC-7CD0-4BB7-87AD-8CA28992DBAD}" destId="{F0D29632-8352-4724-9CC8-414FEF5FCA0D}" srcOrd="0" destOrd="0" presId="urn:microsoft.com/office/officeart/2005/8/layout/cycle5"/>
    <dgm:cxn modelId="{A116901A-600D-4C1F-BF16-A8169C297ECC}" srcId="{1D121C79-8DED-48C6-97C6-5A8A234721C5}" destId="{BBE5361F-E058-42C8-B8A8-51D13BC098A7}" srcOrd="2" destOrd="0" parTransId="{242EB458-DDEA-47CF-BECF-343C423170AB}" sibTransId="{C6044FEC-7CD0-4BB7-87AD-8CA28992DBAD}"/>
    <dgm:cxn modelId="{5466453C-117A-4492-91B7-9B6A15586E3A}" srcId="{1D121C79-8DED-48C6-97C6-5A8A234721C5}" destId="{19D904B5-E020-4EB9-87EF-59F96B8F87B2}" srcOrd="0" destOrd="0" parTransId="{313610FE-64F3-443B-87E4-154A1E0BD430}" sibTransId="{705F60D6-BE6E-4EAC-B3F6-4B28D8E64E33}"/>
    <dgm:cxn modelId="{F857265E-F2B9-47FE-B547-CD87E0C94687}" type="presOf" srcId="{705F60D6-BE6E-4EAC-B3F6-4B28D8E64E33}" destId="{6020EE47-A84A-4990-BD1B-624D2E24C9DB}" srcOrd="0" destOrd="0" presId="urn:microsoft.com/office/officeart/2005/8/layout/cycle5"/>
    <dgm:cxn modelId="{55CA8C4B-EA73-4E3A-AD92-3C3D8A60E56B}" type="presOf" srcId="{BBE5361F-E058-42C8-B8A8-51D13BC098A7}" destId="{788333BA-2B65-4648-95C0-7AB503E30F92}" srcOrd="0" destOrd="0" presId="urn:microsoft.com/office/officeart/2005/8/layout/cycle5"/>
    <dgm:cxn modelId="{210900A8-32E5-4808-9FD4-2F8763900B20}" type="presOf" srcId="{19D904B5-E020-4EB9-87EF-59F96B8F87B2}" destId="{D45FC255-2038-42D2-9F80-E52276094586}" srcOrd="0" destOrd="0" presId="urn:microsoft.com/office/officeart/2005/8/layout/cycle5"/>
    <dgm:cxn modelId="{5FD584C0-00B0-4D04-AE65-CCEA0B5B0696}" type="presOf" srcId="{1D121C79-8DED-48C6-97C6-5A8A234721C5}" destId="{4DC16D59-83BD-454F-B3B6-3331CAA57429}" srcOrd="0" destOrd="0" presId="urn:microsoft.com/office/officeart/2005/8/layout/cycle5"/>
    <dgm:cxn modelId="{AF8ED3D9-2DD9-4100-AF7F-A02615C58CDE}" srcId="{1D121C79-8DED-48C6-97C6-5A8A234721C5}" destId="{F4C4A767-0E7D-423C-B912-2EA61033B1D0}" srcOrd="1" destOrd="0" parTransId="{4AAE8658-432B-4AA5-B46E-0D5A8FD2CBEE}" sibTransId="{9B178013-AEDA-4800-98A2-9B7E83DF1CA4}"/>
    <dgm:cxn modelId="{F622DBE8-0821-41ED-9F42-800FFE2B6D07}" type="presOf" srcId="{F4C4A767-0E7D-423C-B912-2EA61033B1D0}" destId="{7FF725F3-1677-4939-95A1-AE7337451DA1}" srcOrd="0" destOrd="0" presId="urn:microsoft.com/office/officeart/2005/8/layout/cycle5"/>
    <dgm:cxn modelId="{1E079039-55E5-47BB-B586-7A5F89014194}" type="presParOf" srcId="{4DC16D59-83BD-454F-B3B6-3331CAA57429}" destId="{D45FC255-2038-42D2-9F80-E52276094586}" srcOrd="0" destOrd="0" presId="urn:microsoft.com/office/officeart/2005/8/layout/cycle5"/>
    <dgm:cxn modelId="{434D8B42-BB2A-4DF7-BDCE-437BBC8A1694}" type="presParOf" srcId="{4DC16D59-83BD-454F-B3B6-3331CAA57429}" destId="{82EC56F3-453E-4C17-B551-39B286155693}" srcOrd="1" destOrd="0" presId="urn:microsoft.com/office/officeart/2005/8/layout/cycle5"/>
    <dgm:cxn modelId="{9B57E767-F4E0-4FF6-AE5E-872B44712E8F}" type="presParOf" srcId="{4DC16D59-83BD-454F-B3B6-3331CAA57429}" destId="{6020EE47-A84A-4990-BD1B-624D2E24C9DB}" srcOrd="2" destOrd="0" presId="urn:microsoft.com/office/officeart/2005/8/layout/cycle5"/>
    <dgm:cxn modelId="{50C249C3-4AFB-43C1-B3D4-300583BC0492}" type="presParOf" srcId="{4DC16D59-83BD-454F-B3B6-3331CAA57429}" destId="{7FF725F3-1677-4939-95A1-AE7337451DA1}" srcOrd="3" destOrd="0" presId="urn:microsoft.com/office/officeart/2005/8/layout/cycle5"/>
    <dgm:cxn modelId="{763D678F-0362-4621-8BDF-F944746B2E2E}" type="presParOf" srcId="{4DC16D59-83BD-454F-B3B6-3331CAA57429}" destId="{3E6A9EFF-9BBD-4A3D-807A-7DB36D45D49D}" srcOrd="4" destOrd="0" presId="urn:microsoft.com/office/officeart/2005/8/layout/cycle5"/>
    <dgm:cxn modelId="{71D6B530-30BE-4FA8-8427-BEDBA9AAC2FA}" type="presParOf" srcId="{4DC16D59-83BD-454F-B3B6-3331CAA57429}" destId="{6C080BC0-246D-4811-A1AF-F23A3119E224}" srcOrd="5" destOrd="0" presId="urn:microsoft.com/office/officeart/2005/8/layout/cycle5"/>
    <dgm:cxn modelId="{B2D945AF-360A-4092-914C-9E79616EA296}" type="presParOf" srcId="{4DC16D59-83BD-454F-B3B6-3331CAA57429}" destId="{788333BA-2B65-4648-95C0-7AB503E30F92}" srcOrd="6" destOrd="0" presId="urn:microsoft.com/office/officeart/2005/8/layout/cycle5"/>
    <dgm:cxn modelId="{79C5C829-4BA0-436A-8C76-7959CE5C8350}" type="presParOf" srcId="{4DC16D59-83BD-454F-B3B6-3331CAA57429}" destId="{06CD9A61-6393-46B8-8017-2373BE21C284}" srcOrd="7" destOrd="0" presId="urn:microsoft.com/office/officeart/2005/8/layout/cycle5"/>
    <dgm:cxn modelId="{2AF7C961-0948-4E74-AB87-5A9F73D80CC1}" type="presParOf" srcId="{4DC16D59-83BD-454F-B3B6-3331CAA57429}" destId="{F0D29632-8352-4724-9CC8-414FEF5FCA0D}"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121C79-8DED-48C6-97C6-5A8A234721C5}" type="doc">
      <dgm:prSet loTypeId="urn:microsoft.com/office/officeart/2005/8/layout/cycle5" loCatId="cycle" qsTypeId="urn:microsoft.com/office/officeart/2005/8/quickstyle/simple1" qsCatId="simple" csTypeId="urn:microsoft.com/office/officeart/2005/8/colors/accent6_2" csCatId="accent6" phldr="1"/>
      <dgm:spPr/>
      <dgm:t>
        <a:bodyPr/>
        <a:lstStyle/>
        <a:p>
          <a:endParaRPr kumimoji="1" lang="ja-JP" altLang="en-US"/>
        </a:p>
      </dgm:t>
    </dgm:pt>
    <dgm:pt modelId="{19D904B5-E020-4EB9-87EF-59F96B8F87B2}">
      <dgm:prSet phldrT="[テキスト]" custT="1"/>
      <dgm:spPr>
        <a:xfrm>
          <a:off x="1162051" y="511"/>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Data Prep</a:t>
          </a:r>
          <a:endParaRPr kumimoji="1" lang="ja-JP" altLang="en-US" sz="2000" dirty="0">
            <a:solidFill>
              <a:srgbClr val="FFFFFF"/>
            </a:solidFill>
            <a:latin typeface="メイリオ"/>
            <a:ea typeface="メイリオ"/>
            <a:cs typeface="+mn-cs"/>
          </a:endParaRPr>
        </a:p>
      </dgm:t>
    </dgm:pt>
    <dgm:pt modelId="{313610FE-64F3-443B-87E4-154A1E0BD430}" type="parTrans" cxnId="{5466453C-117A-4492-91B7-9B6A15586E3A}">
      <dgm:prSet/>
      <dgm:spPr/>
      <dgm:t>
        <a:bodyPr/>
        <a:lstStyle/>
        <a:p>
          <a:endParaRPr kumimoji="1" lang="ja-JP" altLang="en-US"/>
        </a:p>
      </dgm:t>
    </dgm:pt>
    <dgm:pt modelId="{705F60D6-BE6E-4EAC-B3F6-4B28D8E64E33}" type="sibTrans" cxnId="{5466453C-117A-4492-91B7-9B6A15586E3A}">
      <dgm:prSet>
        <dgm:style>
          <a:lnRef idx="2">
            <a:schemeClr val="accent6"/>
          </a:lnRef>
          <a:fillRef idx="0">
            <a:schemeClr val="accent6"/>
          </a:fillRef>
          <a:effectRef idx="1">
            <a:schemeClr val="accent6"/>
          </a:effectRef>
          <a:fontRef idx="minor">
            <a:schemeClr val="tx1"/>
          </a:fontRef>
        </dgm:style>
      </dgm:prSet>
      <dgm:spPr>
        <a:xfrm>
          <a:off x="838700" y="422423"/>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F4C4A767-0E7D-423C-B912-2EA61033B1D0}">
      <dgm:prSet phldrT="[テキスト]" custT="1"/>
      <dgm:spPr>
        <a:xfrm>
          <a:off x="2114498"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Modeling</a:t>
          </a:r>
          <a:endParaRPr kumimoji="1" lang="ja-JP" altLang="en-US" sz="2000" dirty="0">
            <a:solidFill>
              <a:srgbClr val="FFFFFF"/>
            </a:solidFill>
            <a:latin typeface="メイリオ"/>
            <a:ea typeface="メイリオ"/>
            <a:cs typeface="+mn-cs"/>
          </a:endParaRPr>
        </a:p>
      </dgm:t>
    </dgm:pt>
    <dgm:pt modelId="{4AAE8658-432B-4AA5-B46E-0D5A8FD2CBEE}" type="parTrans" cxnId="{AF8ED3D9-2DD9-4100-AF7F-A02615C58CDE}">
      <dgm:prSet/>
      <dgm:spPr/>
      <dgm:t>
        <a:bodyPr/>
        <a:lstStyle/>
        <a:p>
          <a:endParaRPr kumimoji="1" lang="ja-JP" altLang="en-US"/>
        </a:p>
      </dgm:t>
    </dgm:pt>
    <dgm:pt modelId="{9B178013-AEDA-4800-98A2-9B7E83DF1CA4}" type="sibTrans" cxnId="{AF8ED3D9-2DD9-4100-AF7F-A02615C58CDE}">
      <dgm:prSet>
        <dgm:style>
          <a:lnRef idx="2">
            <a:schemeClr val="accent6"/>
          </a:lnRef>
          <a:fillRef idx="0">
            <a:schemeClr val="accent6"/>
          </a:fillRef>
          <a:effectRef idx="1">
            <a:schemeClr val="accent6"/>
          </a:effectRef>
          <a:fontRef idx="minor">
            <a:schemeClr val="tx1"/>
          </a:fontRef>
        </dgm:style>
      </dgm:prSet>
      <dgm:spPr>
        <a:xfrm>
          <a:off x="748965" y="488120"/>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BBE5361F-E058-42C8-B8A8-51D13BC098A7}">
      <dgm:prSet phldrT="[テキスト]" custT="1"/>
      <dgm:spPr>
        <a:xfrm>
          <a:off x="209605"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Evaluation</a:t>
          </a:r>
          <a:endParaRPr kumimoji="1" lang="ja-JP" altLang="en-US" sz="2000" dirty="0">
            <a:solidFill>
              <a:srgbClr val="FFFFFF"/>
            </a:solidFill>
            <a:latin typeface="メイリオ"/>
            <a:ea typeface="メイリオ"/>
            <a:cs typeface="+mn-cs"/>
          </a:endParaRPr>
        </a:p>
      </dgm:t>
    </dgm:pt>
    <dgm:pt modelId="{242EB458-DDEA-47CF-BECF-343C423170AB}" type="parTrans" cxnId="{A116901A-600D-4C1F-BF16-A8169C297ECC}">
      <dgm:prSet/>
      <dgm:spPr/>
      <dgm:t>
        <a:bodyPr/>
        <a:lstStyle/>
        <a:p>
          <a:endParaRPr kumimoji="1" lang="ja-JP" altLang="en-US"/>
        </a:p>
      </dgm:t>
    </dgm:pt>
    <dgm:pt modelId="{C6044FEC-7CD0-4BB7-87AD-8CA28992DBAD}" type="sibTrans" cxnId="{A116901A-600D-4C1F-BF16-A8169C297ECC}">
      <dgm:prSet>
        <dgm:style>
          <a:lnRef idx="2">
            <a:schemeClr val="accent6"/>
          </a:lnRef>
          <a:fillRef idx="0">
            <a:schemeClr val="accent6"/>
          </a:fillRef>
          <a:effectRef idx="1">
            <a:schemeClr val="accent6"/>
          </a:effectRef>
          <a:fontRef idx="minor">
            <a:schemeClr val="tx1"/>
          </a:fontRef>
        </dgm:style>
      </dgm:prSet>
      <dgm:spPr>
        <a:xfrm>
          <a:off x="659229" y="422423"/>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4DC16D59-83BD-454F-B3B6-3331CAA57429}" type="pres">
      <dgm:prSet presAssocID="{1D121C79-8DED-48C6-97C6-5A8A234721C5}" presName="cycle" presStyleCnt="0">
        <dgm:presLayoutVars>
          <dgm:dir/>
          <dgm:resizeHandles val="exact"/>
        </dgm:presLayoutVars>
      </dgm:prSet>
      <dgm:spPr/>
    </dgm:pt>
    <dgm:pt modelId="{D45FC255-2038-42D2-9F80-E52276094586}" type="pres">
      <dgm:prSet presAssocID="{19D904B5-E020-4EB9-87EF-59F96B8F87B2}" presName="node" presStyleLbl="node1" presStyleIdx="0" presStyleCnt="3" custScaleX="130551" custScaleY="48924" custRadScaleRad="94909" custRadScaleInc="1360">
        <dgm:presLayoutVars>
          <dgm:bulletEnabled val="1"/>
        </dgm:presLayoutVars>
      </dgm:prSet>
      <dgm:spPr/>
    </dgm:pt>
    <dgm:pt modelId="{82EC56F3-453E-4C17-B551-39B286155693}" type="pres">
      <dgm:prSet presAssocID="{19D904B5-E020-4EB9-87EF-59F96B8F87B2}" presName="spNode" presStyleCnt="0"/>
      <dgm:spPr/>
    </dgm:pt>
    <dgm:pt modelId="{6020EE47-A84A-4990-BD1B-624D2E24C9DB}" type="pres">
      <dgm:prSet presAssocID="{705F60D6-BE6E-4EAC-B3F6-4B28D8E64E33}" presName="sibTrans" presStyleLbl="sibTrans1D1" presStyleIdx="0" presStyleCnt="3"/>
      <dgm:spPr/>
    </dgm:pt>
    <dgm:pt modelId="{7FF725F3-1677-4939-95A1-AE7337451DA1}" type="pres">
      <dgm:prSet presAssocID="{F4C4A767-0E7D-423C-B912-2EA61033B1D0}" presName="node" presStyleLbl="node1" presStyleIdx="1" presStyleCnt="3" custScaleX="130551" custScaleY="48924" custRadScaleRad="95682" custRadScaleInc="-19475">
        <dgm:presLayoutVars>
          <dgm:bulletEnabled val="1"/>
        </dgm:presLayoutVars>
      </dgm:prSet>
      <dgm:spPr/>
    </dgm:pt>
    <dgm:pt modelId="{3E6A9EFF-9BBD-4A3D-807A-7DB36D45D49D}" type="pres">
      <dgm:prSet presAssocID="{F4C4A767-0E7D-423C-B912-2EA61033B1D0}" presName="spNode" presStyleCnt="0"/>
      <dgm:spPr/>
    </dgm:pt>
    <dgm:pt modelId="{6C080BC0-246D-4811-A1AF-F23A3119E224}" type="pres">
      <dgm:prSet presAssocID="{9B178013-AEDA-4800-98A2-9B7E83DF1CA4}" presName="sibTrans" presStyleLbl="sibTrans1D1" presStyleIdx="1" presStyleCnt="3"/>
      <dgm:spPr/>
    </dgm:pt>
    <dgm:pt modelId="{788333BA-2B65-4648-95C0-7AB503E30F92}" type="pres">
      <dgm:prSet presAssocID="{BBE5361F-E058-42C8-B8A8-51D13BC098A7}" presName="node" presStyleLbl="node1" presStyleIdx="2" presStyleCnt="3" custScaleX="130551" custScaleY="48924" custRadScaleRad="90699" custRadScaleInc="16247">
        <dgm:presLayoutVars>
          <dgm:bulletEnabled val="1"/>
        </dgm:presLayoutVars>
      </dgm:prSet>
      <dgm:spPr/>
    </dgm:pt>
    <dgm:pt modelId="{06CD9A61-6393-46B8-8017-2373BE21C284}" type="pres">
      <dgm:prSet presAssocID="{BBE5361F-E058-42C8-B8A8-51D13BC098A7}" presName="spNode" presStyleCnt="0"/>
      <dgm:spPr/>
    </dgm:pt>
    <dgm:pt modelId="{F0D29632-8352-4724-9CC8-414FEF5FCA0D}" type="pres">
      <dgm:prSet presAssocID="{C6044FEC-7CD0-4BB7-87AD-8CA28992DBAD}" presName="sibTrans" presStyleLbl="sibTrans1D1" presStyleIdx="2" presStyleCnt="3"/>
      <dgm:spPr/>
    </dgm:pt>
  </dgm:ptLst>
  <dgm:cxnLst>
    <dgm:cxn modelId="{61981006-DB65-4388-A39B-A1C595F37D53}" type="presOf" srcId="{9B178013-AEDA-4800-98A2-9B7E83DF1CA4}" destId="{6C080BC0-246D-4811-A1AF-F23A3119E224}" srcOrd="0" destOrd="0" presId="urn:microsoft.com/office/officeart/2005/8/layout/cycle5"/>
    <dgm:cxn modelId="{B2B7700A-4A4A-4AC8-9B2B-7B5D27D8FC28}" type="presOf" srcId="{C6044FEC-7CD0-4BB7-87AD-8CA28992DBAD}" destId="{F0D29632-8352-4724-9CC8-414FEF5FCA0D}" srcOrd="0" destOrd="0" presId="urn:microsoft.com/office/officeart/2005/8/layout/cycle5"/>
    <dgm:cxn modelId="{A116901A-600D-4C1F-BF16-A8169C297ECC}" srcId="{1D121C79-8DED-48C6-97C6-5A8A234721C5}" destId="{BBE5361F-E058-42C8-B8A8-51D13BC098A7}" srcOrd="2" destOrd="0" parTransId="{242EB458-DDEA-47CF-BECF-343C423170AB}" sibTransId="{C6044FEC-7CD0-4BB7-87AD-8CA28992DBAD}"/>
    <dgm:cxn modelId="{5466453C-117A-4492-91B7-9B6A15586E3A}" srcId="{1D121C79-8DED-48C6-97C6-5A8A234721C5}" destId="{19D904B5-E020-4EB9-87EF-59F96B8F87B2}" srcOrd="0" destOrd="0" parTransId="{313610FE-64F3-443B-87E4-154A1E0BD430}" sibTransId="{705F60D6-BE6E-4EAC-B3F6-4B28D8E64E33}"/>
    <dgm:cxn modelId="{F857265E-F2B9-47FE-B547-CD87E0C94687}" type="presOf" srcId="{705F60D6-BE6E-4EAC-B3F6-4B28D8E64E33}" destId="{6020EE47-A84A-4990-BD1B-624D2E24C9DB}" srcOrd="0" destOrd="0" presId="urn:microsoft.com/office/officeart/2005/8/layout/cycle5"/>
    <dgm:cxn modelId="{55CA8C4B-EA73-4E3A-AD92-3C3D8A60E56B}" type="presOf" srcId="{BBE5361F-E058-42C8-B8A8-51D13BC098A7}" destId="{788333BA-2B65-4648-95C0-7AB503E30F92}" srcOrd="0" destOrd="0" presId="urn:microsoft.com/office/officeart/2005/8/layout/cycle5"/>
    <dgm:cxn modelId="{210900A8-32E5-4808-9FD4-2F8763900B20}" type="presOf" srcId="{19D904B5-E020-4EB9-87EF-59F96B8F87B2}" destId="{D45FC255-2038-42D2-9F80-E52276094586}" srcOrd="0" destOrd="0" presId="urn:microsoft.com/office/officeart/2005/8/layout/cycle5"/>
    <dgm:cxn modelId="{5FD584C0-00B0-4D04-AE65-CCEA0B5B0696}" type="presOf" srcId="{1D121C79-8DED-48C6-97C6-5A8A234721C5}" destId="{4DC16D59-83BD-454F-B3B6-3331CAA57429}" srcOrd="0" destOrd="0" presId="urn:microsoft.com/office/officeart/2005/8/layout/cycle5"/>
    <dgm:cxn modelId="{AF8ED3D9-2DD9-4100-AF7F-A02615C58CDE}" srcId="{1D121C79-8DED-48C6-97C6-5A8A234721C5}" destId="{F4C4A767-0E7D-423C-B912-2EA61033B1D0}" srcOrd="1" destOrd="0" parTransId="{4AAE8658-432B-4AA5-B46E-0D5A8FD2CBEE}" sibTransId="{9B178013-AEDA-4800-98A2-9B7E83DF1CA4}"/>
    <dgm:cxn modelId="{F622DBE8-0821-41ED-9F42-800FFE2B6D07}" type="presOf" srcId="{F4C4A767-0E7D-423C-B912-2EA61033B1D0}" destId="{7FF725F3-1677-4939-95A1-AE7337451DA1}" srcOrd="0" destOrd="0" presId="urn:microsoft.com/office/officeart/2005/8/layout/cycle5"/>
    <dgm:cxn modelId="{1E079039-55E5-47BB-B586-7A5F89014194}" type="presParOf" srcId="{4DC16D59-83BD-454F-B3B6-3331CAA57429}" destId="{D45FC255-2038-42D2-9F80-E52276094586}" srcOrd="0" destOrd="0" presId="urn:microsoft.com/office/officeart/2005/8/layout/cycle5"/>
    <dgm:cxn modelId="{434D8B42-BB2A-4DF7-BDCE-437BBC8A1694}" type="presParOf" srcId="{4DC16D59-83BD-454F-B3B6-3331CAA57429}" destId="{82EC56F3-453E-4C17-B551-39B286155693}" srcOrd="1" destOrd="0" presId="urn:microsoft.com/office/officeart/2005/8/layout/cycle5"/>
    <dgm:cxn modelId="{9B57E767-F4E0-4FF6-AE5E-872B44712E8F}" type="presParOf" srcId="{4DC16D59-83BD-454F-B3B6-3331CAA57429}" destId="{6020EE47-A84A-4990-BD1B-624D2E24C9DB}" srcOrd="2" destOrd="0" presId="urn:microsoft.com/office/officeart/2005/8/layout/cycle5"/>
    <dgm:cxn modelId="{50C249C3-4AFB-43C1-B3D4-300583BC0492}" type="presParOf" srcId="{4DC16D59-83BD-454F-B3B6-3331CAA57429}" destId="{7FF725F3-1677-4939-95A1-AE7337451DA1}" srcOrd="3" destOrd="0" presId="urn:microsoft.com/office/officeart/2005/8/layout/cycle5"/>
    <dgm:cxn modelId="{763D678F-0362-4621-8BDF-F944746B2E2E}" type="presParOf" srcId="{4DC16D59-83BD-454F-B3B6-3331CAA57429}" destId="{3E6A9EFF-9BBD-4A3D-807A-7DB36D45D49D}" srcOrd="4" destOrd="0" presId="urn:microsoft.com/office/officeart/2005/8/layout/cycle5"/>
    <dgm:cxn modelId="{71D6B530-30BE-4FA8-8427-BEDBA9AAC2FA}" type="presParOf" srcId="{4DC16D59-83BD-454F-B3B6-3331CAA57429}" destId="{6C080BC0-246D-4811-A1AF-F23A3119E224}" srcOrd="5" destOrd="0" presId="urn:microsoft.com/office/officeart/2005/8/layout/cycle5"/>
    <dgm:cxn modelId="{B2D945AF-360A-4092-914C-9E79616EA296}" type="presParOf" srcId="{4DC16D59-83BD-454F-B3B6-3331CAA57429}" destId="{788333BA-2B65-4648-95C0-7AB503E30F92}" srcOrd="6" destOrd="0" presId="urn:microsoft.com/office/officeart/2005/8/layout/cycle5"/>
    <dgm:cxn modelId="{79C5C829-4BA0-436A-8C76-7959CE5C8350}" type="presParOf" srcId="{4DC16D59-83BD-454F-B3B6-3331CAA57429}" destId="{06CD9A61-6393-46B8-8017-2373BE21C284}" srcOrd="7" destOrd="0" presId="urn:microsoft.com/office/officeart/2005/8/layout/cycle5"/>
    <dgm:cxn modelId="{2AF7C961-0948-4E74-AB87-5A9F73D80CC1}" type="presParOf" srcId="{4DC16D59-83BD-454F-B3B6-3331CAA57429}" destId="{F0D29632-8352-4724-9CC8-414FEF5FCA0D}"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121C79-8DED-48C6-97C6-5A8A234721C5}" type="doc">
      <dgm:prSet loTypeId="urn:microsoft.com/office/officeart/2005/8/layout/cycle5" loCatId="cycle" qsTypeId="urn:microsoft.com/office/officeart/2005/8/quickstyle/simple1" qsCatId="simple" csTypeId="urn:microsoft.com/office/officeart/2005/8/colors/accent6_2" csCatId="accent6" phldr="1"/>
      <dgm:spPr/>
      <dgm:t>
        <a:bodyPr/>
        <a:lstStyle/>
        <a:p>
          <a:endParaRPr kumimoji="1" lang="ja-JP" altLang="en-US"/>
        </a:p>
      </dgm:t>
    </dgm:pt>
    <dgm:pt modelId="{19D904B5-E020-4EB9-87EF-59F96B8F87B2}">
      <dgm:prSet phldrT="[テキスト]" custT="1"/>
      <dgm:spPr>
        <a:xfrm>
          <a:off x="1162051" y="511"/>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Data Prep</a:t>
          </a:r>
          <a:endParaRPr kumimoji="1" lang="ja-JP" altLang="en-US" sz="2000" dirty="0">
            <a:solidFill>
              <a:srgbClr val="FFFFFF"/>
            </a:solidFill>
            <a:latin typeface="メイリオ"/>
            <a:ea typeface="メイリオ"/>
            <a:cs typeface="+mn-cs"/>
          </a:endParaRPr>
        </a:p>
      </dgm:t>
    </dgm:pt>
    <dgm:pt modelId="{313610FE-64F3-443B-87E4-154A1E0BD430}" type="parTrans" cxnId="{5466453C-117A-4492-91B7-9B6A15586E3A}">
      <dgm:prSet/>
      <dgm:spPr/>
      <dgm:t>
        <a:bodyPr/>
        <a:lstStyle/>
        <a:p>
          <a:endParaRPr kumimoji="1" lang="ja-JP" altLang="en-US"/>
        </a:p>
      </dgm:t>
    </dgm:pt>
    <dgm:pt modelId="{705F60D6-BE6E-4EAC-B3F6-4B28D8E64E33}" type="sibTrans" cxnId="{5466453C-117A-4492-91B7-9B6A15586E3A}">
      <dgm:prSet>
        <dgm:style>
          <a:lnRef idx="2">
            <a:schemeClr val="accent6"/>
          </a:lnRef>
          <a:fillRef idx="0">
            <a:schemeClr val="accent6"/>
          </a:fillRef>
          <a:effectRef idx="1">
            <a:schemeClr val="accent6"/>
          </a:effectRef>
          <a:fontRef idx="minor">
            <a:schemeClr val="tx1"/>
          </a:fontRef>
        </dgm:style>
      </dgm:prSet>
      <dgm:spPr>
        <a:xfrm>
          <a:off x="838700" y="422423"/>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F4C4A767-0E7D-423C-B912-2EA61033B1D0}">
      <dgm:prSet phldrT="[テキスト]" custT="1"/>
      <dgm:spPr>
        <a:xfrm>
          <a:off x="2114498"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Modeling</a:t>
          </a:r>
          <a:endParaRPr kumimoji="1" lang="ja-JP" altLang="en-US" sz="2000" dirty="0">
            <a:solidFill>
              <a:srgbClr val="FFFFFF"/>
            </a:solidFill>
            <a:latin typeface="メイリオ"/>
            <a:ea typeface="メイリオ"/>
            <a:cs typeface="+mn-cs"/>
          </a:endParaRPr>
        </a:p>
      </dgm:t>
    </dgm:pt>
    <dgm:pt modelId="{4AAE8658-432B-4AA5-B46E-0D5A8FD2CBEE}" type="parTrans" cxnId="{AF8ED3D9-2DD9-4100-AF7F-A02615C58CDE}">
      <dgm:prSet/>
      <dgm:spPr/>
      <dgm:t>
        <a:bodyPr/>
        <a:lstStyle/>
        <a:p>
          <a:endParaRPr kumimoji="1" lang="ja-JP" altLang="en-US"/>
        </a:p>
      </dgm:t>
    </dgm:pt>
    <dgm:pt modelId="{9B178013-AEDA-4800-98A2-9B7E83DF1CA4}" type="sibTrans" cxnId="{AF8ED3D9-2DD9-4100-AF7F-A02615C58CDE}">
      <dgm:prSet>
        <dgm:style>
          <a:lnRef idx="2">
            <a:schemeClr val="accent6"/>
          </a:lnRef>
          <a:fillRef idx="0">
            <a:schemeClr val="accent6"/>
          </a:fillRef>
          <a:effectRef idx="1">
            <a:schemeClr val="accent6"/>
          </a:effectRef>
          <a:fontRef idx="minor">
            <a:schemeClr val="tx1"/>
          </a:fontRef>
        </dgm:style>
      </dgm:prSet>
      <dgm:spPr>
        <a:xfrm>
          <a:off x="748965" y="488120"/>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BBE5361F-E058-42C8-B8A8-51D13BC098A7}">
      <dgm:prSet phldrT="[テキスト]" custT="1"/>
      <dgm:spPr>
        <a:xfrm>
          <a:off x="209605"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Evaluation</a:t>
          </a:r>
          <a:endParaRPr kumimoji="1" lang="ja-JP" altLang="en-US" sz="2000" dirty="0">
            <a:solidFill>
              <a:srgbClr val="FFFFFF"/>
            </a:solidFill>
            <a:latin typeface="メイリオ"/>
            <a:ea typeface="メイリオ"/>
            <a:cs typeface="+mn-cs"/>
          </a:endParaRPr>
        </a:p>
      </dgm:t>
    </dgm:pt>
    <dgm:pt modelId="{242EB458-DDEA-47CF-BECF-343C423170AB}" type="parTrans" cxnId="{A116901A-600D-4C1F-BF16-A8169C297ECC}">
      <dgm:prSet/>
      <dgm:spPr/>
      <dgm:t>
        <a:bodyPr/>
        <a:lstStyle/>
        <a:p>
          <a:endParaRPr kumimoji="1" lang="ja-JP" altLang="en-US"/>
        </a:p>
      </dgm:t>
    </dgm:pt>
    <dgm:pt modelId="{C6044FEC-7CD0-4BB7-87AD-8CA28992DBAD}" type="sibTrans" cxnId="{A116901A-600D-4C1F-BF16-A8169C297ECC}">
      <dgm:prSet>
        <dgm:style>
          <a:lnRef idx="2">
            <a:schemeClr val="accent6"/>
          </a:lnRef>
          <a:fillRef idx="0">
            <a:schemeClr val="accent6"/>
          </a:fillRef>
          <a:effectRef idx="1">
            <a:schemeClr val="accent6"/>
          </a:effectRef>
          <a:fontRef idx="minor">
            <a:schemeClr val="tx1"/>
          </a:fontRef>
        </dgm:style>
      </dgm:prSet>
      <dgm:spPr>
        <a:xfrm>
          <a:off x="659229" y="422423"/>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4DC16D59-83BD-454F-B3B6-3331CAA57429}" type="pres">
      <dgm:prSet presAssocID="{1D121C79-8DED-48C6-97C6-5A8A234721C5}" presName="cycle" presStyleCnt="0">
        <dgm:presLayoutVars>
          <dgm:dir/>
          <dgm:resizeHandles val="exact"/>
        </dgm:presLayoutVars>
      </dgm:prSet>
      <dgm:spPr/>
    </dgm:pt>
    <dgm:pt modelId="{D45FC255-2038-42D2-9F80-E52276094586}" type="pres">
      <dgm:prSet presAssocID="{19D904B5-E020-4EB9-87EF-59F96B8F87B2}" presName="node" presStyleLbl="node1" presStyleIdx="0" presStyleCnt="3" custScaleX="130551" custScaleY="48924" custRadScaleRad="94909" custRadScaleInc="1360">
        <dgm:presLayoutVars>
          <dgm:bulletEnabled val="1"/>
        </dgm:presLayoutVars>
      </dgm:prSet>
      <dgm:spPr/>
    </dgm:pt>
    <dgm:pt modelId="{82EC56F3-453E-4C17-B551-39B286155693}" type="pres">
      <dgm:prSet presAssocID="{19D904B5-E020-4EB9-87EF-59F96B8F87B2}" presName="spNode" presStyleCnt="0"/>
      <dgm:spPr/>
    </dgm:pt>
    <dgm:pt modelId="{6020EE47-A84A-4990-BD1B-624D2E24C9DB}" type="pres">
      <dgm:prSet presAssocID="{705F60D6-BE6E-4EAC-B3F6-4B28D8E64E33}" presName="sibTrans" presStyleLbl="sibTrans1D1" presStyleIdx="0" presStyleCnt="3"/>
      <dgm:spPr/>
    </dgm:pt>
    <dgm:pt modelId="{7FF725F3-1677-4939-95A1-AE7337451DA1}" type="pres">
      <dgm:prSet presAssocID="{F4C4A767-0E7D-423C-B912-2EA61033B1D0}" presName="node" presStyleLbl="node1" presStyleIdx="1" presStyleCnt="3" custScaleX="130551" custScaleY="48924" custRadScaleRad="95682" custRadScaleInc="-19475">
        <dgm:presLayoutVars>
          <dgm:bulletEnabled val="1"/>
        </dgm:presLayoutVars>
      </dgm:prSet>
      <dgm:spPr/>
    </dgm:pt>
    <dgm:pt modelId="{3E6A9EFF-9BBD-4A3D-807A-7DB36D45D49D}" type="pres">
      <dgm:prSet presAssocID="{F4C4A767-0E7D-423C-B912-2EA61033B1D0}" presName="spNode" presStyleCnt="0"/>
      <dgm:spPr/>
    </dgm:pt>
    <dgm:pt modelId="{6C080BC0-246D-4811-A1AF-F23A3119E224}" type="pres">
      <dgm:prSet presAssocID="{9B178013-AEDA-4800-98A2-9B7E83DF1CA4}" presName="sibTrans" presStyleLbl="sibTrans1D1" presStyleIdx="1" presStyleCnt="3"/>
      <dgm:spPr/>
    </dgm:pt>
    <dgm:pt modelId="{788333BA-2B65-4648-95C0-7AB503E30F92}" type="pres">
      <dgm:prSet presAssocID="{BBE5361F-E058-42C8-B8A8-51D13BC098A7}" presName="node" presStyleLbl="node1" presStyleIdx="2" presStyleCnt="3" custScaleX="130551" custScaleY="48924" custRadScaleRad="90699" custRadScaleInc="16247">
        <dgm:presLayoutVars>
          <dgm:bulletEnabled val="1"/>
        </dgm:presLayoutVars>
      </dgm:prSet>
      <dgm:spPr/>
    </dgm:pt>
    <dgm:pt modelId="{06CD9A61-6393-46B8-8017-2373BE21C284}" type="pres">
      <dgm:prSet presAssocID="{BBE5361F-E058-42C8-B8A8-51D13BC098A7}" presName="spNode" presStyleCnt="0"/>
      <dgm:spPr/>
    </dgm:pt>
    <dgm:pt modelId="{F0D29632-8352-4724-9CC8-414FEF5FCA0D}" type="pres">
      <dgm:prSet presAssocID="{C6044FEC-7CD0-4BB7-87AD-8CA28992DBAD}" presName="sibTrans" presStyleLbl="sibTrans1D1" presStyleIdx="2" presStyleCnt="3"/>
      <dgm:spPr/>
    </dgm:pt>
  </dgm:ptLst>
  <dgm:cxnLst>
    <dgm:cxn modelId="{61981006-DB65-4388-A39B-A1C595F37D53}" type="presOf" srcId="{9B178013-AEDA-4800-98A2-9B7E83DF1CA4}" destId="{6C080BC0-246D-4811-A1AF-F23A3119E224}" srcOrd="0" destOrd="0" presId="urn:microsoft.com/office/officeart/2005/8/layout/cycle5"/>
    <dgm:cxn modelId="{B2B7700A-4A4A-4AC8-9B2B-7B5D27D8FC28}" type="presOf" srcId="{C6044FEC-7CD0-4BB7-87AD-8CA28992DBAD}" destId="{F0D29632-8352-4724-9CC8-414FEF5FCA0D}" srcOrd="0" destOrd="0" presId="urn:microsoft.com/office/officeart/2005/8/layout/cycle5"/>
    <dgm:cxn modelId="{A116901A-600D-4C1F-BF16-A8169C297ECC}" srcId="{1D121C79-8DED-48C6-97C6-5A8A234721C5}" destId="{BBE5361F-E058-42C8-B8A8-51D13BC098A7}" srcOrd="2" destOrd="0" parTransId="{242EB458-DDEA-47CF-BECF-343C423170AB}" sibTransId="{C6044FEC-7CD0-4BB7-87AD-8CA28992DBAD}"/>
    <dgm:cxn modelId="{5466453C-117A-4492-91B7-9B6A15586E3A}" srcId="{1D121C79-8DED-48C6-97C6-5A8A234721C5}" destId="{19D904B5-E020-4EB9-87EF-59F96B8F87B2}" srcOrd="0" destOrd="0" parTransId="{313610FE-64F3-443B-87E4-154A1E0BD430}" sibTransId="{705F60D6-BE6E-4EAC-B3F6-4B28D8E64E33}"/>
    <dgm:cxn modelId="{F857265E-F2B9-47FE-B547-CD87E0C94687}" type="presOf" srcId="{705F60D6-BE6E-4EAC-B3F6-4B28D8E64E33}" destId="{6020EE47-A84A-4990-BD1B-624D2E24C9DB}" srcOrd="0" destOrd="0" presId="urn:microsoft.com/office/officeart/2005/8/layout/cycle5"/>
    <dgm:cxn modelId="{55CA8C4B-EA73-4E3A-AD92-3C3D8A60E56B}" type="presOf" srcId="{BBE5361F-E058-42C8-B8A8-51D13BC098A7}" destId="{788333BA-2B65-4648-95C0-7AB503E30F92}" srcOrd="0" destOrd="0" presId="urn:microsoft.com/office/officeart/2005/8/layout/cycle5"/>
    <dgm:cxn modelId="{210900A8-32E5-4808-9FD4-2F8763900B20}" type="presOf" srcId="{19D904B5-E020-4EB9-87EF-59F96B8F87B2}" destId="{D45FC255-2038-42D2-9F80-E52276094586}" srcOrd="0" destOrd="0" presId="urn:microsoft.com/office/officeart/2005/8/layout/cycle5"/>
    <dgm:cxn modelId="{5FD584C0-00B0-4D04-AE65-CCEA0B5B0696}" type="presOf" srcId="{1D121C79-8DED-48C6-97C6-5A8A234721C5}" destId="{4DC16D59-83BD-454F-B3B6-3331CAA57429}" srcOrd="0" destOrd="0" presId="urn:microsoft.com/office/officeart/2005/8/layout/cycle5"/>
    <dgm:cxn modelId="{AF8ED3D9-2DD9-4100-AF7F-A02615C58CDE}" srcId="{1D121C79-8DED-48C6-97C6-5A8A234721C5}" destId="{F4C4A767-0E7D-423C-B912-2EA61033B1D0}" srcOrd="1" destOrd="0" parTransId="{4AAE8658-432B-4AA5-B46E-0D5A8FD2CBEE}" sibTransId="{9B178013-AEDA-4800-98A2-9B7E83DF1CA4}"/>
    <dgm:cxn modelId="{F622DBE8-0821-41ED-9F42-800FFE2B6D07}" type="presOf" srcId="{F4C4A767-0E7D-423C-B912-2EA61033B1D0}" destId="{7FF725F3-1677-4939-95A1-AE7337451DA1}" srcOrd="0" destOrd="0" presId="urn:microsoft.com/office/officeart/2005/8/layout/cycle5"/>
    <dgm:cxn modelId="{1E079039-55E5-47BB-B586-7A5F89014194}" type="presParOf" srcId="{4DC16D59-83BD-454F-B3B6-3331CAA57429}" destId="{D45FC255-2038-42D2-9F80-E52276094586}" srcOrd="0" destOrd="0" presId="urn:microsoft.com/office/officeart/2005/8/layout/cycle5"/>
    <dgm:cxn modelId="{434D8B42-BB2A-4DF7-BDCE-437BBC8A1694}" type="presParOf" srcId="{4DC16D59-83BD-454F-B3B6-3331CAA57429}" destId="{82EC56F3-453E-4C17-B551-39B286155693}" srcOrd="1" destOrd="0" presId="urn:microsoft.com/office/officeart/2005/8/layout/cycle5"/>
    <dgm:cxn modelId="{9B57E767-F4E0-4FF6-AE5E-872B44712E8F}" type="presParOf" srcId="{4DC16D59-83BD-454F-B3B6-3331CAA57429}" destId="{6020EE47-A84A-4990-BD1B-624D2E24C9DB}" srcOrd="2" destOrd="0" presId="urn:microsoft.com/office/officeart/2005/8/layout/cycle5"/>
    <dgm:cxn modelId="{50C249C3-4AFB-43C1-B3D4-300583BC0492}" type="presParOf" srcId="{4DC16D59-83BD-454F-B3B6-3331CAA57429}" destId="{7FF725F3-1677-4939-95A1-AE7337451DA1}" srcOrd="3" destOrd="0" presId="urn:microsoft.com/office/officeart/2005/8/layout/cycle5"/>
    <dgm:cxn modelId="{763D678F-0362-4621-8BDF-F944746B2E2E}" type="presParOf" srcId="{4DC16D59-83BD-454F-B3B6-3331CAA57429}" destId="{3E6A9EFF-9BBD-4A3D-807A-7DB36D45D49D}" srcOrd="4" destOrd="0" presId="urn:microsoft.com/office/officeart/2005/8/layout/cycle5"/>
    <dgm:cxn modelId="{71D6B530-30BE-4FA8-8427-BEDBA9AAC2FA}" type="presParOf" srcId="{4DC16D59-83BD-454F-B3B6-3331CAA57429}" destId="{6C080BC0-246D-4811-A1AF-F23A3119E224}" srcOrd="5" destOrd="0" presId="urn:microsoft.com/office/officeart/2005/8/layout/cycle5"/>
    <dgm:cxn modelId="{B2D945AF-360A-4092-914C-9E79616EA296}" type="presParOf" srcId="{4DC16D59-83BD-454F-B3B6-3331CAA57429}" destId="{788333BA-2B65-4648-95C0-7AB503E30F92}" srcOrd="6" destOrd="0" presId="urn:microsoft.com/office/officeart/2005/8/layout/cycle5"/>
    <dgm:cxn modelId="{79C5C829-4BA0-436A-8C76-7959CE5C8350}" type="presParOf" srcId="{4DC16D59-83BD-454F-B3B6-3331CAA57429}" destId="{06CD9A61-6393-46B8-8017-2373BE21C284}" srcOrd="7" destOrd="0" presId="urn:microsoft.com/office/officeart/2005/8/layout/cycle5"/>
    <dgm:cxn modelId="{2AF7C961-0948-4E74-AB87-5A9F73D80CC1}" type="presParOf" srcId="{4DC16D59-83BD-454F-B3B6-3331CAA57429}" destId="{F0D29632-8352-4724-9CC8-414FEF5FCA0D}"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D121C79-8DED-48C6-97C6-5A8A234721C5}" type="doc">
      <dgm:prSet loTypeId="urn:microsoft.com/office/officeart/2005/8/layout/cycle5" loCatId="cycle" qsTypeId="urn:microsoft.com/office/officeart/2005/8/quickstyle/simple1" qsCatId="simple" csTypeId="urn:microsoft.com/office/officeart/2005/8/colors/accent6_2" csCatId="accent6" phldr="1"/>
      <dgm:spPr/>
      <dgm:t>
        <a:bodyPr/>
        <a:lstStyle/>
        <a:p>
          <a:endParaRPr kumimoji="1" lang="ja-JP" altLang="en-US"/>
        </a:p>
      </dgm:t>
    </dgm:pt>
    <dgm:pt modelId="{19D904B5-E020-4EB9-87EF-59F96B8F87B2}">
      <dgm:prSet phldrT="[テキスト]" custT="1"/>
      <dgm:spPr>
        <a:xfrm>
          <a:off x="1162051" y="511"/>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Data Prep</a:t>
          </a:r>
          <a:endParaRPr kumimoji="1" lang="ja-JP" altLang="en-US" sz="2000" dirty="0">
            <a:solidFill>
              <a:srgbClr val="FFFFFF"/>
            </a:solidFill>
            <a:latin typeface="メイリオ"/>
            <a:ea typeface="メイリオ"/>
            <a:cs typeface="+mn-cs"/>
          </a:endParaRPr>
        </a:p>
      </dgm:t>
    </dgm:pt>
    <dgm:pt modelId="{313610FE-64F3-443B-87E4-154A1E0BD430}" type="parTrans" cxnId="{5466453C-117A-4492-91B7-9B6A15586E3A}">
      <dgm:prSet/>
      <dgm:spPr/>
      <dgm:t>
        <a:bodyPr/>
        <a:lstStyle/>
        <a:p>
          <a:endParaRPr kumimoji="1" lang="ja-JP" altLang="en-US"/>
        </a:p>
      </dgm:t>
    </dgm:pt>
    <dgm:pt modelId="{705F60D6-BE6E-4EAC-B3F6-4B28D8E64E33}" type="sibTrans" cxnId="{5466453C-117A-4492-91B7-9B6A15586E3A}">
      <dgm:prSet>
        <dgm:style>
          <a:lnRef idx="2">
            <a:schemeClr val="accent6"/>
          </a:lnRef>
          <a:fillRef idx="0">
            <a:schemeClr val="accent6"/>
          </a:fillRef>
          <a:effectRef idx="1">
            <a:schemeClr val="accent6"/>
          </a:effectRef>
          <a:fontRef idx="minor">
            <a:schemeClr val="tx1"/>
          </a:fontRef>
        </dgm:style>
      </dgm:prSet>
      <dgm:spPr>
        <a:xfrm>
          <a:off x="838700" y="422423"/>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F4C4A767-0E7D-423C-B912-2EA61033B1D0}">
      <dgm:prSet phldrT="[テキスト]" custT="1"/>
      <dgm:spPr>
        <a:xfrm>
          <a:off x="2114498"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Modeling</a:t>
          </a:r>
          <a:endParaRPr kumimoji="1" lang="ja-JP" altLang="en-US" sz="2000" dirty="0">
            <a:solidFill>
              <a:srgbClr val="FFFFFF"/>
            </a:solidFill>
            <a:latin typeface="メイリオ"/>
            <a:ea typeface="メイリオ"/>
            <a:cs typeface="+mn-cs"/>
          </a:endParaRPr>
        </a:p>
      </dgm:t>
    </dgm:pt>
    <dgm:pt modelId="{4AAE8658-432B-4AA5-B46E-0D5A8FD2CBEE}" type="parTrans" cxnId="{AF8ED3D9-2DD9-4100-AF7F-A02615C58CDE}">
      <dgm:prSet/>
      <dgm:spPr/>
      <dgm:t>
        <a:bodyPr/>
        <a:lstStyle/>
        <a:p>
          <a:endParaRPr kumimoji="1" lang="ja-JP" altLang="en-US"/>
        </a:p>
      </dgm:t>
    </dgm:pt>
    <dgm:pt modelId="{9B178013-AEDA-4800-98A2-9B7E83DF1CA4}" type="sibTrans" cxnId="{AF8ED3D9-2DD9-4100-AF7F-A02615C58CDE}">
      <dgm:prSet>
        <dgm:style>
          <a:lnRef idx="2">
            <a:schemeClr val="accent6"/>
          </a:lnRef>
          <a:fillRef idx="0">
            <a:schemeClr val="accent6"/>
          </a:fillRef>
          <a:effectRef idx="1">
            <a:schemeClr val="accent6"/>
          </a:effectRef>
          <a:fontRef idx="minor">
            <a:schemeClr val="tx1"/>
          </a:fontRef>
        </dgm:style>
      </dgm:prSet>
      <dgm:spPr>
        <a:xfrm>
          <a:off x="748965" y="488120"/>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BBE5361F-E058-42C8-B8A8-51D13BC098A7}">
      <dgm:prSet phldrT="[テキスト]" custT="1"/>
      <dgm:spPr>
        <a:xfrm>
          <a:off x="209605"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Evaluation</a:t>
          </a:r>
          <a:endParaRPr kumimoji="1" lang="ja-JP" altLang="en-US" sz="2000" dirty="0">
            <a:solidFill>
              <a:srgbClr val="FFFFFF"/>
            </a:solidFill>
            <a:latin typeface="メイリオ"/>
            <a:ea typeface="メイリオ"/>
            <a:cs typeface="+mn-cs"/>
          </a:endParaRPr>
        </a:p>
      </dgm:t>
    </dgm:pt>
    <dgm:pt modelId="{242EB458-DDEA-47CF-BECF-343C423170AB}" type="parTrans" cxnId="{A116901A-600D-4C1F-BF16-A8169C297ECC}">
      <dgm:prSet/>
      <dgm:spPr/>
      <dgm:t>
        <a:bodyPr/>
        <a:lstStyle/>
        <a:p>
          <a:endParaRPr kumimoji="1" lang="ja-JP" altLang="en-US"/>
        </a:p>
      </dgm:t>
    </dgm:pt>
    <dgm:pt modelId="{C6044FEC-7CD0-4BB7-87AD-8CA28992DBAD}" type="sibTrans" cxnId="{A116901A-600D-4C1F-BF16-A8169C297ECC}">
      <dgm:prSet>
        <dgm:style>
          <a:lnRef idx="2">
            <a:schemeClr val="accent6"/>
          </a:lnRef>
          <a:fillRef idx="0">
            <a:schemeClr val="accent6"/>
          </a:fillRef>
          <a:effectRef idx="1">
            <a:schemeClr val="accent6"/>
          </a:effectRef>
          <a:fontRef idx="minor">
            <a:schemeClr val="tx1"/>
          </a:fontRef>
        </dgm:style>
      </dgm:prSet>
      <dgm:spPr>
        <a:xfrm>
          <a:off x="659229" y="422423"/>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4DC16D59-83BD-454F-B3B6-3331CAA57429}" type="pres">
      <dgm:prSet presAssocID="{1D121C79-8DED-48C6-97C6-5A8A234721C5}" presName="cycle" presStyleCnt="0">
        <dgm:presLayoutVars>
          <dgm:dir/>
          <dgm:resizeHandles val="exact"/>
        </dgm:presLayoutVars>
      </dgm:prSet>
      <dgm:spPr/>
    </dgm:pt>
    <dgm:pt modelId="{D45FC255-2038-42D2-9F80-E52276094586}" type="pres">
      <dgm:prSet presAssocID="{19D904B5-E020-4EB9-87EF-59F96B8F87B2}" presName="node" presStyleLbl="node1" presStyleIdx="0" presStyleCnt="3" custScaleX="130551" custScaleY="48924" custRadScaleRad="94909" custRadScaleInc="1360">
        <dgm:presLayoutVars>
          <dgm:bulletEnabled val="1"/>
        </dgm:presLayoutVars>
      </dgm:prSet>
      <dgm:spPr/>
    </dgm:pt>
    <dgm:pt modelId="{82EC56F3-453E-4C17-B551-39B286155693}" type="pres">
      <dgm:prSet presAssocID="{19D904B5-E020-4EB9-87EF-59F96B8F87B2}" presName="spNode" presStyleCnt="0"/>
      <dgm:spPr/>
    </dgm:pt>
    <dgm:pt modelId="{6020EE47-A84A-4990-BD1B-624D2E24C9DB}" type="pres">
      <dgm:prSet presAssocID="{705F60D6-BE6E-4EAC-B3F6-4B28D8E64E33}" presName="sibTrans" presStyleLbl="sibTrans1D1" presStyleIdx="0" presStyleCnt="3"/>
      <dgm:spPr/>
    </dgm:pt>
    <dgm:pt modelId="{7FF725F3-1677-4939-95A1-AE7337451DA1}" type="pres">
      <dgm:prSet presAssocID="{F4C4A767-0E7D-423C-B912-2EA61033B1D0}" presName="node" presStyleLbl="node1" presStyleIdx="1" presStyleCnt="3" custScaleX="130551" custScaleY="48924" custRadScaleRad="95682" custRadScaleInc="-19475">
        <dgm:presLayoutVars>
          <dgm:bulletEnabled val="1"/>
        </dgm:presLayoutVars>
      </dgm:prSet>
      <dgm:spPr/>
    </dgm:pt>
    <dgm:pt modelId="{3E6A9EFF-9BBD-4A3D-807A-7DB36D45D49D}" type="pres">
      <dgm:prSet presAssocID="{F4C4A767-0E7D-423C-B912-2EA61033B1D0}" presName="spNode" presStyleCnt="0"/>
      <dgm:spPr/>
    </dgm:pt>
    <dgm:pt modelId="{6C080BC0-246D-4811-A1AF-F23A3119E224}" type="pres">
      <dgm:prSet presAssocID="{9B178013-AEDA-4800-98A2-9B7E83DF1CA4}" presName="sibTrans" presStyleLbl="sibTrans1D1" presStyleIdx="1" presStyleCnt="3"/>
      <dgm:spPr/>
    </dgm:pt>
    <dgm:pt modelId="{788333BA-2B65-4648-95C0-7AB503E30F92}" type="pres">
      <dgm:prSet presAssocID="{BBE5361F-E058-42C8-B8A8-51D13BC098A7}" presName="node" presStyleLbl="node1" presStyleIdx="2" presStyleCnt="3" custScaleX="130551" custScaleY="48924" custRadScaleRad="90699" custRadScaleInc="16247">
        <dgm:presLayoutVars>
          <dgm:bulletEnabled val="1"/>
        </dgm:presLayoutVars>
      </dgm:prSet>
      <dgm:spPr/>
    </dgm:pt>
    <dgm:pt modelId="{06CD9A61-6393-46B8-8017-2373BE21C284}" type="pres">
      <dgm:prSet presAssocID="{BBE5361F-E058-42C8-B8A8-51D13BC098A7}" presName="spNode" presStyleCnt="0"/>
      <dgm:spPr/>
    </dgm:pt>
    <dgm:pt modelId="{F0D29632-8352-4724-9CC8-414FEF5FCA0D}" type="pres">
      <dgm:prSet presAssocID="{C6044FEC-7CD0-4BB7-87AD-8CA28992DBAD}" presName="sibTrans" presStyleLbl="sibTrans1D1" presStyleIdx="2" presStyleCnt="3"/>
      <dgm:spPr/>
    </dgm:pt>
  </dgm:ptLst>
  <dgm:cxnLst>
    <dgm:cxn modelId="{61981006-DB65-4388-A39B-A1C595F37D53}" type="presOf" srcId="{9B178013-AEDA-4800-98A2-9B7E83DF1CA4}" destId="{6C080BC0-246D-4811-A1AF-F23A3119E224}" srcOrd="0" destOrd="0" presId="urn:microsoft.com/office/officeart/2005/8/layout/cycle5"/>
    <dgm:cxn modelId="{B2B7700A-4A4A-4AC8-9B2B-7B5D27D8FC28}" type="presOf" srcId="{C6044FEC-7CD0-4BB7-87AD-8CA28992DBAD}" destId="{F0D29632-8352-4724-9CC8-414FEF5FCA0D}" srcOrd="0" destOrd="0" presId="urn:microsoft.com/office/officeart/2005/8/layout/cycle5"/>
    <dgm:cxn modelId="{A116901A-600D-4C1F-BF16-A8169C297ECC}" srcId="{1D121C79-8DED-48C6-97C6-5A8A234721C5}" destId="{BBE5361F-E058-42C8-B8A8-51D13BC098A7}" srcOrd="2" destOrd="0" parTransId="{242EB458-DDEA-47CF-BECF-343C423170AB}" sibTransId="{C6044FEC-7CD0-4BB7-87AD-8CA28992DBAD}"/>
    <dgm:cxn modelId="{5466453C-117A-4492-91B7-9B6A15586E3A}" srcId="{1D121C79-8DED-48C6-97C6-5A8A234721C5}" destId="{19D904B5-E020-4EB9-87EF-59F96B8F87B2}" srcOrd="0" destOrd="0" parTransId="{313610FE-64F3-443B-87E4-154A1E0BD430}" sibTransId="{705F60D6-BE6E-4EAC-B3F6-4B28D8E64E33}"/>
    <dgm:cxn modelId="{F857265E-F2B9-47FE-B547-CD87E0C94687}" type="presOf" srcId="{705F60D6-BE6E-4EAC-B3F6-4B28D8E64E33}" destId="{6020EE47-A84A-4990-BD1B-624D2E24C9DB}" srcOrd="0" destOrd="0" presId="urn:microsoft.com/office/officeart/2005/8/layout/cycle5"/>
    <dgm:cxn modelId="{55CA8C4B-EA73-4E3A-AD92-3C3D8A60E56B}" type="presOf" srcId="{BBE5361F-E058-42C8-B8A8-51D13BC098A7}" destId="{788333BA-2B65-4648-95C0-7AB503E30F92}" srcOrd="0" destOrd="0" presId="urn:microsoft.com/office/officeart/2005/8/layout/cycle5"/>
    <dgm:cxn modelId="{210900A8-32E5-4808-9FD4-2F8763900B20}" type="presOf" srcId="{19D904B5-E020-4EB9-87EF-59F96B8F87B2}" destId="{D45FC255-2038-42D2-9F80-E52276094586}" srcOrd="0" destOrd="0" presId="urn:microsoft.com/office/officeart/2005/8/layout/cycle5"/>
    <dgm:cxn modelId="{5FD584C0-00B0-4D04-AE65-CCEA0B5B0696}" type="presOf" srcId="{1D121C79-8DED-48C6-97C6-5A8A234721C5}" destId="{4DC16D59-83BD-454F-B3B6-3331CAA57429}" srcOrd="0" destOrd="0" presId="urn:microsoft.com/office/officeart/2005/8/layout/cycle5"/>
    <dgm:cxn modelId="{AF8ED3D9-2DD9-4100-AF7F-A02615C58CDE}" srcId="{1D121C79-8DED-48C6-97C6-5A8A234721C5}" destId="{F4C4A767-0E7D-423C-B912-2EA61033B1D0}" srcOrd="1" destOrd="0" parTransId="{4AAE8658-432B-4AA5-B46E-0D5A8FD2CBEE}" sibTransId="{9B178013-AEDA-4800-98A2-9B7E83DF1CA4}"/>
    <dgm:cxn modelId="{F622DBE8-0821-41ED-9F42-800FFE2B6D07}" type="presOf" srcId="{F4C4A767-0E7D-423C-B912-2EA61033B1D0}" destId="{7FF725F3-1677-4939-95A1-AE7337451DA1}" srcOrd="0" destOrd="0" presId="urn:microsoft.com/office/officeart/2005/8/layout/cycle5"/>
    <dgm:cxn modelId="{1E079039-55E5-47BB-B586-7A5F89014194}" type="presParOf" srcId="{4DC16D59-83BD-454F-B3B6-3331CAA57429}" destId="{D45FC255-2038-42D2-9F80-E52276094586}" srcOrd="0" destOrd="0" presId="urn:microsoft.com/office/officeart/2005/8/layout/cycle5"/>
    <dgm:cxn modelId="{434D8B42-BB2A-4DF7-BDCE-437BBC8A1694}" type="presParOf" srcId="{4DC16D59-83BD-454F-B3B6-3331CAA57429}" destId="{82EC56F3-453E-4C17-B551-39B286155693}" srcOrd="1" destOrd="0" presId="urn:microsoft.com/office/officeart/2005/8/layout/cycle5"/>
    <dgm:cxn modelId="{9B57E767-F4E0-4FF6-AE5E-872B44712E8F}" type="presParOf" srcId="{4DC16D59-83BD-454F-B3B6-3331CAA57429}" destId="{6020EE47-A84A-4990-BD1B-624D2E24C9DB}" srcOrd="2" destOrd="0" presId="urn:microsoft.com/office/officeart/2005/8/layout/cycle5"/>
    <dgm:cxn modelId="{50C249C3-4AFB-43C1-B3D4-300583BC0492}" type="presParOf" srcId="{4DC16D59-83BD-454F-B3B6-3331CAA57429}" destId="{7FF725F3-1677-4939-95A1-AE7337451DA1}" srcOrd="3" destOrd="0" presId="urn:microsoft.com/office/officeart/2005/8/layout/cycle5"/>
    <dgm:cxn modelId="{763D678F-0362-4621-8BDF-F944746B2E2E}" type="presParOf" srcId="{4DC16D59-83BD-454F-B3B6-3331CAA57429}" destId="{3E6A9EFF-9BBD-4A3D-807A-7DB36D45D49D}" srcOrd="4" destOrd="0" presId="urn:microsoft.com/office/officeart/2005/8/layout/cycle5"/>
    <dgm:cxn modelId="{71D6B530-30BE-4FA8-8427-BEDBA9AAC2FA}" type="presParOf" srcId="{4DC16D59-83BD-454F-B3B6-3331CAA57429}" destId="{6C080BC0-246D-4811-A1AF-F23A3119E224}" srcOrd="5" destOrd="0" presId="urn:microsoft.com/office/officeart/2005/8/layout/cycle5"/>
    <dgm:cxn modelId="{B2D945AF-360A-4092-914C-9E79616EA296}" type="presParOf" srcId="{4DC16D59-83BD-454F-B3B6-3331CAA57429}" destId="{788333BA-2B65-4648-95C0-7AB503E30F92}" srcOrd="6" destOrd="0" presId="urn:microsoft.com/office/officeart/2005/8/layout/cycle5"/>
    <dgm:cxn modelId="{79C5C829-4BA0-436A-8C76-7959CE5C8350}" type="presParOf" srcId="{4DC16D59-83BD-454F-B3B6-3331CAA57429}" destId="{06CD9A61-6393-46B8-8017-2373BE21C284}" srcOrd="7" destOrd="0" presId="urn:microsoft.com/office/officeart/2005/8/layout/cycle5"/>
    <dgm:cxn modelId="{2AF7C961-0948-4E74-AB87-5A9F73D80CC1}" type="presParOf" srcId="{4DC16D59-83BD-454F-B3B6-3331CAA57429}" destId="{F0D29632-8352-4724-9CC8-414FEF5FCA0D}"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121C79-8DED-48C6-97C6-5A8A234721C5}" type="doc">
      <dgm:prSet loTypeId="urn:microsoft.com/office/officeart/2005/8/layout/cycle5" loCatId="cycle" qsTypeId="urn:microsoft.com/office/officeart/2005/8/quickstyle/simple1" qsCatId="simple" csTypeId="urn:microsoft.com/office/officeart/2005/8/colors/accent6_2" csCatId="accent6" phldr="1"/>
      <dgm:spPr/>
      <dgm:t>
        <a:bodyPr/>
        <a:lstStyle/>
        <a:p>
          <a:endParaRPr kumimoji="1" lang="ja-JP" altLang="en-US"/>
        </a:p>
      </dgm:t>
    </dgm:pt>
    <dgm:pt modelId="{19D904B5-E020-4EB9-87EF-59F96B8F87B2}">
      <dgm:prSet phldrT="[テキスト]" custT="1"/>
      <dgm:spPr>
        <a:xfrm>
          <a:off x="1162051" y="511"/>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Data Prep</a:t>
          </a:r>
          <a:endParaRPr kumimoji="1" lang="ja-JP" altLang="en-US" sz="2000" dirty="0">
            <a:solidFill>
              <a:srgbClr val="FFFFFF"/>
            </a:solidFill>
            <a:latin typeface="メイリオ"/>
            <a:ea typeface="メイリオ"/>
            <a:cs typeface="+mn-cs"/>
          </a:endParaRPr>
        </a:p>
      </dgm:t>
    </dgm:pt>
    <dgm:pt modelId="{313610FE-64F3-443B-87E4-154A1E0BD430}" type="parTrans" cxnId="{5466453C-117A-4492-91B7-9B6A15586E3A}">
      <dgm:prSet/>
      <dgm:spPr/>
      <dgm:t>
        <a:bodyPr/>
        <a:lstStyle/>
        <a:p>
          <a:endParaRPr kumimoji="1" lang="ja-JP" altLang="en-US"/>
        </a:p>
      </dgm:t>
    </dgm:pt>
    <dgm:pt modelId="{705F60D6-BE6E-4EAC-B3F6-4B28D8E64E33}" type="sibTrans" cxnId="{5466453C-117A-4492-91B7-9B6A15586E3A}">
      <dgm:prSet>
        <dgm:style>
          <a:lnRef idx="2">
            <a:schemeClr val="accent6"/>
          </a:lnRef>
          <a:fillRef idx="0">
            <a:schemeClr val="accent6"/>
          </a:fillRef>
          <a:effectRef idx="1">
            <a:schemeClr val="accent6"/>
          </a:effectRef>
          <a:fontRef idx="minor">
            <a:schemeClr val="tx1"/>
          </a:fontRef>
        </dgm:style>
      </dgm:prSet>
      <dgm:spPr>
        <a:xfrm>
          <a:off x="838700" y="422423"/>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F4C4A767-0E7D-423C-B912-2EA61033B1D0}">
      <dgm:prSet phldrT="[テキスト]" custT="1"/>
      <dgm:spPr>
        <a:xfrm>
          <a:off x="2114498"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Modeling</a:t>
          </a:r>
          <a:endParaRPr kumimoji="1" lang="ja-JP" altLang="en-US" sz="2000" dirty="0">
            <a:solidFill>
              <a:srgbClr val="FFFFFF"/>
            </a:solidFill>
            <a:latin typeface="メイリオ"/>
            <a:ea typeface="メイリオ"/>
            <a:cs typeface="+mn-cs"/>
          </a:endParaRPr>
        </a:p>
      </dgm:t>
    </dgm:pt>
    <dgm:pt modelId="{4AAE8658-432B-4AA5-B46E-0D5A8FD2CBEE}" type="parTrans" cxnId="{AF8ED3D9-2DD9-4100-AF7F-A02615C58CDE}">
      <dgm:prSet/>
      <dgm:spPr/>
      <dgm:t>
        <a:bodyPr/>
        <a:lstStyle/>
        <a:p>
          <a:endParaRPr kumimoji="1" lang="ja-JP" altLang="en-US"/>
        </a:p>
      </dgm:t>
    </dgm:pt>
    <dgm:pt modelId="{9B178013-AEDA-4800-98A2-9B7E83DF1CA4}" type="sibTrans" cxnId="{AF8ED3D9-2DD9-4100-AF7F-A02615C58CDE}">
      <dgm:prSet>
        <dgm:style>
          <a:lnRef idx="2">
            <a:schemeClr val="accent6"/>
          </a:lnRef>
          <a:fillRef idx="0">
            <a:schemeClr val="accent6"/>
          </a:fillRef>
          <a:effectRef idx="1">
            <a:schemeClr val="accent6"/>
          </a:effectRef>
          <a:fontRef idx="minor">
            <a:schemeClr val="tx1"/>
          </a:fontRef>
        </dgm:style>
      </dgm:prSet>
      <dgm:spPr>
        <a:xfrm>
          <a:off x="748965" y="488120"/>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BBE5361F-E058-42C8-B8A8-51D13BC098A7}">
      <dgm:prSet phldrT="[テキスト]" custT="1"/>
      <dgm:spPr>
        <a:xfrm>
          <a:off x="209605" y="1463892"/>
          <a:ext cx="1125001" cy="731250"/>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en-US" altLang="ja-JP" sz="2000" dirty="0">
              <a:solidFill>
                <a:srgbClr val="FFFFFF"/>
              </a:solidFill>
              <a:latin typeface="メイリオ"/>
              <a:ea typeface="メイリオ"/>
              <a:cs typeface="+mn-cs"/>
            </a:rPr>
            <a:t>Evaluation</a:t>
          </a:r>
          <a:endParaRPr kumimoji="1" lang="ja-JP" altLang="en-US" sz="2000" dirty="0">
            <a:solidFill>
              <a:srgbClr val="FFFFFF"/>
            </a:solidFill>
            <a:latin typeface="メイリオ"/>
            <a:ea typeface="メイリオ"/>
            <a:cs typeface="+mn-cs"/>
          </a:endParaRPr>
        </a:p>
      </dgm:t>
    </dgm:pt>
    <dgm:pt modelId="{242EB458-DDEA-47CF-BECF-343C423170AB}" type="parTrans" cxnId="{A116901A-600D-4C1F-BF16-A8169C297ECC}">
      <dgm:prSet/>
      <dgm:spPr/>
      <dgm:t>
        <a:bodyPr/>
        <a:lstStyle/>
        <a:p>
          <a:endParaRPr kumimoji="1" lang="ja-JP" altLang="en-US"/>
        </a:p>
      </dgm:t>
    </dgm:pt>
    <dgm:pt modelId="{C6044FEC-7CD0-4BB7-87AD-8CA28992DBAD}" type="sibTrans" cxnId="{A116901A-600D-4C1F-BF16-A8169C297ECC}">
      <dgm:prSet>
        <dgm:style>
          <a:lnRef idx="2">
            <a:schemeClr val="accent6"/>
          </a:lnRef>
          <a:fillRef idx="0">
            <a:schemeClr val="accent6"/>
          </a:fillRef>
          <a:effectRef idx="1">
            <a:schemeClr val="accent6"/>
          </a:effectRef>
          <a:fontRef idx="minor">
            <a:schemeClr val="tx1"/>
          </a:fontRef>
        </dgm:style>
      </dgm:prSet>
      <dgm:spPr>
        <a:xfrm>
          <a:off x="659229" y="422423"/>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gm:spPr>
      <dgm:t>
        <a:bodyPr/>
        <a:lstStyle/>
        <a:p>
          <a:endParaRPr kumimoji="1" lang="ja-JP" altLang="en-US"/>
        </a:p>
      </dgm:t>
    </dgm:pt>
    <dgm:pt modelId="{4DC16D59-83BD-454F-B3B6-3331CAA57429}" type="pres">
      <dgm:prSet presAssocID="{1D121C79-8DED-48C6-97C6-5A8A234721C5}" presName="cycle" presStyleCnt="0">
        <dgm:presLayoutVars>
          <dgm:dir/>
          <dgm:resizeHandles val="exact"/>
        </dgm:presLayoutVars>
      </dgm:prSet>
      <dgm:spPr/>
    </dgm:pt>
    <dgm:pt modelId="{D45FC255-2038-42D2-9F80-E52276094586}" type="pres">
      <dgm:prSet presAssocID="{19D904B5-E020-4EB9-87EF-59F96B8F87B2}" presName="node" presStyleLbl="node1" presStyleIdx="0" presStyleCnt="3" custScaleX="130551" custScaleY="48924" custRadScaleRad="94909" custRadScaleInc="1360">
        <dgm:presLayoutVars>
          <dgm:bulletEnabled val="1"/>
        </dgm:presLayoutVars>
      </dgm:prSet>
      <dgm:spPr/>
    </dgm:pt>
    <dgm:pt modelId="{82EC56F3-453E-4C17-B551-39B286155693}" type="pres">
      <dgm:prSet presAssocID="{19D904B5-E020-4EB9-87EF-59F96B8F87B2}" presName="spNode" presStyleCnt="0"/>
      <dgm:spPr/>
    </dgm:pt>
    <dgm:pt modelId="{6020EE47-A84A-4990-BD1B-624D2E24C9DB}" type="pres">
      <dgm:prSet presAssocID="{705F60D6-BE6E-4EAC-B3F6-4B28D8E64E33}" presName="sibTrans" presStyleLbl="sibTrans1D1" presStyleIdx="0" presStyleCnt="3"/>
      <dgm:spPr/>
    </dgm:pt>
    <dgm:pt modelId="{7FF725F3-1677-4939-95A1-AE7337451DA1}" type="pres">
      <dgm:prSet presAssocID="{F4C4A767-0E7D-423C-B912-2EA61033B1D0}" presName="node" presStyleLbl="node1" presStyleIdx="1" presStyleCnt="3" custScaleX="130551" custScaleY="48924" custRadScaleRad="95682" custRadScaleInc="-19475">
        <dgm:presLayoutVars>
          <dgm:bulletEnabled val="1"/>
        </dgm:presLayoutVars>
      </dgm:prSet>
      <dgm:spPr/>
    </dgm:pt>
    <dgm:pt modelId="{3E6A9EFF-9BBD-4A3D-807A-7DB36D45D49D}" type="pres">
      <dgm:prSet presAssocID="{F4C4A767-0E7D-423C-B912-2EA61033B1D0}" presName="spNode" presStyleCnt="0"/>
      <dgm:spPr/>
    </dgm:pt>
    <dgm:pt modelId="{6C080BC0-246D-4811-A1AF-F23A3119E224}" type="pres">
      <dgm:prSet presAssocID="{9B178013-AEDA-4800-98A2-9B7E83DF1CA4}" presName="sibTrans" presStyleLbl="sibTrans1D1" presStyleIdx="1" presStyleCnt="3"/>
      <dgm:spPr/>
    </dgm:pt>
    <dgm:pt modelId="{788333BA-2B65-4648-95C0-7AB503E30F92}" type="pres">
      <dgm:prSet presAssocID="{BBE5361F-E058-42C8-B8A8-51D13BC098A7}" presName="node" presStyleLbl="node1" presStyleIdx="2" presStyleCnt="3" custScaleX="130551" custScaleY="48924" custRadScaleRad="90699" custRadScaleInc="16247">
        <dgm:presLayoutVars>
          <dgm:bulletEnabled val="1"/>
        </dgm:presLayoutVars>
      </dgm:prSet>
      <dgm:spPr/>
    </dgm:pt>
    <dgm:pt modelId="{06CD9A61-6393-46B8-8017-2373BE21C284}" type="pres">
      <dgm:prSet presAssocID="{BBE5361F-E058-42C8-B8A8-51D13BC098A7}" presName="spNode" presStyleCnt="0"/>
      <dgm:spPr/>
    </dgm:pt>
    <dgm:pt modelId="{F0D29632-8352-4724-9CC8-414FEF5FCA0D}" type="pres">
      <dgm:prSet presAssocID="{C6044FEC-7CD0-4BB7-87AD-8CA28992DBAD}" presName="sibTrans" presStyleLbl="sibTrans1D1" presStyleIdx="2" presStyleCnt="3"/>
      <dgm:spPr/>
    </dgm:pt>
  </dgm:ptLst>
  <dgm:cxnLst>
    <dgm:cxn modelId="{61981006-DB65-4388-A39B-A1C595F37D53}" type="presOf" srcId="{9B178013-AEDA-4800-98A2-9B7E83DF1CA4}" destId="{6C080BC0-246D-4811-A1AF-F23A3119E224}" srcOrd="0" destOrd="0" presId="urn:microsoft.com/office/officeart/2005/8/layout/cycle5"/>
    <dgm:cxn modelId="{B2B7700A-4A4A-4AC8-9B2B-7B5D27D8FC28}" type="presOf" srcId="{C6044FEC-7CD0-4BB7-87AD-8CA28992DBAD}" destId="{F0D29632-8352-4724-9CC8-414FEF5FCA0D}" srcOrd="0" destOrd="0" presId="urn:microsoft.com/office/officeart/2005/8/layout/cycle5"/>
    <dgm:cxn modelId="{A116901A-600D-4C1F-BF16-A8169C297ECC}" srcId="{1D121C79-8DED-48C6-97C6-5A8A234721C5}" destId="{BBE5361F-E058-42C8-B8A8-51D13BC098A7}" srcOrd="2" destOrd="0" parTransId="{242EB458-DDEA-47CF-BECF-343C423170AB}" sibTransId="{C6044FEC-7CD0-4BB7-87AD-8CA28992DBAD}"/>
    <dgm:cxn modelId="{5466453C-117A-4492-91B7-9B6A15586E3A}" srcId="{1D121C79-8DED-48C6-97C6-5A8A234721C5}" destId="{19D904B5-E020-4EB9-87EF-59F96B8F87B2}" srcOrd="0" destOrd="0" parTransId="{313610FE-64F3-443B-87E4-154A1E0BD430}" sibTransId="{705F60D6-BE6E-4EAC-B3F6-4B28D8E64E33}"/>
    <dgm:cxn modelId="{F857265E-F2B9-47FE-B547-CD87E0C94687}" type="presOf" srcId="{705F60D6-BE6E-4EAC-B3F6-4B28D8E64E33}" destId="{6020EE47-A84A-4990-BD1B-624D2E24C9DB}" srcOrd="0" destOrd="0" presId="urn:microsoft.com/office/officeart/2005/8/layout/cycle5"/>
    <dgm:cxn modelId="{55CA8C4B-EA73-4E3A-AD92-3C3D8A60E56B}" type="presOf" srcId="{BBE5361F-E058-42C8-B8A8-51D13BC098A7}" destId="{788333BA-2B65-4648-95C0-7AB503E30F92}" srcOrd="0" destOrd="0" presId="urn:microsoft.com/office/officeart/2005/8/layout/cycle5"/>
    <dgm:cxn modelId="{210900A8-32E5-4808-9FD4-2F8763900B20}" type="presOf" srcId="{19D904B5-E020-4EB9-87EF-59F96B8F87B2}" destId="{D45FC255-2038-42D2-9F80-E52276094586}" srcOrd="0" destOrd="0" presId="urn:microsoft.com/office/officeart/2005/8/layout/cycle5"/>
    <dgm:cxn modelId="{5FD584C0-00B0-4D04-AE65-CCEA0B5B0696}" type="presOf" srcId="{1D121C79-8DED-48C6-97C6-5A8A234721C5}" destId="{4DC16D59-83BD-454F-B3B6-3331CAA57429}" srcOrd="0" destOrd="0" presId="urn:microsoft.com/office/officeart/2005/8/layout/cycle5"/>
    <dgm:cxn modelId="{AF8ED3D9-2DD9-4100-AF7F-A02615C58CDE}" srcId="{1D121C79-8DED-48C6-97C6-5A8A234721C5}" destId="{F4C4A767-0E7D-423C-B912-2EA61033B1D0}" srcOrd="1" destOrd="0" parTransId="{4AAE8658-432B-4AA5-B46E-0D5A8FD2CBEE}" sibTransId="{9B178013-AEDA-4800-98A2-9B7E83DF1CA4}"/>
    <dgm:cxn modelId="{F622DBE8-0821-41ED-9F42-800FFE2B6D07}" type="presOf" srcId="{F4C4A767-0E7D-423C-B912-2EA61033B1D0}" destId="{7FF725F3-1677-4939-95A1-AE7337451DA1}" srcOrd="0" destOrd="0" presId="urn:microsoft.com/office/officeart/2005/8/layout/cycle5"/>
    <dgm:cxn modelId="{1E079039-55E5-47BB-B586-7A5F89014194}" type="presParOf" srcId="{4DC16D59-83BD-454F-B3B6-3331CAA57429}" destId="{D45FC255-2038-42D2-9F80-E52276094586}" srcOrd="0" destOrd="0" presId="urn:microsoft.com/office/officeart/2005/8/layout/cycle5"/>
    <dgm:cxn modelId="{434D8B42-BB2A-4DF7-BDCE-437BBC8A1694}" type="presParOf" srcId="{4DC16D59-83BD-454F-B3B6-3331CAA57429}" destId="{82EC56F3-453E-4C17-B551-39B286155693}" srcOrd="1" destOrd="0" presId="urn:microsoft.com/office/officeart/2005/8/layout/cycle5"/>
    <dgm:cxn modelId="{9B57E767-F4E0-4FF6-AE5E-872B44712E8F}" type="presParOf" srcId="{4DC16D59-83BD-454F-B3B6-3331CAA57429}" destId="{6020EE47-A84A-4990-BD1B-624D2E24C9DB}" srcOrd="2" destOrd="0" presId="urn:microsoft.com/office/officeart/2005/8/layout/cycle5"/>
    <dgm:cxn modelId="{50C249C3-4AFB-43C1-B3D4-300583BC0492}" type="presParOf" srcId="{4DC16D59-83BD-454F-B3B6-3331CAA57429}" destId="{7FF725F3-1677-4939-95A1-AE7337451DA1}" srcOrd="3" destOrd="0" presId="urn:microsoft.com/office/officeart/2005/8/layout/cycle5"/>
    <dgm:cxn modelId="{763D678F-0362-4621-8BDF-F944746B2E2E}" type="presParOf" srcId="{4DC16D59-83BD-454F-B3B6-3331CAA57429}" destId="{3E6A9EFF-9BBD-4A3D-807A-7DB36D45D49D}" srcOrd="4" destOrd="0" presId="urn:microsoft.com/office/officeart/2005/8/layout/cycle5"/>
    <dgm:cxn modelId="{71D6B530-30BE-4FA8-8427-BEDBA9AAC2FA}" type="presParOf" srcId="{4DC16D59-83BD-454F-B3B6-3331CAA57429}" destId="{6C080BC0-246D-4811-A1AF-F23A3119E224}" srcOrd="5" destOrd="0" presId="urn:microsoft.com/office/officeart/2005/8/layout/cycle5"/>
    <dgm:cxn modelId="{B2D945AF-360A-4092-914C-9E79616EA296}" type="presParOf" srcId="{4DC16D59-83BD-454F-B3B6-3331CAA57429}" destId="{788333BA-2B65-4648-95C0-7AB503E30F92}" srcOrd="6" destOrd="0" presId="urn:microsoft.com/office/officeart/2005/8/layout/cycle5"/>
    <dgm:cxn modelId="{79C5C829-4BA0-436A-8C76-7959CE5C8350}" type="presParOf" srcId="{4DC16D59-83BD-454F-B3B6-3331CAA57429}" destId="{06CD9A61-6393-46B8-8017-2373BE21C284}" srcOrd="7" destOrd="0" presId="urn:microsoft.com/office/officeart/2005/8/layout/cycle5"/>
    <dgm:cxn modelId="{2AF7C961-0948-4E74-AB87-5A9F73D80CC1}" type="presParOf" srcId="{4DC16D59-83BD-454F-B3B6-3331CAA57429}" destId="{F0D29632-8352-4724-9CC8-414FEF5FCA0D}"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8F3BE0-521C-4AFE-89F1-1B0ECF0E5D4F}" type="doc">
      <dgm:prSet loTypeId="urn:microsoft.com/office/officeart/2005/8/layout/hierarchy4" loCatId="list" qsTypeId="urn:microsoft.com/office/officeart/2005/8/quickstyle/3d9" qsCatId="3D" csTypeId="urn:microsoft.com/office/officeart/2005/8/colors/accent6_2" csCatId="accent6" phldr="1"/>
      <dgm:spPr/>
      <dgm:t>
        <a:bodyPr/>
        <a:lstStyle/>
        <a:p>
          <a:endParaRPr kumimoji="1" lang="ja-JP" altLang="en-US"/>
        </a:p>
      </dgm:t>
    </dgm:pt>
    <dgm:pt modelId="{C7CAB968-70EC-48DB-9708-2597C8F5CDD2}">
      <dgm:prSet phldrT="[テキスト]"/>
      <dgm:spPr>
        <a:xfrm>
          <a:off x="2267" y="1545"/>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r>
            <a:rPr kumimoji="1" lang="ja-JP" altLang="en-US">
              <a:solidFill>
                <a:srgbClr val="FFFFFF"/>
              </a:solidFill>
              <a:latin typeface="メイリオ"/>
              <a:ea typeface="メイリオ"/>
              <a:cs typeface="+mn-cs"/>
            </a:rPr>
            <a:t> </a:t>
          </a:r>
        </a:p>
      </dgm:t>
    </dgm:pt>
    <dgm:pt modelId="{8C0A61E4-90EB-4804-9CE3-0134436793E3}" type="parTrans" cxnId="{0C0964CE-594D-4022-B2E2-A2FF30B14C40}">
      <dgm:prSet/>
      <dgm:spPr/>
      <dgm:t>
        <a:bodyPr/>
        <a:lstStyle/>
        <a:p>
          <a:endParaRPr kumimoji="1" lang="ja-JP" altLang="en-US"/>
        </a:p>
      </dgm:t>
    </dgm:pt>
    <dgm:pt modelId="{A3472780-8D45-456C-90DB-A845EFBE45FA}" type="sibTrans" cxnId="{0C0964CE-594D-4022-B2E2-A2FF30B14C40}">
      <dgm:prSet/>
      <dgm:spPr/>
      <dgm:t>
        <a:bodyPr/>
        <a:lstStyle/>
        <a:p>
          <a:endParaRPr kumimoji="1" lang="ja-JP" altLang="en-US"/>
        </a:p>
      </dgm:t>
    </dgm:pt>
    <dgm:pt modelId="{EF4BEA49-A5B6-4DF1-81AF-DE79EEF55C85}">
      <dgm:prSet phldrT="[テキスト]"/>
      <dgm:spPr>
        <a:xfrm>
          <a:off x="2267" y="690057"/>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r>
            <a:rPr kumimoji="1" lang="ja-JP" altLang="en-US">
              <a:solidFill>
                <a:srgbClr val="FFFFFF"/>
              </a:solidFill>
              <a:latin typeface="メイリオ"/>
              <a:ea typeface="メイリオ"/>
              <a:cs typeface="+mn-cs"/>
            </a:rPr>
            <a:t> </a:t>
          </a:r>
        </a:p>
      </dgm:t>
    </dgm:pt>
    <dgm:pt modelId="{0AA109C1-5BE2-4F45-906D-964C70865DDC}" type="parTrans" cxnId="{CE5E8052-B125-4843-833C-65FD6C700F32}">
      <dgm:prSet/>
      <dgm:spPr/>
      <dgm:t>
        <a:bodyPr/>
        <a:lstStyle/>
        <a:p>
          <a:endParaRPr kumimoji="1" lang="ja-JP" altLang="en-US"/>
        </a:p>
      </dgm:t>
    </dgm:pt>
    <dgm:pt modelId="{768C2909-490C-43E8-BB42-6C99CDEB822B}" type="sibTrans" cxnId="{CE5E8052-B125-4843-833C-65FD6C700F32}">
      <dgm:prSet/>
      <dgm:spPr/>
      <dgm:t>
        <a:bodyPr/>
        <a:lstStyle/>
        <a:p>
          <a:endParaRPr kumimoji="1" lang="ja-JP" altLang="en-US"/>
        </a:p>
      </dgm:t>
    </dgm:pt>
    <dgm:pt modelId="{0FEEE257-91ED-4AA0-9952-828C2B94B2D7}">
      <dgm:prSet phldrT="[テキスト]"/>
      <dgm:spPr>
        <a:xfrm>
          <a:off x="2267" y="1378569"/>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r>
            <a:rPr kumimoji="1" lang="ja-JP" altLang="en-US">
              <a:solidFill>
                <a:srgbClr val="FFFFFF"/>
              </a:solidFill>
              <a:latin typeface="メイリオ"/>
              <a:ea typeface="メイリオ"/>
              <a:cs typeface="+mn-cs"/>
            </a:rPr>
            <a:t> </a:t>
          </a:r>
        </a:p>
      </dgm:t>
    </dgm:pt>
    <dgm:pt modelId="{024A0114-F4CB-4417-A525-FFB819B86609}" type="parTrans" cxnId="{003170A6-11AC-4507-B23C-7B91C04D0A71}">
      <dgm:prSet/>
      <dgm:spPr/>
      <dgm:t>
        <a:bodyPr/>
        <a:lstStyle/>
        <a:p>
          <a:endParaRPr kumimoji="1" lang="ja-JP" altLang="en-US"/>
        </a:p>
      </dgm:t>
    </dgm:pt>
    <dgm:pt modelId="{C638570C-133B-4536-935A-2DACFCE5BE78}" type="sibTrans" cxnId="{003170A6-11AC-4507-B23C-7B91C04D0A71}">
      <dgm:prSet/>
      <dgm:spPr/>
      <dgm:t>
        <a:bodyPr/>
        <a:lstStyle/>
        <a:p>
          <a:endParaRPr kumimoji="1" lang="ja-JP" altLang="en-US"/>
        </a:p>
      </dgm:t>
    </dgm:pt>
    <dgm:pt modelId="{9A3E69DA-72C1-44D5-BDE3-2EACED3AAD98}">
      <dgm:prSet phldrT="[テキスト]"/>
      <dgm:spPr>
        <a:xfrm>
          <a:off x="1073336" y="1545"/>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43BABAC4-AF7C-46AC-A2BC-88360955443F}" type="parTrans" cxnId="{575C24C6-6A62-4771-8CCF-392BB476CC0B}">
      <dgm:prSet/>
      <dgm:spPr/>
      <dgm:t>
        <a:bodyPr/>
        <a:lstStyle/>
        <a:p>
          <a:endParaRPr kumimoji="1" lang="ja-JP" altLang="en-US"/>
        </a:p>
      </dgm:t>
    </dgm:pt>
    <dgm:pt modelId="{AE118940-DC60-4A7C-8053-CF73898B9425}" type="sibTrans" cxnId="{575C24C6-6A62-4771-8CCF-392BB476CC0B}">
      <dgm:prSet/>
      <dgm:spPr/>
      <dgm:t>
        <a:bodyPr/>
        <a:lstStyle/>
        <a:p>
          <a:endParaRPr kumimoji="1" lang="ja-JP" altLang="en-US"/>
        </a:p>
      </dgm:t>
    </dgm:pt>
    <dgm:pt modelId="{7701DF9E-C501-4ED1-9407-5EF3D5341ED1}">
      <dgm:prSet phldrT="[テキスト]"/>
      <dgm:spPr>
        <a:xfrm>
          <a:off x="2144405" y="1378569"/>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35D91670-6D9F-4386-B745-7852BB0891D7}" type="parTrans" cxnId="{AF033DDF-3C2E-449F-8786-1FBED966DFAE}">
      <dgm:prSet/>
      <dgm:spPr/>
      <dgm:t>
        <a:bodyPr/>
        <a:lstStyle/>
        <a:p>
          <a:endParaRPr kumimoji="1" lang="ja-JP" altLang="en-US"/>
        </a:p>
      </dgm:t>
    </dgm:pt>
    <dgm:pt modelId="{A0AA791A-7ACD-4309-A784-67A639679C1C}" type="sibTrans" cxnId="{AF033DDF-3C2E-449F-8786-1FBED966DFAE}">
      <dgm:prSet/>
      <dgm:spPr/>
      <dgm:t>
        <a:bodyPr/>
        <a:lstStyle/>
        <a:p>
          <a:endParaRPr kumimoji="1" lang="ja-JP" altLang="en-US"/>
        </a:p>
      </dgm:t>
    </dgm:pt>
    <dgm:pt modelId="{FBC398AE-B0C9-4B81-9E52-F4E6B80A8065}">
      <dgm:prSet phldrT="[テキスト]"/>
      <dgm:spPr>
        <a:xfrm>
          <a:off x="1042424" y="691439"/>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190B6BCD-DD2F-4BD8-AC60-C70BCA416456}" type="parTrans" cxnId="{A1903691-15EB-441D-9F32-3210F2C65415}">
      <dgm:prSet/>
      <dgm:spPr/>
      <dgm:t>
        <a:bodyPr/>
        <a:lstStyle/>
        <a:p>
          <a:endParaRPr kumimoji="1" lang="ja-JP" altLang="en-US"/>
        </a:p>
      </dgm:t>
    </dgm:pt>
    <dgm:pt modelId="{A45B5E80-5244-4162-92D5-0B6F4C281DC7}" type="sibTrans" cxnId="{A1903691-15EB-441D-9F32-3210F2C65415}">
      <dgm:prSet/>
      <dgm:spPr/>
      <dgm:t>
        <a:bodyPr/>
        <a:lstStyle/>
        <a:p>
          <a:endParaRPr kumimoji="1" lang="ja-JP" altLang="en-US"/>
        </a:p>
      </dgm:t>
    </dgm:pt>
    <dgm:pt modelId="{723DCA18-AADC-4D7C-A072-B8B5F4B0F55B}">
      <dgm:prSet phldrT="[テキスト]"/>
      <dgm:spPr>
        <a:xfrm>
          <a:off x="1073336" y="1378569"/>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43EFCB55-15E0-4291-9763-EFECF42B9BBF}" type="parTrans" cxnId="{A1742BE8-4991-4ACB-B175-72BDA1451884}">
      <dgm:prSet/>
      <dgm:spPr/>
      <dgm:t>
        <a:bodyPr/>
        <a:lstStyle/>
        <a:p>
          <a:endParaRPr kumimoji="1" lang="ja-JP" altLang="en-US"/>
        </a:p>
      </dgm:t>
    </dgm:pt>
    <dgm:pt modelId="{E5AAA5B1-8203-4009-9428-5DA94806E963}" type="sibTrans" cxnId="{A1742BE8-4991-4ACB-B175-72BDA1451884}">
      <dgm:prSet/>
      <dgm:spPr/>
      <dgm:t>
        <a:bodyPr/>
        <a:lstStyle/>
        <a:p>
          <a:endParaRPr kumimoji="1" lang="ja-JP" altLang="en-US"/>
        </a:p>
      </dgm:t>
    </dgm:pt>
    <dgm:pt modelId="{ADFD7A8E-1195-45FB-B00C-8E704AA0DFA7}">
      <dgm:prSet phldrT="[テキスト]"/>
      <dgm:spPr>
        <a:xfrm>
          <a:off x="2144405" y="1545"/>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5C7FF3A3-8247-4D4E-926D-DCE39AD88331}" type="parTrans" cxnId="{549B756C-5B99-4765-8C77-6AFBF05368E6}">
      <dgm:prSet/>
      <dgm:spPr/>
      <dgm:t>
        <a:bodyPr/>
        <a:lstStyle/>
        <a:p>
          <a:endParaRPr kumimoji="1" lang="ja-JP" altLang="en-US"/>
        </a:p>
      </dgm:t>
    </dgm:pt>
    <dgm:pt modelId="{ABD5AA22-3BAD-4E4D-AA4C-A7E3AF7E41D4}" type="sibTrans" cxnId="{549B756C-5B99-4765-8C77-6AFBF05368E6}">
      <dgm:prSet/>
      <dgm:spPr/>
      <dgm:t>
        <a:bodyPr/>
        <a:lstStyle/>
        <a:p>
          <a:endParaRPr kumimoji="1" lang="ja-JP" altLang="en-US"/>
        </a:p>
      </dgm:t>
    </dgm:pt>
    <dgm:pt modelId="{2578F63B-A66C-4BDF-8A4C-D28B26A72D3F}">
      <dgm:prSet phldrT="[テキスト]"/>
      <dgm:spPr>
        <a:xfrm>
          <a:off x="2144405" y="690057"/>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gm:spPr>
      <dgm:t>
        <a:bodyPr/>
        <a:lstStyle/>
        <a:p>
          <a:pPr>
            <a:buNone/>
          </a:pPr>
          <a:endParaRPr kumimoji="1" lang="ja-JP" altLang="en-US">
            <a:solidFill>
              <a:srgbClr val="FFFFFF"/>
            </a:solidFill>
            <a:latin typeface="メイリオ"/>
            <a:ea typeface="メイリオ"/>
            <a:cs typeface="+mn-cs"/>
          </a:endParaRPr>
        </a:p>
      </dgm:t>
    </dgm:pt>
    <dgm:pt modelId="{CA145810-8C71-4AF8-9F28-2E536986AECE}" type="parTrans" cxnId="{D46FB110-0805-47A1-9C78-8A719A1A66A9}">
      <dgm:prSet/>
      <dgm:spPr/>
      <dgm:t>
        <a:bodyPr/>
        <a:lstStyle/>
        <a:p>
          <a:endParaRPr kumimoji="1" lang="ja-JP" altLang="en-US"/>
        </a:p>
      </dgm:t>
    </dgm:pt>
    <dgm:pt modelId="{F2917049-9EF3-42C9-8EB2-12A53E4C4817}" type="sibTrans" cxnId="{D46FB110-0805-47A1-9C78-8A719A1A66A9}">
      <dgm:prSet/>
      <dgm:spPr/>
      <dgm:t>
        <a:bodyPr/>
        <a:lstStyle/>
        <a:p>
          <a:endParaRPr kumimoji="1" lang="ja-JP" altLang="en-US"/>
        </a:p>
      </dgm:t>
    </dgm:pt>
    <dgm:pt modelId="{2FC66386-1964-4343-8927-0B1788B4D08A}" type="pres">
      <dgm:prSet presAssocID="{DC8F3BE0-521C-4AFE-89F1-1B0ECF0E5D4F}" presName="Name0" presStyleCnt="0">
        <dgm:presLayoutVars>
          <dgm:chPref val="1"/>
          <dgm:dir/>
          <dgm:animOne val="branch"/>
          <dgm:animLvl val="lvl"/>
          <dgm:resizeHandles/>
        </dgm:presLayoutVars>
      </dgm:prSet>
      <dgm:spPr/>
    </dgm:pt>
    <dgm:pt modelId="{7E0A48AC-4ED2-417F-ADBF-1F080D8295D8}" type="pres">
      <dgm:prSet presAssocID="{C7CAB968-70EC-48DB-9708-2597C8F5CDD2}" presName="vertOne" presStyleCnt="0"/>
      <dgm:spPr/>
    </dgm:pt>
    <dgm:pt modelId="{01E35AB1-01B4-4CF6-A711-D8A4357DA567}" type="pres">
      <dgm:prSet presAssocID="{C7CAB968-70EC-48DB-9708-2597C8F5CDD2}" presName="txOne" presStyleLbl="node0" presStyleIdx="0" presStyleCnt="3">
        <dgm:presLayoutVars>
          <dgm:chPref val="3"/>
        </dgm:presLayoutVars>
      </dgm:prSet>
      <dgm:spPr/>
    </dgm:pt>
    <dgm:pt modelId="{4A47FF32-A351-4A55-8FF8-F2390450CEAB}" type="pres">
      <dgm:prSet presAssocID="{C7CAB968-70EC-48DB-9708-2597C8F5CDD2}" presName="parTransOne" presStyleCnt="0"/>
      <dgm:spPr/>
    </dgm:pt>
    <dgm:pt modelId="{2590FD0F-C7C6-4C0E-9931-30922280DF34}" type="pres">
      <dgm:prSet presAssocID="{C7CAB968-70EC-48DB-9708-2597C8F5CDD2}" presName="horzOne" presStyleCnt="0"/>
      <dgm:spPr/>
    </dgm:pt>
    <dgm:pt modelId="{DCFEC6EC-92AD-4E66-9ED8-E7C31F8C18D0}" type="pres">
      <dgm:prSet presAssocID="{EF4BEA49-A5B6-4DF1-81AF-DE79EEF55C85}" presName="vertTwo" presStyleCnt="0"/>
      <dgm:spPr/>
    </dgm:pt>
    <dgm:pt modelId="{9D34E946-1E7D-4AB7-AA75-4C71C0FDB09B}" type="pres">
      <dgm:prSet presAssocID="{EF4BEA49-A5B6-4DF1-81AF-DE79EEF55C85}" presName="txTwo" presStyleLbl="node2" presStyleIdx="0" presStyleCnt="3">
        <dgm:presLayoutVars>
          <dgm:chPref val="3"/>
        </dgm:presLayoutVars>
      </dgm:prSet>
      <dgm:spPr/>
    </dgm:pt>
    <dgm:pt modelId="{3BE1E68C-21E6-4C58-B36F-836D5A0EF38F}" type="pres">
      <dgm:prSet presAssocID="{EF4BEA49-A5B6-4DF1-81AF-DE79EEF55C85}" presName="parTransTwo" presStyleCnt="0"/>
      <dgm:spPr/>
    </dgm:pt>
    <dgm:pt modelId="{A185D1ED-9C01-4AA9-AF04-4464209B4540}" type="pres">
      <dgm:prSet presAssocID="{EF4BEA49-A5B6-4DF1-81AF-DE79EEF55C85}" presName="horzTwo" presStyleCnt="0"/>
      <dgm:spPr/>
    </dgm:pt>
    <dgm:pt modelId="{4CEE61F2-7A90-4F78-A457-B39724F1A093}" type="pres">
      <dgm:prSet presAssocID="{0FEEE257-91ED-4AA0-9952-828C2B94B2D7}" presName="vertThree" presStyleCnt="0"/>
      <dgm:spPr/>
    </dgm:pt>
    <dgm:pt modelId="{77DC73A5-94D2-426D-81A9-3D274E2E6F0F}" type="pres">
      <dgm:prSet presAssocID="{0FEEE257-91ED-4AA0-9952-828C2B94B2D7}" presName="txThree" presStyleLbl="node3" presStyleIdx="0" presStyleCnt="3">
        <dgm:presLayoutVars>
          <dgm:chPref val="3"/>
        </dgm:presLayoutVars>
      </dgm:prSet>
      <dgm:spPr/>
    </dgm:pt>
    <dgm:pt modelId="{13F07C95-C2C8-4AB3-B9E4-0FBB67817307}" type="pres">
      <dgm:prSet presAssocID="{0FEEE257-91ED-4AA0-9952-828C2B94B2D7}" presName="horzThree" presStyleCnt="0"/>
      <dgm:spPr/>
    </dgm:pt>
    <dgm:pt modelId="{DB1BFF0B-2654-4F7E-86B1-358E5D71C7D7}" type="pres">
      <dgm:prSet presAssocID="{A3472780-8D45-456C-90DB-A845EFBE45FA}" presName="sibSpaceOne" presStyleCnt="0"/>
      <dgm:spPr/>
    </dgm:pt>
    <dgm:pt modelId="{C990746B-B381-421E-BCF4-9A234E83A43D}" type="pres">
      <dgm:prSet presAssocID="{9A3E69DA-72C1-44D5-BDE3-2EACED3AAD98}" presName="vertOne" presStyleCnt="0"/>
      <dgm:spPr/>
    </dgm:pt>
    <dgm:pt modelId="{0292CE91-964C-4487-B3A0-536F0AB70D62}" type="pres">
      <dgm:prSet presAssocID="{9A3E69DA-72C1-44D5-BDE3-2EACED3AAD98}" presName="txOne" presStyleLbl="node0" presStyleIdx="1" presStyleCnt="3">
        <dgm:presLayoutVars>
          <dgm:chPref val="3"/>
        </dgm:presLayoutVars>
      </dgm:prSet>
      <dgm:spPr/>
    </dgm:pt>
    <dgm:pt modelId="{A1BD8AA2-C5A3-477B-8A69-F23D7547D85B}" type="pres">
      <dgm:prSet presAssocID="{9A3E69DA-72C1-44D5-BDE3-2EACED3AAD98}" presName="parTransOne" presStyleCnt="0"/>
      <dgm:spPr/>
    </dgm:pt>
    <dgm:pt modelId="{D55A0B05-F2E0-4DAF-A51A-58A491C35BEC}" type="pres">
      <dgm:prSet presAssocID="{9A3E69DA-72C1-44D5-BDE3-2EACED3AAD98}" presName="horzOne" presStyleCnt="0"/>
      <dgm:spPr/>
    </dgm:pt>
    <dgm:pt modelId="{E0075867-2542-49C1-9667-244C1AC3768F}" type="pres">
      <dgm:prSet presAssocID="{FBC398AE-B0C9-4B81-9E52-F4E6B80A8065}" presName="vertTwo" presStyleCnt="0"/>
      <dgm:spPr/>
    </dgm:pt>
    <dgm:pt modelId="{B1BDF339-F363-4FAC-A740-6708179A539A}" type="pres">
      <dgm:prSet presAssocID="{FBC398AE-B0C9-4B81-9E52-F4E6B80A8065}" presName="txTwo" presStyleLbl="node2" presStyleIdx="1" presStyleCnt="3" custLinFactNeighborX="-3371" custLinFactNeighborY="2558">
        <dgm:presLayoutVars>
          <dgm:chPref val="3"/>
        </dgm:presLayoutVars>
      </dgm:prSet>
      <dgm:spPr/>
    </dgm:pt>
    <dgm:pt modelId="{B15D318B-A331-4D93-9938-F6AA10F6F1CC}" type="pres">
      <dgm:prSet presAssocID="{FBC398AE-B0C9-4B81-9E52-F4E6B80A8065}" presName="parTransTwo" presStyleCnt="0"/>
      <dgm:spPr/>
    </dgm:pt>
    <dgm:pt modelId="{F697222F-90F9-4F03-90DA-72B0F0E00D89}" type="pres">
      <dgm:prSet presAssocID="{FBC398AE-B0C9-4B81-9E52-F4E6B80A8065}" presName="horzTwo" presStyleCnt="0"/>
      <dgm:spPr/>
    </dgm:pt>
    <dgm:pt modelId="{FB1BE3FF-AFB6-4CD5-90F7-8029ABD3FA35}" type="pres">
      <dgm:prSet presAssocID="{723DCA18-AADC-4D7C-A072-B8B5F4B0F55B}" presName="vertThree" presStyleCnt="0"/>
      <dgm:spPr/>
    </dgm:pt>
    <dgm:pt modelId="{700F44F1-528A-42D9-8188-ACDD233B1ED2}" type="pres">
      <dgm:prSet presAssocID="{723DCA18-AADC-4D7C-A072-B8B5F4B0F55B}" presName="txThree" presStyleLbl="node3" presStyleIdx="1" presStyleCnt="3">
        <dgm:presLayoutVars>
          <dgm:chPref val="3"/>
        </dgm:presLayoutVars>
      </dgm:prSet>
      <dgm:spPr/>
    </dgm:pt>
    <dgm:pt modelId="{D4A1C22B-A0C2-4EBF-8CC2-8118B19A1465}" type="pres">
      <dgm:prSet presAssocID="{723DCA18-AADC-4D7C-A072-B8B5F4B0F55B}" presName="horzThree" presStyleCnt="0"/>
      <dgm:spPr/>
    </dgm:pt>
    <dgm:pt modelId="{6325A969-608D-408A-B780-022CEBB4A89A}" type="pres">
      <dgm:prSet presAssocID="{AE118940-DC60-4A7C-8053-CF73898B9425}" presName="sibSpaceOne" presStyleCnt="0"/>
      <dgm:spPr/>
    </dgm:pt>
    <dgm:pt modelId="{C655DD5A-A127-4EFD-972F-ABB99EFE3A86}" type="pres">
      <dgm:prSet presAssocID="{ADFD7A8E-1195-45FB-B00C-8E704AA0DFA7}" presName="vertOne" presStyleCnt="0"/>
      <dgm:spPr/>
    </dgm:pt>
    <dgm:pt modelId="{903F8712-7A40-4D44-8F9A-AEFF4C829FA0}" type="pres">
      <dgm:prSet presAssocID="{ADFD7A8E-1195-45FB-B00C-8E704AA0DFA7}" presName="txOne" presStyleLbl="node0" presStyleIdx="2" presStyleCnt="3">
        <dgm:presLayoutVars>
          <dgm:chPref val="3"/>
        </dgm:presLayoutVars>
      </dgm:prSet>
      <dgm:spPr/>
    </dgm:pt>
    <dgm:pt modelId="{2BE17FF1-838E-42D7-A8EB-C33EF4514E36}" type="pres">
      <dgm:prSet presAssocID="{ADFD7A8E-1195-45FB-B00C-8E704AA0DFA7}" presName="parTransOne" presStyleCnt="0"/>
      <dgm:spPr/>
    </dgm:pt>
    <dgm:pt modelId="{EEFF5399-2661-46C7-A05E-1522C85EF38B}" type="pres">
      <dgm:prSet presAssocID="{ADFD7A8E-1195-45FB-B00C-8E704AA0DFA7}" presName="horzOne" presStyleCnt="0"/>
      <dgm:spPr/>
    </dgm:pt>
    <dgm:pt modelId="{C746A657-8146-4AE8-B7EE-C0324D22E4E9}" type="pres">
      <dgm:prSet presAssocID="{2578F63B-A66C-4BDF-8A4C-D28B26A72D3F}" presName="vertTwo" presStyleCnt="0"/>
      <dgm:spPr/>
    </dgm:pt>
    <dgm:pt modelId="{845A2CB9-A2F6-48ED-8D64-3B0023F956B5}" type="pres">
      <dgm:prSet presAssocID="{2578F63B-A66C-4BDF-8A4C-D28B26A72D3F}" presName="txTwo" presStyleLbl="node2" presStyleIdx="2" presStyleCnt="3">
        <dgm:presLayoutVars>
          <dgm:chPref val="3"/>
        </dgm:presLayoutVars>
      </dgm:prSet>
      <dgm:spPr/>
    </dgm:pt>
    <dgm:pt modelId="{CD13129D-D7EF-4B17-9F15-89F3469B1966}" type="pres">
      <dgm:prSet presAssocID="{2578F63B-A66C-4BDF-8A4C-D28B26A72D3F}" presName="parTransTwo" presStyleCnt="0"/>
      <dgm:spPr/>
    </dgm:pt>
    <dgm:pt modelId="{540550C8-1267-4287-88CC-D404C7A51FFC}" type="pres">
      <dgm:prSet presAssocID="{2578F63B-A66C-4BDF-8A4C-D28B26A72D3F}" presName="horzTwo" presStyleCnt="0"/>
      <dgm:spPr/>
    </dgm:pt>
    <dgm:pt modelId="{AB68F43A-FB0A-494A-ACEA-E5F66EB4299C}" type="pres">
      <dgm:prSet presAssocID="{7701DF9E-C501-4ED1-9407-5EF3D5341ED1}" presName="vertThree" presStyleCnt="0"/>
      <dgm:spPr/>
    </dgm:pt>
    <dgm:pt modelId="{6E27219C-D7BD-4C10-B157-E8C58ED557DF}" type="pres">
      <dgm:prSet presAssocID="{7701DF9E-C501-4ED1-9407-5EF3D5341ED1}" presName="txThree" presStyleLbl="node3" presStyleIdx="2" presStyleCnt="3">
        <dgm:presLayoutVars>
          <dgm:chPref val="3"/>
        </dgm:presLayoutVars>
      </dgm:prSet>
      <dgm:spPr/>
    </dgm:pt>
    <dgm:pt modelId="{64C68F9A-4DBE-49D5-9DBC-DD94CE381B9E}" type="pres">
      <dgm:prSet presAssocID="{7701DF9E-C501-4ED1-9407-5EF3D5341ED1}" presName="horzThree" presStyleCnt="0"/>
      <dgm:spPr/>
    </dgm:pt>
  </dgm:ptLst>
  <dgm:cxnLst>
    <dgm:cxn modelId="{D46FB110-0805-47A1-9C78-8A719A1A66A9}" srcId="{ADFD7A8E-1195-45FB-B00C-8E704AA0DFA7}" destId="{2578F63B-A66C-4BDF-8A4C-D28B26A72D3F}" srcOrd="0" destOrd="0" parTransId="{CA145810-8C71-4AF8-9F28-2E536986AECE}" sibTransId="{F2917049-9EF3-42C9-8EB2-12A53E4C4817}"/>
    <dgm:cxn modelId="{A1C79814-11AA-4F62-8B97-A65DF2ACB791}" type="presOf" srcId="{FBC398AE-B0C9-4B81-9E52-F4E6B80A8065}" destId="{B1BDF339-F363-4FAC-A740-6708179A539A}" srcOrd="0" destOrd="0" presId="urn:microsoft.com/office/officeart/2005/8/layout/hierarchy4"/>
    <dgm:cxn modelId="{38A75B20-E146-494A-974A-39A68FCB5421}" type="presOf" srcId="{0FEEE257-91ED-4AA0-9952-828C2B94B2D7}" destId="{77DC73A5-94D2-426D-81A9-3D274E2E6F0F}" srcOrd="0" destOrd="0" presId="urn:microsoft.com/office/officeart/2005/8/layout/hierarchy4"/>
    <dgm:cxn modelId="{D33EC429-1527-42C0-8882-613F0EA5AE58}" type="presOf" srcId="{7701DF9E-C501-4ED1-9407-5EF3D5341ED1}" destId="{6E27219C-D7BD-4C10-B157-E8C58ED557DF}" srcOrd="0" destOrd="0" presId="urn:microsoft.com/office/officeart/2005/8/layout/hierarchy4"/>
    <dgm:cxn modelId="{ED83E663-B576-4769-8AF7-50C1805CB215}" type="presOf" srcId="{C7CAB968-70EC-48DB-9708-2597C8F5CDD2}" destId="{01E35AB1-01B4-4CF6-A711-D8A4357DA567}" srcOrd="0" destOrd="0" presId="urn:microsoft.com/office/officeart/2005/8/layout/hierarchy4"/>
    <dgm:cxn modelId="{549B756C-5B99-4765-8C77-6AFBF05368E6}" srcId="{DC8F3BE0-521C-4AFE-89F1-1B0ECF0E5D4F}" destId="{ADFD7A8E-1195-45FB-B00C-8E704AA0DFA7}" srcOrd="2" destOrd="0" parTransId="{5C7FF3A3-8247-4D4E-926D-DCE39AD88331}" sibTransId="{ABD5AA22-3BAD-4E4D-AA4C-A7E3AF7E41D4}"/>
    <dgm:cxn modelId="{CE5E8052-B125-4843-833C-65FD6C700F32}" srcId="{C7CAB968-70EC-48DB-9708-2597C8F5CDD2}" destId="{EF4BEA49-A5B6-4DF1-81AF-DE79EEF55C85}" srcOrd="0" destOrd="0" parTransId="{0AA109C1-5BE2-4F45-906D-964C70865DDC}" sibTransId="{768C2909-490C-43E8-BB42-6C99CDEB822B}"/>
    <dgm:cxn modelId="{F2F1A08B-B180-496A-BC8E-7FE5954B2190}" type="presOf" srcId="{9A3E69DA-72C1-44D5-BDE3-2EACED3AAD98}" destId="{0292CE91-964C-4487-B3A0-536F0AB70D62}" srcOrd="0" destOrd="0" presId="urn:microsoft.com/office/officeart/2005/8/layout/hierarchy4"/>
    <dgm:cxn modelId="{0A647E90-E144-4D6C-B725-8895F73DCB8F}" type="presOf" srcId="{EF4BEA49-A5B6-4DF1-81AF-DE79EEF55C85}" destId="{9D34E946-1E7D-4AB7-AA75-4C71C0FDB09B}" srcOrd="0" destOrd="0" presId="urn:microsoft.com/office/officeart/2005/8/layout/hierarchy4"/>
    <dgm:cxn modelId="{A1903691-15EB-441D-9F32-3210F2C65415}" srcId="{9A3E69DA-72C1-44D5-BDE3-2EACED3AAD98}" destId="{FBC398AE-B0C9-4B81-9E52-F4E6B80A8065}" srcOrd="0" destOrd="0" parTransId="{190B6BCD-DD2F-4BD8-AC60-C70BCA416456}" sibTransId="{A45B5E80-5244-4162-92D5-0B6F4C281DC7}"/>
    <dgm:cxn modelId="{E3903593-B67D-4A6F-B48C-801118EABFD1}" type="presOf" srcId="{723DCA18-AADC-4D7C-A072-B8B5F4B0F55B}" destId="{700F44F1-528A-42D9-8188-ACDD233B1ED2}" srcOrd="0" destOrd="0" presId="urn:microsoft.com/office/officeart/2005/8/layout/hierarchy4"/>
    <dgm:cxn modelId="{E0B5F4A5-4146-4EF7-9A1C-9C635686831E}" type="presOf" srcId="{DC8F3BE0-521C-4AFE-89F1-1B0ECF0E5D4F}" destId="{2FC66386-1964-4343-8927-0B1788B4D08A}" srcOrd="0" destOrd="0" presId="urn:microsoft.com/office/officeart/2005/8/layout/hierarchy4"/>
    <dgm:cxn modelId="{003170A6-11AC-4507-B23C-7B91C04D0A71}" srcId="{EF4BEA49-A5B6-4DF1-81AF-DE79EEF55C85}" destId="{0FEEE257-91ED-4AA0-9952-828C2B94B2D7}" srcOrd="0" destOrd="0" parTransId="{024A0114-F4CB-4417-A525-FFB819B86609}" sibTransId="{C638570C-133B-4536-935A-2DACFCE5BE78}"/>
    <dgm:cxn modelId="{8F6A1EBC-F1EC-4718-A845-20E8173E553E}" type="presOf" srcId="{2578F63B-A66C-4BDF-8A4C-D28B26A72D3F}" destId="{845A2CB9-A2F6-48ED-8D64-3B0023F956B5}" srcOrd="0" destOrd="0" presId="urn:microsoft.com/office/officeart/2005/8/layout/hierarchy4"/>
    <dgm:cxn modelId="{575C24C6-6A62-4771-8CCF-392BB476CC0B}" srcId="{DC8F3BE0-521C-4AFE-89F1-1B0ECF0E5D4F}" destId="{9A3E69DA-72C1-44D5-BDE3-2EACED3AAD98}" srcOrd="1" destOrd="0" parTransId="{43BABAC4-AF7C-46AC-A2BC-88360955443F}" sibTransId="{AE118940-DC60-4A7C-8053-CF73898B9425}"/>
    <dgm:cxn modelId="{0C0964CE-594D-4022-B2E2-A2FF30B14C40}" srcId="{DC8F3BE0-521C-4AFE-89F1-1B0ECF0E5D4F}" destId="{C7CAB968-70EC-48DB-9708-2597C8F5CDD2}" srcOrd="0" destOrd="0" parTransId="{8C0A61E4-90EB-4804-9CE3-0134436793E3}" sibTransId="{A3472780-8D45-456C-90DB-A845EFBE45FA}"/>
    <dgm:cxn modelId="{AF033DDF-3C2E-449F-8786-1FBED966DFAE}" srcId="{2578F63B-A66C-4BDF-8A4C-D28B26A72D3F}" destId="{7701DF9E-C501-4ED1-9407-5EF3D5341ED1}" srcOrd="0" destOrd="0" parTransId="{35D91670-6D9F-4386-B745-7852BB0891D7}" sibTransId="{A0AA791A-7ACD-4309-A784-67A639679C1C}"/>
    <dgm:cxn modelId="{A1742BE8-4991-4ACB-B175-72BDA1451884}" srcId="{FBC398AE-B0C9-4B81-9E52-F4E6B80A8065}" destId="{723DCA18-AADC-4D7C-A072-B8B5F4B0F55B}" srcOrd="0" destOrd="0" parTransId="{43EFCB55-15E0-4291-9763-EFECF42B9BBF}" sibTransId="{E5AAA5B1-8203-4009-9428-5DA94806E963}"/>
    <dgm:cxn modelId="{790310ED-D4EB-43DA-8AA6-4E81A14A8AA3}" type="presOf" srcId="{ADFD7A8E-1195-45FB-B00C-8E704AA0DFA7}" destId="{903F8712-7A40-4D44-8F9A-AEFF4C829FA0}" srcOrd="0" destOrd="0" presId="urn:microsoft.com/office/officeart/2005/8/layout/hierarchy4"/>
    <dgm:cxn modelId="{0B182FDF-2F94-480C-9F68-F35267560FE9}" type="presParOf" srcId="{2FC66386-1964-4343-8927-0B1788B4D08A}" destId="{7E0A48AC-4ED2-417F-ADBF-1F080D8295D8}" srcOrd="0" destOrd="0" presId="urn:microsoft.com/office/officeart/2005/8/layout/hierarchy4"/>
    <dgm:cxn modelId="{543586A0-5106-4750-9F1E-E99698F4ED15}" type="presParOf" srcId="{7E0A48AC-4ED2-417F-ADBF-1F080D8295D8}" destId="{01E35AB1-01B4-4CF6-A711-D8A4357DA567}" srcOrd="0" destOrd="0" presId="urn:microsoft.com/office/officeart/2005/8/layout/hierarchy4"/>
    <dgm:cxn modelId="{835B3E1D-B1F2-4269-A83B-67A87DC9EA0C}" type="presParOf" srcId="{7E0A48AC-4ED2-417F-ADBF-1F080D8295D8}" destId="{4A47FF32-A351-4A55-8FF8-F2390450CEAB}" srcOrd="1" destOrd="0" presId="urn:microsoft.com/office/officeart/2005/8/layout/hierarchy4"/>
    <dgm:cxn modelId="{7D196038-B249-47B7-B3FF-93D437F535CF}" type="presParOf" srcId="{7E0A48AC-4ED2-417F-ADBF-1F080D8295D8}" destId="{2590FD0F-C7C6-4C0E-9931-30922280DF34}" srcOrd="2" destOrd="0" presId="urn:microsoft.com/office/officeart/2005/8/layout/hierarchy4"/>
    <dgm:cxn modelId="{AE645A5F-EFFF-4CE5-94B7-733C8321C1C7}" type="presParOf" srcId="{2590FD0F-C7C6-4C0E-9931-30922280DF34}" destId="{DCFEC6EC-92AD-4E66-9ED8-E7C31F8C18D0}" srcOrd="0" destOrd="0" presId="urn:microsoft.com/office/officeart/2005/8/layout/hierarchy4"/>
    <dgm:cxn modelId="{1ECC16C0-80DA-4852-A941-0F375F729D7A}" type="presParOf" srcId="{DCFEC6EC-92AD-4E66-9ED8-E7C31F8C18D0}" destId="{9D34E946-1E7D-4AB7-AA75-4C71C0FDB09B}" srcOrd="0" destOrd="0" presId="urn:microsoft.com/office/officeart/2005/8/layout/hierarchy4"/>
    <dgm:cxn modelId="{DEDCEFCE-DC20-47B3-A326-580DDDBE2EEF}" type="presParOf" srcId="{DCFEC6EC-92AD-4E66-9ED8-E7C31F8C18D0}" destId="{3BE1E68C-21E6-4C58-B36F-836D5A0EF38F}" srcOrd="1" destOrd="0" presId="urn:microsoft.com/office/officeart/2005/8/layout/hierarchy4"/>
    <dgm:cxn modelId="{ACCB1A89-A87D-47C7-A9DD-9F77EFE9516F}" type="presParOf" srcId="{DCFEC6EC-92AD-4E66-9ED8-E7C31F8C18D0}" destId="{A185D1ED-9C01-4AA9-AF04-4464209B4540}" srcOrd="2" destOrd="0" presId="urn:microsoft.com/office/officeart/2005/8/layout/hierarchy4"/>
    <dgm:cxn modelId="{2759BA58-E3E3-4095-9842-7D15F697E0F9}" type="presParOf" srcId="{A185D1ED-9C01-4AA9-AF04-4464209B4540}" destId="{4CEE61F2-7A90-4F78-A457-B39724F1A093}" srcOrd="0" destOrd="0" presId="urn:microsoft.com/office/officeart/2005/8/layout/hierarchy4"/>
    <dgm:cxn modelId="{29D90E25-DDDF-4F8F-8484-EEDE0E09D224}" type="presParOf" srcId="{4CEE61F2-7A90-4F78-A457-B39724F1A093}" destId="{77DC73A5-94D2-426D-81A9-3D274E2E6F0F}" srcOrd="0" destOrd="0" presId="urn:microsoft.com/office/officeart/2005/8/layout/hierarchy4"/>
    <dgm:cxn modelId="{3396D1AF-5FB8-4372-A457-F84C46BE30D5}" type="presParOf" srcId="{4CEE61F2-7A90-4F78-A457-B39724F1A093}" destId="{13F07C95-C2C8-4AB3-B9E4-0FBB67817307}" srcOrd="1" destOrd="0" presId="urn:microsoft.com/office/officeart/2005/8/layout/hierarchy4"/>
    <dgm:cxn modelId="{1CC2C617-C370-42BC-A659-2B0007886AFF}" type="presParOf" srcId="{2FC66386-1964-4343-8927-0B1788B4D08A}" destId="{DB1BFF0B-2654-4F7E-86B1-358E5D71C7D7}" srcOrd="1" destOrd="0" presId="urn:microsoft.com/office/officeart/2005/8/layout/hierarchy4"/>
    <dgm:cxn modelId="{48A163FE-4BD9-4417-9097-626A5A1B5795}" type="presParOf" srcId="{2FC66386-1964-4343-8927-0B1788B4D08A}" destId="{C990746B-B381-421E-BCF4-9A234E83A43D}" srcOrd="2" destOrd="0" presId="urn:microsoft.com/office/officeart/2005/8/layout/hierarchy4"/>
    <dgm:cxn modelId="{1DB89A31-437B-47ED-9E59-5EF8E783C50C}" type="presParOf" srcId="{C990746B-B381-421E-BCF4-9A234E83A43D}" destId="{0292CE91-964C-4487-B3A0-536F0AB70D62}" srcOrd="0" destOrd="0" presId="urn:microsoft.com/office/officeart/2005/8/layout/hierarchy4"/>
    <dgm:cxn modelId="{D1E96299-86B2-4A69-86C4-4683B6CEAC88}" type="presParOf" srcId="{C990746B-B381-421E-BCF4-9A234E83A43D}" destId="{A1BD8AA2-C5A3-477B-8A69-F23D7547D85B}" srcOrd="1" destOrd="0" presId="urn:microsoft.com/office/officeart/2005/8/layout/hierarchy4"/>
    <dgm:cxn modelId="{289D9DD6-4152-4C64-BAF4-705B2A53F0C4}" type="presParOf" srcId="{C990746B-B381-421E-BCF4-9A234E83A43D}" destId="{D55A0B05-F2E0-4DAF-A51A-58A491C35BEC}" srcOrd="2" destOrd="0" presId="urn:microsoft.com/office/officeart/2005/8/layout/hierarchy4"/>
    <dgm:cxn modelId="{C89284D4-FA72-4A08-B4E8-D1D4CBC870DB}" type="presParOf" srcId="{D55A0B05-F2E0-4DAF-A51A-58A491C35BEC}" destId="{E0075867-2542-49C1-9667-244C1AC3768F}" srcOrd="0" destOrd="0" presId="urn:microsoft.com/office/officeart/2005/8/layout/hierarchy4"/>
    <dgm:cxn modelId="{F207099E-0A91-48BF-A00F-903A9CBEC6FC}" type="presParOf" srcId="{E0075867-2542-49C1-9667-244C1AC3768F}" destId="{B1BDF339-F363-4FAC-A740-6708179A539A}" srcOrd="0" destOrd="0" presId="urn:microsoft.com/office/officeart/2005/8/layout/hierarchy4"/>
    <dgm:cxn modelId="{5DE04E66-E588-43B0-BB5F-B767C4DB3E96}" type="presParOf" srcId="{E0075867-2542-49C1-9667-244C1AC3768F}" destId="{B15D318B-A331-4D93-9938-F6AA10F6F1CC}" srcOrd="1" destOrd="0" presId="urn:microsoft.com/office/officeart/2005/8/layout/hierarchy4"/>
    <dgm:cxn modelId="{31AEF75E-DC65-431D-8B75-7AF1498F9010}" type="presParOf" srcId="{E0075867-2542-49C1-9667-244C1AC3768F}" destId="{F697222F-90F9-4F03-90DA-72B0F0E00D89}" srcOrd="2" destOrd="0" presId="urn:microsoft.com/office/officeart/2005/8/layout/hierarchy4"/>
    <dgm:cxn modelId="{8476201F-BE09-4DEF-8E2E-18621D88BE0A}" type="presParOf" srcId="{F697222F-90F9-4F03-90DA-72B0F0E00D89}" destId="{FB1BE3FF-AFB6-4CD5-90F7-8029ABD3FA35}" srcOrd="0" destOrd="0" presId="urn:microsoft.com/office/officeart/2005/8/layout/hierarchy4"/>
    <dgm:cxn modelId="{B3CA90D1-8A97-433E-BFD7-00E453484707}" type="presParOf" srcId="{FB1BE3FF-AFB6-4CD5-90F7-8029ABD3FA35}" destId="{700F44F1-528A-42D9-8188-ACDD233B1ED2}" srcOrd="0" destOrd="0" presId="urn:microsoft.com/office/officeart/2005/8/layout/hierarchy4"/>
    <dgm:cxn modelId="{F6F890B7-F963-477F-BA51-563DE9F32333}" type="presParOf" srcId="{FB1BE3FF-AFB6-4CD5-90F7-8029ABD3FA35}" destId="{D4A1C22B-A0C2-4EBF-8CC2-8118B19A1465}" srcOrd="1" destOrd="0" presId="urn:microsoft.com/office/officeart/2005/8/layout/hierarchy4"/>
    <dgm:cxn modelId="{F38FA6EF-3E4F-41A0-B386-A018242F3314}" type="presParOf" srcId="{2FC66386-1964-4343-8927-0B1788B4D08A}" destId="{6325A969-608D-408A-B780-022CEBB4A89A}" srcOrd="3" destOrd="0" presId="urn:microsoft.com/office/officeart/2005/8/layout/hierarchy4"/>
    <dgm:cxn modelId="{06DEE441-EA20-4810-801F-AA8C66C6FE8E}" type="presParOf" srcId="{2FC66386-1964-4343-8927-0B1788B4D08A}" destId="{C655DD5A-A127-4EFD-972F-ABB99EFE3A86}" srcOrd="4" destOrd="0" presId="urn:microsoft.com/office/officeart/2005/8/layout/hierarchy4"/>
    <dgm:cxn modelId="{67FA5EEF-E48F-494B-842F-CDD187A1657E}" type="presParOf" srcId="{C655DD5A-A127-4EFD-972F-ABB99EFE3A86}" destId="{903F8712-7A40-4D44-8F9A-AEFF4C829FA0}" srcOrd="0" destOrd="0" presId="urn:microsoft.com/office/officeart/2005/8/layout/hierarchy4"/>
    <dgm:cxn modelId="{90439460-4F15-4D67-963F-55F728AD1B3F}" type="presParOf" srcId="{C655DD5A-A127-4EFD-972F-ABB99EFE3A86}" destId="{2BE17FF1-838E-42D7-A8EB-C33EF4514E36}" srcOrd="1" destOrd="0" presId="urn:microsoft.com/office/officeart/2005/8/layout/hierarchy4"/>
    <dgm:cxn modelId="{13011A6D-7C70-4016-A6E1-A350A4B0315C}" type="presParOf" srcId="{C655DD5A-A127-4EFD-972F-ABB99EFE3A86}" destId="{EEFF5399-2661-46C7-A05E-1522C85EF38B}" srcOrd="2" destOrd="0" presId="urn:microsoft.com/office/officeart/2005/8/layout/hierarchy4"/>
    <dgm:cxn modelId="{AF9C17D0-8BD4-4469-BF6F-D987ED376997}" type="presParOf" srcId="{EEFF5399-2661-46C7-A05E-1522C85EF38B}" destId="{C746A657-8146-4AE8-B7EE-C0324D22E4E9}" srcOrd="0" destOrd="0" presId="urn:microsoft.com/office/officeart/2005/8/layout/hierarchy4"/>
    <dgm:cxn modelId="{BF923187-DFFF-4574-8576-DFC543D949F3}" type="presParOf" srcId="{C746A657-8146-4AE8-B7EE-C0324D22E4E9}" destId="{845A2CB9-A2F6-48ED-8D64-3B0023F956B5}" srcOrd="0" destOrd="0" presId="urn:microsoft.com/office/officeart/2005/8/layout/hierarchy4"/>
    <dgm:cxn modelId="{DEA3A3FA-55DC-4FCD-B8BD-0057A2151777}" type="presParOf" srcId="{C746A657-8146-4AE8-B7EE-C0324D22E4E9}" destId="{CD13129D-D7EF-4B17-9F15-89F3469B1966}" srcOrd="1" destOrd="0" presId="urn:microsoft.com/office/officeart/2005/8/layout/hierarchy4"/>
    <dgm:cxn modelId="{4434212C-A156-424A-ACDF-EEA7C779186A}" type="presParOf" srcId="{C746A657-8146-4AE8-B7EE-C0324D22E4E9}" destId="{540550C8-1267-4287-88CC-D404C7A51FFC}" srcOrd="2" destOrd="0" presId="urn:microsoft.com/office/officeart/2005/8/layout/hierarchy4"/>
    <dgm:cxn modelId="{BDDD36B7-8ADE-4312-8E38-4BD71787182B}" type="presParOf" srcId="{540550C8-1267-4287-88CC-D404C7A51FFC}" destId="{AB68F43A-FB0A-494A-ACEA-E5F66EB4299C}" srcOrd="0" destOrd="0" presId="urn:microsoft.com/office/officeart/2005/8/layout/hierarchy4"/>
    <dgm:cxn modelId="{E1ECA0D3-B935-4B1B-92BC-3004EB242091}" type="presParOf" srcId="{AB68F43A-FB0A-494A-ACEA-E5F66EB4299C}" destId="{6E27219C-D7BD-4C10-B157-E8C58ED557DF}" srcOrd="0" destOrd="0" presId="urn:microsoft.com/office/officeart/2005/8/layout/hierarchy4"/>
    <dgm:cxn modelId="{2CD221CF-BACC-45DB-B416-D8CED9F0A63A}" type="presParOf" srcId="{AB68F43A-FB0A-494A-ACEA-E5F66EB4299C}" destId="{64C68F9A-4DBE-49D5-9DBC-DD94CE381B9E}" srcOrd="1" destOrd="0" presId="urn:microsoft.com/office/officeart/2005/8/layout/hierarchy4"/>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E5D925A-7629-464A-860D-10B65DE72217}"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kumimoji="1" lang="ja-JP" altLang="en-US"/>
        </a:p>
      </dgm:t>
    </dgm:pt>
    <dgm:pt modelId="{8ABE7357-2508-42E9-9513-019048930B2C}">
      <dgm:prSet phldrT="[テキスト]" custT="1"/>
      <dgm:spPr>
        <a:xfrm>
          <a:off x="277842" y="104420"/>
          <a:ext cx="5241093" cy="540000"/>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ja-JP" altLang="en-US" sz="1800" b="1" u="none" dirty="0">
              <a:solidFill>
                <a:srgbClr val="FFFFFF"/>
              </a:solidFill>
              <a:latin typeface="メイリオ"/>
              <a:ea typeface="メイリオ"/>
              <a:cs typeface="+mn-cs"/>
            </a:rPr>
            <a:t> </a:t>
          </a:r>
          <a:r>
            <a:rPr kumimoji="1" lang="ja-JP" altLang="en-US" sz="1800" b="1" u="sng" dirty="0">
              <a:solidFill>
                <a:srgbClr val="FFFFFF"/>
              </a:solidFill>
              <a:latin typeface="メイリオ"/>
              <a:ea typeface="メイリオ"/>
              <a:cs typeface="+mn-cs"/>
            </a:rPr>
            <a:t>システム構成要素が少なく信頼性が高い</a:t>
          </a:r>
          <a:endParaRPr kumimoji="1" lang="ja-JP" altLang="en-US" sz="1800" dirty="0">
            <a:solidFill>
              <a:srgbClr val="FFFFFF"/>
            </a:solidFill>
            <a:latin typeface="メイリオ"/>
            <a:ea typeface="メイリオ"/>
            <a:cs typeface="+mn-cs"/>
          </a:endParaRPr>
        </a:p>
      </dgm:t>
    </dgm:pt>
    <dgm:pt modelId="{43E59A85-EA24-4C5B-A640-99AEB594E7B2}" type="parTrans" cxnId="{3205AED5-3875-44E0-81DF-2894E81BD78B}">
      <dgm:prSet/>
      <dgm:spPr/>
      <dgm:t>
        <a:bodyPr/>
        <a:lstStyle/>
        <a:p>
          <a:endParaRPr kumimoji="1" lang="ja-JP" altLang="en-US" sz="1200"/>
        </a:p>
      </dgm:t>
    </dgm:pt>
    <dgm:pt modelId="{8272CE18-7B8A-4752-BD51-17A63D7A1C1F}" type="sibTrans" cxnId="{3205AED5-3875-44E0-81DF-2894E81BD78B}">
      <dgm:prSet/>
      <dgm:spPr>
        <a:xfrm>
          <a:off x="-2101734" y="-327401"/>
          <a:ext cx="2526905" cy="2526905"/>
        </a:xfrm>
        <a:prstGeom prst="blockArc">
          <a:avLst>
            <a:gd name="adj1" fmla="val 18900000"/>
            <a:gd name="adj2" fmla="val 2700000"/>
            <a:gd name="adj3" fmla="val 855"/>
          </a:avLst>
        </a:prstGeom>
        <a:noFill/>
        <a:ln w="19050" cap="flat" cmpd="sng" algn="ctr">
          <a:solidFill>
            <a:srgbClr val="002B62">
              <a:shade val="60000"/>
              <a:hueOff val="0"/>
              <a:satOff val="0"/>
              <a:lumOff val="0"/>
              <a:alphaOff val="0"/>
            </a:srgbClr>
          </a:solidFill>
          <a:prstDash val="solid"/>
        </a:ln>
        <a:effectLst/>
      </dgm:spPr>
      <dgm:t>
        <a:bodyPr/>
        <a:lstStyle/>
        <a:p>
          <a:endParaRPr kumimoji="1" lang="ja-JP" altLang="en-US" sz="1200"/>
        </a:p>
      </dgm:t>
    </dgm:pt>
    <dgm:pt modelId="{B88CF59F-4895-461D-A792-63C79517678A}">
      <dgm:prSet phldrT="[テキスト]" custT="1"/>
      <dgm:spPr>
        <a:xfrm>
          <a:off x="277842" y="1227681"/>
          <a:ext cx="5241093" cy="540000"/>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ja-JP" altLang="en-US" sz="1800" b="1" u="none" dirty="0">
              <a:solidFill>
                <a:srgbClr val="FFFFFF"/>
              </a:solidFill>
              <a:latin typeface="メイリオ"/>
              <a:ea typeface="メイリオ"/>
              <a:cs typeface="+mn-cs"/>
            </a:rPr>
            <a:t> </a:t>
          </a:r>
          <a:r>
            <a:rPr kumimoji="1" lang="en-US" altLang="ja-JP" sz="1800" b="1" u="sng" dirty="0">
              <a:solidFill>
                <a:srgbClr val="FFFFFF"/>
              </a:solidFill>
              <a:latin typeface="メイリオ"/>
              <a:ea typeface="メイリオ"/>
              <a:cs typeface="+mn-cs"/>
            </a:rPr>
            <a:t>AI</a:t>
          </a:r>
          <a:r>
            <a:rPr kumimoji="1" lang="ja-JP" altLang="en-US" sz="1800" b="1" u="sng" dirty="0">
              <a:solidFill>
                <a:srgbClr val="FFFFFF"/>
              </a:solidFill>
              <a:latin typeface="メイリオ"/>
              <a:ea typeface="メイリオ"/>
              <a:cs typeface="+mn-cs"/>
            </a:rPr>
            <a:t>が</a:t>
          </a:r>
          <a:r>
            <a:rPr kumimoji="1" lang="en-US" altLang="ja-JP" sz="1800" b="1" u="sng" dirty="0">
              <a:solidFill>
                <a:srgbClr val="FFFFFF"/>
              </a:solidFill>
              <a:latin typeface="メイリオ"/>
              <a:ea typeface="メイリオ"/>
              <a:cs typeface="+mn-cs"/>
            </a:rPr>
            <a:t>SQL</a:t>
          </a:r>
          <a:r>
            <a:rPr kumimoji="1" lang="ja-JP" altLang="en-US" sz="1800" b="1" u="sng" dirty="0">
              <a:solidFill>
                <a:srgbClr val="FFFFFF"/>
              </a:solidFill>
              <a:latin typeface="メイリオ"/>
              <a:ea typeface="メイリオ"/>
              <a:cs typeface="+mn-cs"/>
            </a:rPr>
            <a:t> </a:t>
          </a:r>
          <a:r>
            <a:rPr kumimoji="1" lang="en-US" altLang="ja-JP" sz="1800" b="1" u="sng" dirty="0">
              <a:solidFill>
                <a:srgbClr val="FFFFFF"/>
              </a:solidFill>
              <a:latin typeface="メイリオ"/>
              <a:ea typeface="メイリオ"/>
              <a:cs typeface="+mn-cs"/>
            </a:rPr>
            <a:t>Server</a:t>
          </a:r>
          <a:r>
            <a:rPr kumimoji="1" lang="ja-JP" altLang="en-US" sz="1800" b="1" u="sng" dirty="0">
              <a:solidFill>
                <a:srgbClr val="FFFFFF"/>
              </a:solidFill>
              <a:latin typeface="メイリオ"/>
              <a:ea typeface="メイリオ"/>
              <a:cs typeface="+mn-cs"/>
            </a:rPr>
            <a:t>のリッチな機能に相乗可能</a:t>
          </a:r>
          <a:endParaRPr kumimoji="1" lang="ja-JP" altLang="en-US" sz="1800" dirty="0">
            <a:solidFill>
              <a:srgbClr val="FFFFFF"/>
            </a:solidFill>
            <a:latin typeface="メイリオ"/>
            <a:ea typeface="メイリオ"/>
            <a:cs typeface="+mn-cs"/>
          </a:endParaRPr>
        </a:p>
      </dgm:t>
    </dgm:pt>
    <dgm:pt modelId="{C475F1FF-89BD-4EC4-B3C7-A96633022872}" type="parTrans" cxnId="{E6B21885-70BD-4A71-B83F-667A0B4C5C36}">
      <dgm:prSet/>
      <dgm:spPr/>
      <dgm:t>
        <a:bodyPr/>
        <a:lstStyle/>
        <a:p>
          <a:endParaRPr kumimoji="1" lang="ja-JP" altLang="en-US" sz="1200"/>
        </a:p>
      </dgm:t>
    </dgm:pt>
    <dgm:pt modelId="{82F955CF-BAD5-45F8-A1D4-A35BD73101D0}" type="sibTrans" cxnId="{E6B21885-70BD-4A71-B83F-667A0B4C5C36}">
      <dgm:prSet/>
      <dgm:spPr/>
      <dgm:t>
        <a:bodyPr/>
        <a:lstStyle/>
        <a:p>
          <a:endParaRPr kumimoji="1" lang="ja-JP" altLang="en-US" sz="1200"/>
        </a:p>
      </dgm:t>
    </dgm:pt>
    <dgm:pt modelId="{49599A4E-4ADF-4AFE-99E5-E00C650C44E3}">
      <dgm:prSet phldrT="[テキスト]" custT="1"/>
      <dgm:spPr>
        <a:xfrm>
          <a:off x="413943" y="666050"/>
          <a:ext cx="5104991" cy="540000"/>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gm:spPr>
      <dgm:t>
        <a:bodyPr/>
        <a:lstStyle/>
        <a:p>
          <a:pPr>
            <a:buNone/>
          </a:pPr>
          <a:r>
            <a:rPr kumimoji="1" lang="ja-JP" altLang="en-US" sz="1800" b="1" u="none" dirty="0">
              <a:solidFill>
                <a:srgbClr val="FFFFFF"/>
              </a:solidFill>
              <a:latin typeface="メイリオ"/>
              <a:ea typeface="メイリオ"/>
              <a:cs typeface="+mn-cs"/>
            </a:rPr>
            <a:t> </a:t>
          </a:r>
          <a:r>
            <a:rPr kumimoji="1" lang="ja-JP" altLang="en-US" sz="1800" b="1" u="sng" dirty="0">
              <a:solidFill>
                <a:srgbClr val="FFFFFF"/>
              </a:solidFill>
              <a:latin typeface="メイリオ"/>
              <a:ea typeface="メイリオ"/>
              <a:cs typeface="+mn-cs"/>
            </a:rPr>
            <a:t>入口と出口が標準化された</a:t>
          </a:r>
          <a:r>
            <a:rPr kumimoji="1" lang="en-US" altLang="ja-JP" sz="1800" b="1" u="sng" dirty="0">
              <a:solidFill>
                <a:srgbClr val="FFFFFF"/>
              </a:solidFill>
              <a:latin typeface="メイリオ"/>
              <a:ea typeface="メイリオ"/>
              <a:cs typeface="+mn-cs"/>
            </a:rPr>
            <a:t>I/F</a:t>
          </a:r>
          <a:r>
            <a:rPr kumimoji="1" lang="ja-JP" altLang="en-US" sz="1800" b="1" u="sng" dirty="0">
              <a:solidFill>
                <a:srgbClr val="FFFFFF"/>
              </a:solidFill>
              <a:latin typeface="メイリオ"/>
              <a:ea typeface="メイリオ"/>
              <a:cs typeface="+mn-cs"/>
            </a:rPr>
            <a:t>で接続可能</a:t>
          </a:r>
          <a:endParaRPr kumimoji="1" lang="ja-JP" altLang="en-US" sz="1800" dirty="0">
            <a:solidFill>
              <a:srgbClr val="FFFFFF"/>
            </a:solidFill>
            <a:latin typeface="メイリオ"/>
            <a:ea typeface="メイリオ"/>
            <a:cs typeface="+mn-cs"/>
          </a:endParaRPr>
        </a:p>
      </dgm:t>
    </dgm:pt>
    <dgm:pt modelId="{BC4CD66E-6730-4A2B-B55F-8BC1034F9FA1}" type="parTrans" cxnId="{6F3A7388-A9F5-47CD-9E40-B2A8F32FCBBC}">
      <dgm:prSet/>
      <dgm:spPr/>
      <dgm:t>
        <a:bodyPr/>
        <a:lstStyle/>
        <a:p>
          <a:endParaRPr kumimoji="1" lang="ja-JP" altLang="en-US" sz="1200"/>
        </a:p>
      </dgm:t>
    </dgm:pt>
    <dgm:pt modelId="{0DA2A622-1130-4D87-ABE0-56AF19AE2DB4}" type="sibTrans" cxnId="{6F3A7388-A9F5-47CD-9E40-B2A8F32FCBBC}">
      <dgm:prSet/>
      <dgm:spPr/>
      <dgm:t>
        <a:bodyPr/>
        <a:lstStyle/>
        <a:p>
          <a:endParaRPr kumimoji="1" lang="ja-JP" altLang="en-US" sz="1200"/>
        </a:p>
      </dgm:t>
    </dgm:pt>
    <dgm:pt modelId="{5BB309F2-BB2F-4604-B08F-E21FF1924379}" type="pres">
      <dgm:prSet presAssocID="{AE5D925A-7629-464A-860D-10B65DE72217}" presName="Name0" presStyleCnt="0">
        <dgm:presLayoutVars>
          <dgm:chMax val="7"/>
          <dgm:chPref val="7"/>
          <dgm:dir/>
        </dgm:presLayoutVars>
      </dgm:prSet>
      <dgm:spPr/>
    </dgm:pt>
    <dgm:pt modelId="{DA21582A-6912-4484-8B31-9BF1E3F41628}" type="pres">
      <dgm:prSet presAssocID="{AE5D925A-7629-464A-860D-10B65DE72217}" presName="Name1" presStyleCnt="0"/>
      <dgm:spPr/>
    </dgm:pt>
    <dgm:pt modelId="{911D927D-380F-4811-B262-FB482D48054C}" type="pres">
      <dgm:prSet presAssocID="{AE5D925A-7629-464A-860D-10B65DE72217}" presName="cycle" presStyleCnt="0"/>
      <dgm:spPr/>
    </dgm:pt>
    <dgm:pt modelId="{A5A4C62D-F202-4809-8E6A-C31C83B3448E}" type="pres">
      <dgm:prSet presAssocID="{AE5D925A-7629-464A-860D-10B65DE72217}" presName="srcNode" presStyleLbl="node1" presStyleIdx="0" presStyleCnt="3"/>
      <dgm:spPr/>
    </dgm:pt>
    <dgm:pt modelId="{0230BAA5-B2D9-45C6-9AC4-74298FEA38FB}" type="pres">
      <dgm:prSet presAssocID="{AE5D925A-7629-464A-860D-10B65DE72217}" presName="conn" presStyleLbl="parChTrans1D2" presStyleIdx="0" presStyleCnt="1"/>
      <dgm:spPr/>
    </dgm:pt>
    <dgm:pt modelId="{DDB93421-AD08-402E-9CA8-4A27B93E9F91}" type="pres">
      <dgm:prSet presAssocID="{AE5D925A-7629-464A-860D-10B65DE72217}" presName="extraNode" presStyleLbl="node1" presStyleIdx="0" presStyleCnt="3"/>
      <dgm:spPr/>
    </dgm:pt>
    <dgm:pt modelId="{6CB9A3E8-86D1-4EFD-89F4-372E6B5618EA}" type="pres">
      <dgm:prSet presAssocID="{AE5D925A-7629-464A-860D-10B65DE72217}" presName="dstNode" presStyleLbl="node1" presStyleIdx="0" presStyleCnt="3"/>
      <dgm:spPr/>
    </dgm:pt>
    <dgm:pt modelId="{FEAB0238-A124-4F5E-AB6A-BC4D6A4AFAD3}" type="pres">
      <dgm:prSet presAssocID="{8ABE7357-2508-42E9-9513-019048930B2C}" presName="text_1" presStyleLbl="node1" presStyleIdx="0" presStyleCnt="3" custScaleY="144223">
        <dgm:presLayoutVars>
          <dgm:bulletEnabled val="1"/>
        </dgm:presLayoutVars>
      </dgm:prSet>
      <dgm:spPr/>
    </dgm:pt>
    <dgm:pt modelId="{141E809F-A7BD-4D1D-8BD9-EA3F95FC8988}" type="pres">
      <dgm:prSet presAssocID="{8ABE7357-2508-42E9-9513-019048930B2C}" presName="accent_1" presStyleCnt="0"/>
      <dgm:spPr/>
    </dgm:pt>
    <dgm:pt modelId="{0F11FF72-44F2-4544-804E-2998AEA943F1}" type="pres">
      <dgm:prSet presAssocID="{8ABE7357-2508-42E9-9513-019048930B2C}" presName="accentRepeatNode" presStyleLbl="solidFgAcc1" presStyleIdx="0" presStyleCnt="3" custScaleX="115379" custScaleY="115379"/>
      <dgm:spPr>
        <a:xfrm>
          <a:off x="7840" y="104418"/>
          <a:ext cx="540003" cy="540003"/>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gm:spPr>
    </dgm:pt>
    <dgm:pt modelId="{B8427F85-A680-42A4-BA12-DD6D3311D556}" type="pres">
      <dgm:prSet presAssocID="{49599A4E-4ADF-4AFE-99E5-E00C650C44E3}" presName="text_2" presStyleLbl="node1" presStyleIdx="1" presStyleCnt="3" custScaleY="144223">
        <dgm:presLayoutVars>
          <dgm:bulletEnabled val="1"/>
        </dgm:presLayoutVars>
      </dgm:prSet>
      <dgm:spPr/>
    </dgm:pt>
    <dgm:pt modelId="{8B52E40C-1CAC-40F5-A6A2-40F3F78E0F07}" type="pres">
      <dgm:prSet presAssocID="{49599A4E-4ADF-4AFE-99E5-E00C650C44E3}" presName="accent_2" presStyleCnt="0"/>
      <dgm:spPr/>
    </dgm:pt>
    <dgm:pt modelId="{CC8EFD69-4790-47DD-A2B5-9896FB9C57F8}" type="pres">
      <dgm:prSet presAssocID="{49599A4E-4ADF-4AFE-99E5-E00C650C44E3}" presName="accentRepeatNode" presStyleLbl="solidFgAcc1" presStyleIdx="1" presStyleCnt="3" custScaleX="115379" custScaleY="115379"/>
      <dgm:spPr>
        <a:xfrm>
          <a:off x="143942" y="666049"/>
          <a:ext cx="540003" cy="540003"/>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gm:spPr>
    </dgm:pt>
    <dgm:pt modelId="{DFF6721A-E9FF-49E8-BDBB-AF3D5F8D7F79}" type="pres">
      <dgm:prSet presAssocID="{B88CF59F-4895-461D-A792-63C79517678A}" presName="text_3" presStyleLbl="node1" presStyleIdx="2" presStyleCnt="3" custScaleY="144223">
        <dgm:presLayoutVars>
          <dgm:bulletEnabled val="1"/>
        </dgm:presLayoutVars>
      </dgm:prSet>
      <dgm:spPr/>
    </dgm:pt>
    <dgm:pt modelId="{34A60432-CB63-41A1-A8C5-726E1D77AB20}" type="pres">
      <dgm:prSet presAssocID="{B88CF59F-4895-461D-A792-63C79517678A}" presName="accent_3" presStyleCnt="0"/>
      <dgm:spPr/>
    </dgm:pt>
    <dgm:pt modelId="{E369E17F-7A81-4F58-AEC1-9B7561F71203}" type="pres">
      <dgm:prSet presAssocID="{B88CF59F-4895-461D-A792-63C79517678A}" presName="accentRepeatNode" presStyleLbl="solidFgAcc1" presStyleIdx="2" presStyleCnt="3" custScaleX="115379" custScaleY="115379"/>
      <dgm:spPr>
        <a:xfrm>
          <a:off x="7840" y="1227680"/>
          <a:ext cx="540003" cy="540003"/>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gm:spPr>
    </dgm:pt>
  </dgm:ptLst>
  <dgm:cxnLst>
    <dgm:cxn modelId="{FD98F30C-644B-4D43-B0CC-B17F78CDA014}" type="presOf" srcId="{49599A4E-4ADF-4AFE-99E5-E00C650C44E3}" destId="{B8427F85-A680-42A4-BA12-DD6D3311D556}" srcOrd="0" destOrd="0" presId="urn:microsoft.com/office/officeart/2008/layout/VerticalCurvedList"/>
    <dgm:cxn modelId="{8061AB0E-B18C-44B5-8A72-DD2A61FEF9B3}" type="presOf" srcId="{AE5D925A-7629-464A-860D-10B65DE72217}" destId="{5BB309F2-BB2F-4604-B08F-E21FF1924379}" srcOrd="0" destOrd="0" presId="urn:microsoft.com/office/officeart/2008/layout/VerticalCurvedList"/>
    <dgm:cxn modelId="{E839F919-394C-4CBE-9764-893E3EADC821}" type="presOf" srcId="{8ABE7357-2508-42E9-9513-019048930B2C}" destId="{FEAB0238-A124-4F5E-AB6A-BC4D6A4AFAD3}" srcOrd="0" destOrd="0" presId="urn:microsoft.com/office/officeart/2008/layout/VerticalCurvedList"/>
    <dgm:cxn modelId="{7D70A373-C711-4E0E-9A79-8C2F58CDDDC0}" type="presOf" srcId="{8272CE18-7B8A-4752-BD51-17A63D7A1C1F}" destId="{0230BAA5-B2D9-45C6-9AC4-74298FEA38FB}" srcOrd="0" destOrd="0" presId="urn:microsoft.com/office/officeart/2008/layout/VerticalCurvedList"/>
    <dgm:cxn modelId="{E6B21885-70BD-4A71-B83F-667A0B4C5C36}" srcId="{AE5D925A-7629-464A-860D-10B65DE72217}" destId="{B88CF59F-4895-461D-A792-63C79517678A}" srcOrd="2" destOrd="0" parTransId="{C475F1FF-89BD-4EC4-B3C7-A96633022872}" sibTransId="{82F955CF-BAD5-45F8-A1D4-A35BD73101D0}"/>
    <dgm:cxn modelId="{6F3A7388-A9F5-47CD-9E40-B2A8F32FCBBC}" srcId="{AE5D925A-7629-464A-860D-10B65DE72217}" destId="{49599A4E-4ADF-4AFE-99E5-E00C650C44E3}" srcOrd="1" destOrd="0" parTransId="{BC4CD66E-6730-4A2B-B55F-8BC1034F9FA1}" sibTransId="{0DA2A622-1130-4D87-ABE0-56AF19AE2DB4}"/>
    <dgm:cxn modelId="{621943AD-D002-4640-9706-38A384FE3FB9}" type="presOf" srcId="{B88CF59F-4895-461D-A792-63C79517678A}" destId="{DFF6721A-E9FF-49E8-BDBB-AF3D5F8D7F79}" srcOrd="0" destOrd="0" presId="urn:microsoft.com/office/officeart/2008/layout/VerticalCurvedList"/>
    <dgm:cxn modelId="{3205AED5-3875-44E0-81DF-2894E81BD78B}" srcId="{AE5D925A-7629-464A-860D-10B65DE72217}" destId="{8ABE7357-2508-42E9-9513-019048930B2C}" srcOrd="0" destOrd="0" parTransId="{43E59A85-EA24-4C5B-A640-99AEB594E7B2}" sibTransId="{8272CE18-7B8A-4752-BD51-17A63D7A1C1F}"/>
    <dgm:cxn modelId="{A982685A-021F-47D4-830B-45523B5904F2}" type="presParOf" srcId="{5BB309F2-BB2F-4604-B08F-E21FF1924379}" destId="{DA21582A-6912-4484-8B31-9BF1E3F41628}" srcOrd="0" destOrd="0" presId="urn:microsoft.com/office/officeart/2008/layout/VerticalCurvedList"/>
    <dgm:cxn modelId="{82FD27FB-F01E-4AC0-9F14-187A18E2F2D2}" type="presParOf" srcId="{DA21582A-6912-4484-8B31-9BF1E3F41628}" destId="{911D927D-380F-4811-B262-FB482D48054C}" srcOrd="0" destOrd="0" presId="urn:microsoft.com/office/officeart/2008/layout/VerticalCurvedList"/>
    <dgm:cxn modelId="{32B21312-3D81-4357-9517-627ACE61702F}" type="presParOf" srcId="{911D927D-380F-4811-B262-FB482D48054C}" destId="{A5A4C62D-F202-4809-8E6A-C31C83B3448E}" srcOrd="0" destOrd="0" presId="urn:microsoft.com/office/officeart/2008/layout/VerticalCurvedList"/>
    <dgm:cxn modelId="{8C8B6351-CFEF-409F-8AAC-FD0B7A73A6AA}" type="presParOf" srcId="{911D927D-380F-4811-B262-FB482D48054C}" destId="{0230BAA5-B2D9-45C6-9AC4-74298FEA38FB}" srcOrd="1" destOrd="0" presId="urn:microsoft.com/office/officeart/2008/layout/VerticalCurvedList"/>
    <dgm:cxn modelId="{73D43D0B-6A55-4DDE-9B78-68071FAFDAAA}" type="presParOf" srcId="{911D927D-380F-4811-B262-FB482D48054C}" destId="{DDB93421-AD08-402E-9CA8-4A27B93E9F91}" srcOrd="2" destOrd="0" presId="urn:microsoft.com/office/officeart/2008/layout/VerticalCurvedList"/>
    <dgm:cxn modelId="{8E0CCD51-C5CC-43D0-AE8F-9AD9D689C98B}" type="presParOf" srcId="{911D927D-380F-4811-B262-FB482D48054C}" destId="{6CB9A3E8-86D1-4EFD-89F4-372E6B5618EA}" srcOrd="3" destOrd="0" presId="urn:microsoft.com/office/officeart/2008/layout/VerticalCurvedList"/>
    <dgm:cxn modelId="{AFDE664D-FF94-4DCB-AC09-3C3F0628AE64}" type="presParOf" srcId="{DA21582A-6912-4484-8B31-9BF1E3F41628}" destId="{FEAB0238-A124-4F5E-AB6A-BC4D6A4AFAD3}" srcOrd="1" destOrd="0" presId="urn:microsoft.com/office/officeart/2008/layout/VerticalCurvedList"/>
    <dgm:cxn modelId="{DE7FC9BA-8A3D-4EFD-BCD5-C397733F3D3D}" type="presParOf" srcId="{DA21582A-6912-4484-8B31-9BF1E3F41628}" destId="{141E809F-A7BD-4D1D-8BD9-EA3F95FC8988}" srcOrd="2" destOrd="0" presId="urn:microsoft.com/office/officeart/2008/layout/VerticalCurvedList"/>
    <dgm:cxn modelId="{9CD1D606-9B22-4677-B046-DEA621114973}" type="presParOf" srcId="{141E809F-A7BD-4D1D-8BD9-EA3F95FC8988}" destId="{0F11FF72-44F2-4544-804E-2998AEA943F1}" srcOrd="0" destOrd="0" presId="urn:microsoft.com/office/officeart/2008/layout/VerticalCurvedList"/>
    <dgm:cxn modelId="{1C1ED2B8-5552-4A37-9D1F-0C40B4349A72}" type="presParOf" srcId="{DA21582A-6912-4484-8B31-9BF1E3F41628}" destId="{B8427F85-A680-42A4-BA12-DD6D3311D556}" srcOrd="3" destOrd="0" presId="urn:microsoft.com/office/officeart/2008/layout/VerticalCurvedList"/>
    <dgm:cxn modelId="{0BD0FE25-C0E6-48B5-8385-BA71EBDD731A}" type="presParOf" srcId="{DA21582A-6912-4484-8B31-9BF1E3F41628}" destId="{8B52E40C-1CAC-40F5-A6A2-40F3F78E0F07}" srcOrd="4" destOrd="0" presId="urn:microsoft.com/office/officeart/2008/layout/VerticalCurvedList"/>
    <dgm:cxn modelId="{2C807241-F4B8-4469-B980-BD5B7FE8E48B}" type="presParOf" srcId="{8B52E40C-1CAC-40F5-A6A2-40F3F78E0F07}" destId="{CC8EFD69-4790-47DD-A2B5-9896FB9C57F8}" srcOrd="0" destOrd="0" presId="urn:microsoft.com/office/officeart/2008/layout/VerticalCurvedList"/>
    <dgm:cxn modelId="{AB8D91D3-FF37-4F9F-A986-99A438492720}" type="presParOf" srcId="{DA21582A-6912-4484-8B31-9BF1E3F41628}" destId="{DFF6721A-E9FF-49E8-BDBB-AF3D5F8D7F79}" srcOrd="5" destOrd="0" presId="urn:microsoft.com/office/officeart/2008/layout/VerticalCurvedList"/>
    <dgm:cxn modelId="{CB092ECC-4490-409D-9220-255DE1749AA7}" type="presParOf" srcId="{DA21582A-6912-4484-8B31-9BF1E3F41628}" destId="{34A60432-CB63-41A1-A8C5-726E1D77AB20}" srcOrd="6" destOrd="0" presId="urn:microsoft.com/office/officeart/2008/layout/VerticalCurvedList"/>
    <dgm:cxn modelId="{B8BAD3E1-5419-4FDB-B233-933300CEC549}" type="presParOf" srcId="{34A60432-CB63-41A1-A8C5-726E1D77AB20}" destId="{E369E17F-7A81-4F58-AEC1-9B7561F7120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48BD9-2FBA-46B2-9DEC-D90CC2419BA9}">
      <dsp:nvSpPr>
        <dsp:cNvPr id="0" name=""/>
        <dsp:cNvSpPr/>
      </dsp:nvSpPr>
      <dsp:spPr>
        <a:xfrm rot="5400000">
          <a:off x="4462006" y="-2209045"/>
          <a:ext cx="1865163" cy="674966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0000" tIns="123825" rIns="0" bIns="123825" numCol="1" spcCol="1270" anchor="ctr" anchorCtr="0">
          <a:noAutofit/>
        </a:bodyPr>
        <a:lstStyle/>
        <a:p>
          <a:pPr marL="228600" lvl="1" indent="-228600" algn="l" defTabSz="1066800">
            <a:lnSpc>
              <a:spcPct val="90000"/>
            </a:lnSpc>
            <a:spcBef>
              <a:spcPct val="0"/>
            </a:spcBef>
            <a:spcAft>
              <a:spcPct val="15000"/>
            </a:spcAft>
            <a:buChar char="•"/>
          </a:pPr>
          <a:r>
            <a:rPr kumimoji="1" lang="ja-JP" altLang="en-US" sz="2400" kern="1200" dirty="0"/>
            <a:t>解説（ＤＢＡのＡＩことはじめ）</a:t>
          </a:r>
        </a:p>
        <a:p>
          <a:pPr marL="228600" lvl="1" indent="-228600" algn="l" defTabSz="1066800">
            <a:lnSpc>
              <a:spcPct val="90000"/>
            </a:lnSpc>
            <a:spcBef>
              <a:spcPct val="0"/>
            </a:spcBef>
            <a:spcAft>
              <a:spcPct val="15000"/>
            </a:spcAft>
            <a:buChar char="•"/>
          </a:pPr>
          <a:r>
            <a:rPr kumimoji="1" lang="ja-JP" altLang="en-US" sz="2400" kern="1200" dirty="0"/>
            <a:t>デモ（ＳＱＬ１７のＡＩ対応でできること）</a:t>
          </a:r>
        </a:p>
        <a:p>
          <a:pPr marL="228600" lvl="1" indent="-228600" algn="l" defTabSz="1066800">
            <a:lnSpc>
              <a:spcPct val="90000"/>
            </a:lnSpc>
            <a:spcBef>
              <a:spcPct val="0"/>
            </a:spcBef>
            <a:spcAft>
              <a:spcPct val="15000"/>
            </a:spcAft>
            <a:buChar char="•"/>
          </a:pPr>
          <a:r>
            <a:rPr kumimoji="1" lang="ja-JP" altLang="en-US" sz="2400" kern="1200" dirty="0"/>
            <a:t>ハンズオン準備</a:t>
          </a:r>
        </a:p>
      </dsp:txBody>
      <dsp:txXfrm rot="-5400000">
        <a:off x="2019757" y="324254"/>
        <a:ext cx="6658612" cy="1683063"/>
      </dsp:txXfrm>
    </dsp:sp>
    <dsp:sp modelId="{9097DB8F-5264-45B5-8A23-622B3DB0597D}">
      <dsp:nvSpPr>
        <dsp:cNvPr id="0" name=""/>
        <dsp:cNvSpPr/>
      </dsp:nvSpPr>
      <dsp:spPr>
        <a:xfrm>
          <a:off x="2170" y="58"/>
          <a:ext cx="2017644" cy="233145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3340" numCol="1" spcCol="1270" anchor="ctr" anchorCtr="0">
          <a:noAutofit/>
        </a:bodyPr>
        <a:lstStyle/>
        <a:p>
          <a:pPr marL="0" lvl="0" indent="0" algn="ctr" defTabSz="1244600">
            <a:lnSpc>
              <a:spcPct val="90000"/>
            </a:lnSpc>
            <a:spcBef>
              <a:spcPct val="0"/>
            </a:spcBef>
            <a:spcAft>
              <a:spcPct val="35000"/>
            </a:spcAft>
            <a:buNone/>
          </a:pPr>
          <a:r>
            <a:rPr kumimoji="1" lang="en-US" altLang="ja-JP" sz="2800" b="0" kern="1200" dirty="0"/>
            <a:t>11/21(</a:t>
          </a:r>
          <a:r>
            <a:rPr kumimoji="1" lang="en-US" altLang="ja-JP" sz="2800" b="0" kern="1200" dirty="0" err="1"/>
            <a:t>tue</a:t>
          </a:r>
          <a:r>
            <a:rPr kumimoji="1" lang="en-US" altLang="ja-JP" sz="2800" b="0" kern="1200" dirty="0"/>
            <a:t>)</a:t>
          </a:r>
          <a:br>
            <a:rPr kumimoji="1" lang="en-US" altLang="ja-JP" sz="2800" b="1" kern="1200" dirty="0"/>
          </a:br>
          <a:r>
            <a:rPr kumimoji="1" lang="en-US" altLang="ja-JP" sz="4000" b="1" kern="1200" dirty="0"/>
            <a:t>Day</a:t>
          </a:r>
          <a:r>
            <a:rPr kumimoji="1" lang="ja-JP" altLang="en-US" sz="4000" b="1" kern="1200" dirty="0"/>
            <a:t> </a:t>
          </a:r>
          <a:r>
            <a:rPr kumimoji="1" lang="en-US" altLang="ja-JP" sz="4000" b="1" kern="1200" dirty="0"/>
            <a:t>1</a:t>
          </a:r>
          <a:br>
            <a:rPr kumimoji="1" lang="en-US" altLang="ja-JP" sz="2800" b="1" kern="1200" dirty="0"/>
          </a:br>
          <a:r>
            <a:rPr kumimoji="1" lang="ja-JP" altLang="en-US" sz="2800" kern="1200" dirty="0"/>
            <a:t>解説</a:t>
          </a:r>
          <a:r>
            <a:rPr kumimoji="1" lang="en-US" altLang="ja-JP" sz="2800" kern="1200" dirty="0"/>
            <a:t>&amp;</a:t>
          </a:r>
          <a:r>
            <a:rPr kumimoji="1" lang="ja-JP" altLang="en-US" sz="2800" kern="1200" dirty="0"/>
            <a:t>デモ</a:t>
          </a:r>
          <a:endParaRPr kumimoji="1" lang="en-US" altLang="ja-JP" sz="2800" kern="1200" dirty="0"/>
        </a:p>
      </dsp:txBody>
      <dsp:txXfrm>
        <a:off x="100663" y="98551"/>
        <a:ext cx="1820658" cy="2134468"/>
      </dsp:txXfrm>
    </dsp:sp>
    <dsp:sp modelId="{824F8A37-D6EF-49F5-9112-980B58F05F68}">
      <dsp:nvSpPr>
        <dsp:cNvPr id="0" name=""/>
        <dsp:cNvSpPr/>
      </dsp:nvSpPr>
      <dsp:spPr>
        <a:xfrm rot="5400000">
          <a:off x="4462006" y="238981"/>
          <a:ext cx="1865163" cy="674966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0000" tIns="123825" rIns="0" bIns="123825" numCol="1" spcCol="1270" anchor="ctr" anchorCtr="0">
          <a:noAutofit/>
        </a:bodyPr>
        <a:lstStyle/>
        <a:p>
          <a:pPr marL="228600" lvl="1" indent="-228600" algn="l" defTabSz="1066800">
            <a:lnSpc>
              <a:spcPct val="90000"/>
            </a:lnSpc>
            <a:spcBef>
              <a:spcPct val="0"/>
            </a:spcBef>
            <a:spcAft>
              <a:spcPct val="15000"/>
            </a:spcAft>
            <a:buChar char="•"/>
          </a:pPr>
          <a:r>
            <a:rPr kumimoji="1" lang="ja-JP" altLang="en-US" sz="2400" kern="1200" dirty="0"/>
            <a:t>動作の理解</a:t>
          </a:r>
        </a:p>
        <a:p>
          <a:pPr marL="228600" lvl="1" indent="-228600" algn="l" defTabSz="1066800">
            <a:lnSpc>
              <a:spcPct val="90000"/>
            </a:lnSpc>
            <a:spcBef>
              <a:spcPct val="0"/>
            </a:spcBef>
            <a:spcAft>
              <a:spcPct val="15000"/>
            </a:spcAft>
            <a:buChar char="•"/>
          </a:pPr>
          <a:r>
            <a:rPr kumimoji="1" lang="ja-JP" altLang="en-US" sz="2400" kern="1200" dirty="0"/>
            <a:t>アーキテクチャの理解</a:t>
          </a:r>
        </a:p>
        <a:p>
          <a:pPr marL="228600" lvl="1" indent="-228600" algn="l" defTabSz="1066800">
            <a:lnSpc>
              <a:spcPct val="90000"/>
            </a:lnSpc>
            <a:spcBef>
              <a:spcPct val="0"/>
            </a:spcBef>
            <a:spcAft>
              <a:spcPct val="15000"/>
            </a:spcAft>
            <a:buChar char="•"/>
          </a:pPr>
          <a:r>
            <a:rPr kumimoji="1" lang="ja-JP" altLang="en-US" sz="2400" kern="1200" dirty="0"/>
            <a:t>実践的サンプルの実行</a:t>
          </a:r>
        </a:p>
      </dsp:txBody>
      <dsp:txXfrm rot="-5400000">
        <a:off x="2019757" y="2772280"/>
        <a:ext cx="6658612" cy="1683063"/>
      </dsp:txXfrm>
    </dsp:sp>
    <dsp:sp modelId="{E113A15F-AA0F-4FAA-A2E6-F46EB6FAA0DE}">
      <dsp:nvSpPr>
        <dsp:cNvPr id="0" name=""/>
        <dsp:cNvSpPr/>
      </dsp:nvSpPr>
      <dsp:spPr>
        <a:xfrm>
          <a:off x="2170" y="2448085"/>
          <a:ext cx="2017644" cy="233145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3340" numCol="1" spcCol="1270" anchor="ctr" anchorCtr="0">
          <a:noAutofit/>
        </a:bodyPr>
        <a:lstStyle/>
        <a:p>
          <a:pPr marL="0" lvl="0" indent="0" algn="ctr" defTabSz="1244600">
            <a:lnSpc>
              <a:spcPct val="90000"/>
            </a:lnSpc>
            <a:spcBef>
              <a:spcPct val="0"/>
            </a:spcBef>
            <a:spcAft>
              <a:spcPct val="35000"/>
            </a:spcAft>
            <a:buNone/>
          </a:pPr>
          <a:r>
            <a:rPr kumimoji="1" lang="en-US" altLang="ja-JP" sz="2800" b="0" kern="1200" dirty="0"/>
            <a:t>11/29(wed)</a:t>
          </a:r>
          <a:br>
            <a:rPr kumimoji="1" lang="en-US" altLang="ja-JP" sz="4000" b="1" kern="1200" dirty="0"/>
          </a:br>
          <a:r>
            <a:rPr kumimoji="1" lang="en-US" altLang="ja-JP" sz="4000" b="1" kern="1200" dirty="0"/>
            <a:t>Day</a:t>
          </a:r>
          <a:r>
            <a:rPr kumimoji="1" lang="ja-JP" altLang="en-US" sz="4000" b="1" kern="1200" dirty="0"/>
            <a:t> </a:t>
          </a:r>
          <a:r>
            <a:rPr kumimoji="1" lang="en-US" altLang="ja-JP" sz="4000" b="1" kern="1200" dirty="0"/>
            <a:t>2</a:t>
          </a:r>
          <a:br>
            <a:rPr kumimoji="1" lang="en-US" altLang="ja-JP" sz="2800" kern="1200" dirty="0"/>
          </a:br>
          <a:r>
            <a:rPr kumimoji="1" lang="en-US" altLang="ja-JP" sz="2800" kern="1200" dirty="0"/>
            <a:t>Hands-on</a:t>
          </a:r>
          <a:endParaRPr kumimoji="1" lang="ja-JP" altLang="en-US" sz="2800" kern="1200" dirty="0"/>
        </a:p>
      </dsp:txBody>
      <dsp:txXfrm>
        <a:off x="100663" y="2546578"/>
        <a:ext cx="1820658" cy="21344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35AB1-01B4-4CF6-A711-D8A4357DA567}">
      <dsp:nvSpPr>
        <dsp:cNvPr id="0" name=""/>
        <dsp:cNvSpPr/>
      </dsp:nvSpPr>
      <dsp:spPr>
        <a:xfrm>
          <a:off x="1801" y="1227"/>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r>
            <a:rPr kumimoji="1" lang="ja-JP" altLang="en-US" sz="1500" kern="1200">
              <a:solidFill>
                <a:srgbClr val="FFFFFF"/>
              </a:solidFill>
              <a:latin typeface="メイリオ"/>
              <a:ea typeface="メイリオ"/>
              <a:cs typeface="+mn-cs"/>
            </a:rPr>
            <a:t> </a:t>
          </a:r>
        </a:p>
      </dsp:txBody>
      <dsp:txXfrm>
        <a:off x="16565" y="15991"/>
        <a:ext cx="699041" cy="474569"/>
      </dsp:txXfrm>
    </dsp:sp>
    <dsp:sp modelId="{9D34E946-1E7D-4AB7-AA75-4C71C0FDB09B}">
      <dsp:nvSpPr>
        <dsp:cNvPr id="0" name=""/>
        <dsp:cNvSpPr/>
      </dsp:nvSpPr>
      <dsp:spPr>
        <a:xfrm>
          <a:off x="1801" y="548254"/>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r>
            <a:rPr kumimoji="1" lang="ja-JP" altLang="en-US" sz="1500" kern="1200">
              <a:solidFill>
                <a:srgbClr val="FFFFFF"/>
              </a:solidFill>
              <a:latin typeface="メイリオ"/>
              <a:ea typeface="メイリオ"/>
              <a:cs typeface="+mn-cs"/>
            </a:rPr>
            <a:t> </a:t>
          </a:r>
        </a:p>
      </dsp:txBody>
      <dsp:txXfrm>
        <a:off x="16565" y="563018"/>
        <a:ext cx="699041" cy="474569"/>
      </dsp:txXfrm>
    </dsp:sp>
    <dsp:sp modelId="{77DC73A5-94D2-426D-81A9-3D274E2E6F0F}">
      <dsp:nvSpPr>
        <dsp:cNvPr id="0" name=""/>
        <dsp:cNvSpPr/>
      </dsp:nvSpPr>
      <dsp:spPr>
        <a:xfrm>
          <a:off x="1801" y="1095281"/>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r>
            <a:rPr kumimoji="1" lang="ja-JP" altLang="en-US" sz="1500" kern="1200">
              <a:solidFill>
                <a:srgbClr val="FFFFFF"/>
              </a:solidFill>
              <a:latin typeface="メイリオ"/>
              <a:ea typeface="メイリオ"/>
              <a:cs typeface="+mn-cs"/>
            </a:rPr>
            <a:t> </a:t>
          </a:r>
        </a:p>
      </dsp:txBody>
      <dsp:txXfrm>
        <a:off x="16565" y="1110045"/>
        <a:ext cx="699041" cy="474569"/>
      </dsp:txXfrm>
    </dsp:sp>
    <dsp:sp modelId="{0292CE91-964C-4487-B3A0-536F0AB70D62}">
      <dsp:nvSpPr>
        <dsp:cNvPr id="0" name=""/>
        <dsp:cNvSpPr/>
      </dsp:nvSpPr>
      <dsp:spPr>
        <a:xfrm>
          <a:off x="852771" y="1227"/>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endParaRPr kumimoji="1" lang="ja-JP" altLang="en-US" sz="1500" kern="1200">
            <a:solidFill>
              <a:srgbClr val="FFFFFF"/>
            </a:solidFill>
            <a:latin typeface="メイリオ"/>
            <a:ea typeface="メイリオ"/>
            <a:cs typeface="+mn-cs"/>
          </a:endParaRPr>
        </a:p>
      </dsp:txBody>
      <dsp:txXfrm>
        <a:off x="867535" y="15991"/>
        <a:ext cx="699041" cy="474569"/>
      </dsp:txXfrm>
    </dsp:sp>
    <dsp:sp modelId="{B1BDF339-F363-4FAC-A740-6708179A539A}">
      <dsp:nvSpPr>
        <dsp:cNvPr id="0" name=""/>
        <dsp:cNvSpPr/>
      </dsp:nvSpPr>
      <dsp:spPr>
        <a:xfrm>
          <a:off x="828211" y="549352"/>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endParaRPr kumimoji="1" lang="ja-JP" altLang="en-US" sz="1500" kern="1200">
            <a:solidFill>
              <a:srgbClr val="FFFFFF"/>
            </a:solidFill>
            <a:latin typeface="メイリオ"/>
            <a:ea typeface="メイリオ"/>
            <a:cs typeface="+mn-cs"/>
          </a:endParaRPr>
        </a:p>
      </dsp:txBody>
      <dsp:txXfrm>
        <a:off x="842975" y="564116"/>
        <a:ext cx="699041" cy="474569"/>
      </dsp:txXfrm>
    </dsp:sp>
    <dsp:sp modelId="{700F44F1-528A-42D9-8188-ACDD233B1ED2}">
      <dsp:nvSpPr>
        <dsp:cNvPr id="0" name=""/>
        <dsp:cNvSpPr/>
      </dsp:nvSpPr>
      <dsp:spPr>
        <a:xfrm>
          <a:off x="852771" y="1095281"/>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endParaRPr kumimoji="1" lang="ja-JP" altLang="en-US" sz="1500" kern="1200">
            <a:solidFill>
              <a:srgbClr val="FFFFFF"/>
            </a:solidFill>
            <a:latin typeface="メイリオ"/>
            <a:ea typeface="メイリオ"/>
            <a:cs typeface="+mn-cs"/>
          </a:endParaRPr>
        </a:p>
      </dsp:txBody>
      <dsp:txXfrm>
        <a:off x="867535" y="1110045"/>
        <a:ext cx="699041" cy="474569"/>
      </dsp:txXfrm>
    </dsp:sp>
    <dsp:sp modelId="{903F8712-7A40-4D44-8F9A-AEFF4C829FA0}">
      <dsp:nvSpPr>
        <dsp:cNvPr id="0" name=""/>
        <dsp:cNvSpPr/>
      </dsp:nvSpPr>
      <dsp:spPr>
        <a:xfrm>
          <a:off x="1703741" y="1227"/>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endParaRPr kumimoji="1" lang="ja-JP" altLang="en-US" sz="1500" kern="1200">
            <a:solidFill>
              <a:srgbClr val="FFFFFF"/>
            </a:solidFill>
            <a:latin typeface="メイリオ"/>
            <a:ea typeface="メイリオ"/>
            <a:cs typeface="+mn-cs"/>
          </a:endParaRPr>
        </a:p>
      </dsp:txBody>
      <dsp:txXfrm>
        <a:off x="1718505" y="15991"/>
        <a:ext cx="699041" cy="474569"/>
      </dsp:txXfrm>
    </dsp:sp>
    <dsp:sp modelId="{845A2CB9-A2F6-48ED-8D64-3B0023F956B5}">
      <dsp:nvSpPr>
        <dsp:cNvPr id="0" name=""/>
        <dsp:cNvSpPr/>
      </dsp:nvSpPr>
      <dsp:spPr>
        <a:xfrm>
          <a:off x="1705543" y="548254"/>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endParaRPr kumimoji="1" lang="ja-JP" altLang="en-US" sz="1500" kern="1200">
            <a:solidFill>
              <a:srgbClr val="FFFFFF"/>
            </a:solidFill>
            <a:latin typeface="メイリオ"/>
            <a:ea typeface="メイリオ"/>
            <a:cs typeface="+mn-cs"/>
          </a:endParaRPr>
        </a:p>
      </dsp:txBody>
      <dsp:txXfrm>
        <a:off x="1720307" y="563018"/>
        <a:ext cx="699041" cy="474569"/>
      </dsp:txXfrm>
    </dsp:sp>
    <dsp:sp modelId="{6E27219C-D7BD-4C10-B157-E8C58ED557DF}">
      <dsp:nvSpPr>
        <dsp:cNvPr id="0" name=""/>
        <dsp:cNvSpPr/>
      </dsp:nvSpPr>
      <dsp:spPr>
        <a:xfrm>
          <a:off x="1703741" y="1095281"/>
          <a:ext cx="728569" cy="504097"/>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endParaRPr kumimoji="1" lang="ja-JP" altLang="en-US" sz="1500" kern="1200">
            <a:solidFill>
              <a:srgbClr val="FFFFFF"/>
            </a:solidFill>
            <a:latin typeface="メイリオ"/>
            <a:ea typeface="メイリオ"/>
            <a:cs typeface="+mn-cs"/>
          </a:endParaRPr>
        </a:p>
      </dsp:txBody>
      <dsp:txXfrm>
        <a:off x="1718505" y="1110045"/>
        <a:ext cx="699041" cy="4745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0D86C-4EF0-465F-B1F5-7964086AEB36}">
      <dsp:nvSpPr>
        <dsp:cNvPr id="0" name=""/>
        <dsp:cNvSpPr/>
      </dsp:nvSpPr>
      <dsp:spPr>
        <a:xfrm>
          <a:off x="-4535011" y="-695389"/>
          <a:ext cx="5402343" cy="5402343"/>
        </a:xfrm>
        <a:prstGeom prst="blockArc">
          <a:avLst>
            <a:gd name="adj1" fmla="val 18900000"/>
            <a:gd name="adj2" fmla="val 2700000"/>
            <a:gd name="adj3" fmla="val 387"/>
          </a:avLst>
        </a:prstGeom>
        <a:noFill/>
        <a:ln w="19050" cap="flat" cmpd="sng" algn="ctr">
          <a:solidFill>
            <a:srgbClr val="002B6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D13B4DCD-FEFD-4274-8346-4F8054008E55}">
      <dsp:nvSpPr>
        <dsp:cNvPr id="0" name=""/>
        <dsp:cNvSpPr/>
      </dsp:nvSpPr>
      <dsp:spPr>
        <a:xfrm>
          <a:off x="557806" y="299238"/>
          <a:ext cx="7331097" cy="1006148"/>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836" tIns="45720" rIns="45720" bIns="4572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dirty="0">
              <a:solidFill>
                <a:srgbClr val="FFFFFF"/>
              </a:solidFill>
              <a:latin typeface="メイリオ"/>
              <a:ea typeface="メイリオ"/>
              <a:cs typeface="+mn-cs"/>
            </a:rPr>
            <a:t>１．</a:t>
          </a:r>
          <a:r>
            <a:rPr kumimoji="1" lang="en-US" altLang="ja-JP" sz="1800" kern="1200" dirty="0">
              <a:solidFill>
                <a:srgbClr val="FFFFFF"/>
              </a:solidFill>
              <a:latin typeface="メイリオ"/>
              <a:ea typeface="メイリオ"/>
              <a:cs typeface="+mn-cs"/>
            </a:rPr>
            <a:t>SQL</a:t>
          </a:r>
          <a:r>
            <a:rPr kumimoji="1" lang="ja-JP" altLang="en-US" sz="1800" kern="1200" dirty="0">
              <a:solidFill>
                <a:srgbClr val="FFFFFF"/>
              </a:solidFill>
              <a:latin typeface="メイリオ"/>
              <a:ea typeface="メイリオ"/>
              <a:cs typeface="+mn-cs"/>
            </a:rPr>
            <a:t> </a:t>
          </a:r>
          <a:r>
            <a:rPr kumimoji="1" lang="en-US" altLang="ja-JP" sz="1800" kern="1200" dirty="0">
              <a:solidFill>
                <a:srgbClr val="FFFFFF"/>
              </a:solidFill>
              <a:latin typeface="メイリオ"/>
              <a:ea typeface="メイリオ"/>
              <a:cs typeface="+mn-cs"/>
            </a:rPr>
            <a:t>Server</a:t>
          </a:r>
          <a:r>
            <a:rPr kumimoji="1" lang="ja-JP" altLang="en-US" sz="1800" kern="1200" dirty="0">
              <a:solidFill>
                <a:srgbClr val="FFFFFF"/>
              </a:solidFill>
              <a:latin typeface="メイリオ"/>
              <a:ea typeface="メイリオ"/>
              <a:cs typeface="+mn-cs"/>
            </a:rPr>
            <a:t> </a:t>
          </a:r>
          <a:r>
            <a:rPr kumimoji="1" lang="en-US" altLang="ja-JP" sz="1800" kern="1200" dirty="0">
              <a:solidFill>
                <a:srgbClr val="FFFFFF"/>
              </a:solidFill>
              <a:latin typeface="メイリオ"/>
              <a:ea typeface="メイリオ"/>
              <a:cs typeface="+mn-cs"/>
            </a:rPr>
            <a:t>Database</a:t>
          </a:r>
          <a:r>
            <a:rPr kumimoji="1" lang="ja-JP" altLang="en-US" sz="1800" kern="1200" dirty="0">
              <a:solidFill>
                <a:srgbClr val="FFFFFF"/>
              </a:solidFill>
              <a:latin typeface="メイリオ"/>
              <a:ea typeface="メイリオ"/>
              <a:cs typeface="+mn-cs"/>
            </a:rPr>
            <a:t> </a:t>
          </a:r>
          <a:r>
            <a:rPr kumimoji="1" lang="en-US" altLang="ja-JP" sz="1800" kern="1200" dirty="0">
              <a:solidFill>
                <a:srgbClr val="FFFFFF"/>
              </a:solidFill>
              <a:latin typeface="メイリオ"/>
              <a:ea typeface="メイリオ"/>
              <a:cs typeface="+mn-cs"/>
            </a:rPr>
            <a:t>Engine Services</a:t>
          </a:r>
          <a:r>
            <a:rPr kumimoji="1" lang="ja-JP" altLang="en-US" sz="1800" kern="1200" dirty="0">
              <a:solidFill>
                <a:srgbClr val="FFFFFF"/>
              </a:solidFill>
              <a:latin typeface="メイリオ"/>
              <a:ea typeface="メイリオ"/>
              <a:cs typeface="+mn-cs"/>
            </a:rPr>
            <a:t> と </a:t>
          </a:r>
          <a:br>
            <a:rPr kumimoji="1" lang="en-US" altLang="ja-JP" sz="1800" kern="1200" dirty="0">
              <a:solidFill>
                <a:srgbClr val="FFFFFF"/>
              </a:solidFill>
              <a:latin typeface="メイリオ"/>
              <a:ea typeface="メイリオ"/>
              <a:cs typeface="+mn-cs"/>
            </a:rPr>
          </a:br>
          <a:r>
            <a:rPr kumimoji="1" lang="ja-JP" altLang="en-US" sz="1800" kern="1200" dirty="0">
              <a:solidFill>
                <a:srgbClr val="FFFFFF"/>
              </a:solidFill>
              <a:latin typeface="メイリオ"/>
              <a:ea typeface="メイリオ"/>
              <a:cs typeface="+mn-cs"/>
            </a:rPr>
            <a:t>　　</a:t>
          </a:r>
          <a:r>
            <a:rPr kumimoji="1" lang="en-US" altLang="ja-JP" sz="1800" kern="1200" dirty="0">
              <a:solidFill>
                <a:srgbClr val="FFFFFF"/>
              </a:solidFill>
              <a:latin typeface="メイリオ"/>
              <a:ea typeface="メイリオ"/>
              <a:cs typeface="+mn-cs"/>
            </a:rPr>
            <a:t>SQL</a:t>
          </a:r>
          <a:r>
            <a:rPr kumimoji="1" lang="ja-JP" altLang="en-US" sz="1800" kern="1200" dirty="0">
              <a:solidFill>
                <a:srgbClr val="FFFFFF"/>
              </a:solidFill>
              <a:latin typeface="メイリオ"/>
              <a:ea typeface="メイリオ"/>
              <a:cs typeface="+mn-cs"/>
            </a:rPr>
            <a:t> </a:t>
          </a:r>
          <a:r>
            <a:rPr kumimoji="1" lang="en-US" altLang="ja-JP" sz="1800" kern="1200" dirty="0">
              <a:solidFill>
                <a:srgbClr val="FFFFFF"/>
              </a:solidFill>
              <a:latin typeface="メイリオ"/>
              <a:ea typeface="メイリオ"/>
              <a:cs typeface="+mn-cs"/>
            </a:rPr>
            <a:t>Server</a:t>
          </a:r>
          <a:r>
            <a:rPr kumimoji="1" lang="ja-JP" altLang="en-US" sz="1800" kern="1200" dirty="0">
              <a:solidFill>
                <a:srgbClr val="FFFFFF"/>
              </a:solidFill>
              <a:latin typeface="メイリオ"/>
              <a:ea typeface="メイリオ"/>
              <a:cs typeface="+mn-cs"/>
            </a:rPr>
            <a:t> </a:t>
          </a:r>
          <a:r>
            <a:rPr kumimoji="1" lang="en-US" altLang="ja-JP" sz="1800" kern="1200" dirty="0">
              <a:solidFill>
                <a:srgbClr val="FFFFFF"/>
              </a:solidFill>
              <a:latin typeface="メイリオ"/>
              <a:ea typeface="メイリオ"/>
              <a:cs typeface="+mn-cs"/>
            </a:rPr>
            <a:t>Machine Learning Services</a:t>
          </a:r>
          <a:r>
            <a:rPr kumimoji="1" lang="ja-JP" altLang="en-US" sz="1800" kern="1200" dirty="0">
              <a:solidFill>
                <a:srgbClr val="FFFFFF"/>
              </a:solidFill>
              <a:latin typeface="メイリオ"/>
              <a:ea typeface="メイリオ"/>
              <a:cs typeface="+mn-cs"/>
            </a:rPr>
            <a:t> のインストール</a:t>
          </a:r>
        </a:p>
      </dsp:txBody>
      <dsp:txXfrm>
        <a:off x="557806" y="299238"/>
        <a:ext cx="7331097" cy="1006148"/>
      </dsp:txXfrm>
    </dsp:sp>
    <dsp:sp modelId="{493DD145-5DFE-4868-8B4D-A56291CCB8B2}">
      <dsp:nvSpPr>
        <dsp:cNvPr id="0" name=""/>
        <dsp:cNvSpPr/>
      </dsp:nvSpPr>
      <dsp:spPr>
        <a:xfrm>
          <a:off x="56360" y="300867"/>
          <a:ext cx="1002891" cy="1002891"/>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F8612D51-6E82-499F-9F38-88FA84756D39}">
      <dsp:nvSpPr>
        <dsp:cNvPr id="0" name=""/>
        <dsp:cNvSpPr/>
      </dsp:nvSpPr>
      <dsp:spPr>
        <a:xfrm>
          <a:off x="849447" y="1502708"/>
          <a:ext cx="7039456" cy="1006148"/>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836" tIns="45720" rIns="45720" bIns="45720" numCol="1" spcCol="1270" anchor="ctr" anchorCtr="0">
          <a:noAutofit/>
        </a:bodyPr>
        <a:lstStyle/>
        <a:p>
          <a:pPr marL="0" lvl="0" indent="0" algn="l" defTabSz="800100">
            <a:lnSpc>
              <a:spcPct val="90000"/>
            </a:lnSpc>
            <a:spcBef>
              <a:spcPct val="0"/>
            </a:spcBef>
            <a:spcAft>
              <a:spcPct val="35000"/>
            </a:spcAft>
            <a:buNone/>
          </a:pPr>
          <a:r>
            <a:rPr lang="ja-JP" altLang="en-US" sz="1800" b="0" i="0" kern="1200" dirty="0">
              <a:solidFill>
                <a:srgbClr val="FFFFFF"/>
              </a:solidFill>
              <a:latin typeface="メイリオ"/>
              <a:ea typeface="メイリオ"/>
              <a:cs typeface="+mn-cs"/>
            </a:rPr>
            <a:t>２．外部スクリプト実行機能の有効化</a:t>
          </a:r>
          <a:br>
            <a:rPr lang="en-US" altLang="ja-JP" sz="1800" b="0" i="0" kern="1200" dirty="0">
              <a:solidFill>
                <a:srgbClr val="FFFFFF"/>
              </a:solidFill>
              <a:latin typeface="メイリオ"/>
              <a:ea typeface="メイリオ"/>
              <a:cs typeface="+mn-cs"/>
            </a:rPr>
          </a:br>
          <a:r>
            <a:rPr lang="ja-JP" altLang="en-US" sz="1800" b="0" i="0" kern="1200" dirty="0">
              <a:solidFill>
                <a:srgbClr val="FFFFFF"/>
              </a:solidFill>
              <a:latin typeface="メイリオ"/>
              <a:ea typeface="メイリオ"/>
              <a:cs typeface="+mn-cs"/>
            </a:rPr>
            <a:t>（</a:t>
          </a:r>
          <a:r>
            <a:rPr kumimoji="1" lang="en-US" altLang="en-US" sz="1800" b="0" i="0" kern="1200" dirty="0">
              <a:solidFill>
                <a:srgbClr val="FFFFFF"/>
              </a:solidFill>
              <a:latin typeface="メイリオ"/>
              <a:ea typeface="メイリオ"/>
              <a:cs typeface="+mn-cs"/>
            </a:rPr>
            <a:t>EXEC </a:t>
          </a:r>
          <a:r>
            <a:rPr kumimoji="1" lang="en-US" altLang="en-US" sz="1800" b="0" i="0" kern="1200" dirty="0" err="1">
              <a:solidFill>
                <a:srgbClr val="FFFFFF"/>
              </a:solidFill>
              <a:latin typeface="メイリオ"/>
              <a:ea typeface="メイリオ"/>
              <a:cs typeface="+mn-cs"/>
            </a:rPr>
            <a:t>sp_configure</a:t>
          </a:r>
          <a:r>
            <a:rPr kumimoji="1" lang="en-US" altLang="en-US" sz="1800" b="0" i="0" kern="1200" dirty="0">
              <a:solidFill>
                <a:srgbClr val="FFFFFF"/>
              </a:solidFill>
              <a:latin typeface="メイリオ"/>
              <a:ea typeface="メイリオ"/>
              <a:cs typeface="+mn-cs"/>
            </a:rPr>
            <a:t> 'external scripts enabled', 1;</a:t>
          </a:r>
          <a:r>
            <a:rPr lang="ja-JP" altLang="en-US" sz="1800" b="0" i="0" kern="1200" dirty="0">
              <a:solidFill>
                <a:srgbClr val="FFFFFF"/>
              </a:solidFill>
              <a:latin typeface="メイリオ"/>
              <a:ea typeface="メイリオ"/>
              <a:cs typeface="+mn-cs"/>
            </a:rPr>
            <a:t>）</a:t>
          </a:r>
          <a:endParaRPr kumimoji="1" lang="ja-JP" altLang="en-US" sz="1800" kern="1200" dirty="0">
            <a:solidFill>
              <a:srgbClr val="FFFFFF"/>
            </a:solidFill>
            <a:latin typeface="メイリオ"/>
            <a:ea typeface="メイリオ"/>
            <a:cs typeface="+mn-cs"/>
          </a:endParaRPr>
        </a:p>
      </dsp:txBody>
      <dsp:txXfrm>
        <a:off x="849447" y="1502708"/>
        <a:ext cx="7039456" cy="1006148"/>
      </dsp:txXfrm>
    </dsp:sp>
    <dsp:sp modelId="{3CB2DEBD-FB4A-4B89-8E61-3FCD8122974C}">
      <dsp:nvSpPr>
        <dsp:cNvPr id="0" name=""/>
        <dsp:cNvSpPr/>
      </dsp:nvSpPr>
      <dsp:spPr>
        <a:xfrm>
          <a:off x="348001" y="1504336"/>
          <a:ext cx="1002891" cy="1002891"/>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1D620B57-D844-49C2-B784-A33B02C8C280}">
      <dsp:nvSpPr>
        <dsp:cNvPr id="0" name=""/>
        <dsp:cNvSpPr/>
      </dsp:nvSpPr>
      <dsp:spPr>
        <a:xfrm>
          <a:off x="557806" y="2706177"/>
          <a:ext cx="7331097" cy="1006148"/>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6836" tIns="45720" rIns="45720" bIns="45720" numCol="1" spcCol="1270" anchor="ctr" anchorCtr="0">
          <a:noAutofit/>
        </a:bodyPr>
        <a:lstStyle/>
        <a:p>
          <a:pPr marL="0" lvl="0" indent="0" algn="l" defTabSz="800100">
            <a:lnSpc>
              <a:spcPct val="90000"/>
            </a:lnSpc>
            <a:spcBef>
              <a:spcPct val="0"/>
            </a:spcBef>
            <a:spcAft>
              <a:spcPct val="35000"/>
            </a:spcAft>
            <a:buNone/>
          </a:pPr>
          <a:r>
            <a:rPr kumimoji="1" lang="ja-JP" altLang="en-US" sz="1800" kern="1200">
              <a:solidFill>
                <a:srgbClr val="FFFFFF"/>
              </a:solidFill>
              <a:latin typeface="メイリオ"/>
              <a:ea typeface="メイリオ"/>
              <a:cs typeface="+mn-cs"/>
            </a:rPr>
            <a:t>３．</a:t>
          </a:r>
          <a:r>
            <a:rPr kumimoji="1" lang="en-US" altLang="ja-JP" sz="1800" kern="1200">
              <a:solidFill>
                <a:srgbClr val="FFFFFF"/>
              </a:solidFill>
              <a:latin typeface="メイリオ"/>
              <a:ea typeface="メイリオ"/>
              <a:cs typeface="+mn-cs"/>
            </a:rPr>
            <a:t>SQL</a:t>
          </a:r>
          <a:r>
            <a:rPr kumimoji="1" lang="ja-JP" altLang="en-US" sz="1800" kern="1200">
              <a:solidFill>
                <a:srgbClr val="FFFFFF"/>
              </a:solidFill>
              <a:latin typeface="メイリオ"/>
              <a:ea typeface="メイリオ"/>
              <a:cs typeface="+mn-cs"/>
            </a:rPr>
            <a:t> </a:t>
          </a:r>
          <a:r>
            <a:rPr kumimoji="1" lang="en-US" altLang="ja-JP" sz="1800" kern="1200">
              <a:solidFill>
                <a:srgbClr val="FFFFFF"/>
              </a:solidFill>
              <a:latin typeface="メイリオ"/>
              <a:ea typeface="メイリオ"/>
              <a:cs typeface="+mn-cs"/>
            </a:rPr>
            <a:t>Server</a:t>
          </a:r>
          <a:r>
            <a:rPr kumimoji="1" lang="ja-JP" altLang="en-US" sz="1800" kern="1200">
              <a:solidFill>
                <a:srgbClr val="FFFFFF"/>
              </a:solidFill>
              <a:latin typeface="メイリオ"/>
              <a:ea typeface="メイリオ"/>
              <a:cs typeface="+mn-cs"/>
            </a:rPr>
            <a:t> の再起動</a:t>
          </a:r>
        </a:p>
      </dsp:txBody>
      <dsp:txXfrm>
        <a:off x="557806" y="2706177"/>
        <a:ext cx="7331097" cy="1006148"/>
      </dsp:txXfrm>
    </dsp:sp>
    <dsp:sp modelId="{0E23A741-CAFC-4F90-A3D4-6EACF0767224}">
      <dsp:nvSpPr>
        <dsp:cNvPr id="0" name=""/>
        <dsp:cNvSpPr/>
      </dsp:nvSpPr>
      <dsp:spPr>
        <a:xfrm>
          <a:off x="56360" y="2707806"/>
          <a:ext cx="1002891" cy="1002891"/>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FC255-2038-42D2-9F80-E52276094586}">
      <dsp:nvSpPr>
        <dsp:cNvPr id="0" name=""/>
        <dsp:cNvSpPr/>
      </dsp:nvSpPr>
      <dsp:spPr>
        <a:xfrm>
          <a:off x="998993" y="143593"/>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Data Prep</a:t>
          </a:r>
          <a:endParaRPr kumimoji="1" lang="ja-JP" altLang="en-US" sz="2000" kern="1200" dirty="0">
            <a:solidFill>
              <a:srgbClr val="FFFFFF"/>
            </a:solidFill>
            <a:latin typeface="メイリオ"/>
            <a:ea typeface="メイリオ"/>
            <a:cs typeface="+mn-cs"/>
          </a:endParaRPr>
        </a:p>
      </dsp:txBody>
      <dsp:txXfrm>
        <a:off x="1016457" y="161057"/>
        <a:ext cx="1433772" cy="322829"/>
      </dsp:txXfrm>
    </dsp:sp>
    <dsp:sp modelId="{6020EE47-A84A-4990-BD1B-624D2E24C9DB}">
      <dsp:nvSpPr>
        <dsp:cNvPr id="0" name=""/>
        <dsp:cNvSpPr/>
      </dsp:nvSpPr>
      <dsp:spPr>
        <a:xfrm>
          <a:off x="518019" y="432738"/>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FF725F3-1677-4939-95A1-AE7337451DA1}">
      <dsp:nvSpPr>
        <dsp:cNvPr id="0" name=""/>
        <dsp:cNvSpPr/>
      </dsp:nvSpPr>
      <dsp:spPr>
        <a:xfrm>
          <a:off x="1854405" y="1422322"/>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Modeling</a:t>
          </a:r>
          <a:endParaRPr kumimoji="1" lang="ja-JP" altLang="en-US" sz="2000" kern="1200" dirty="0">
            <a:solidFill>
              <a:srgbClr val="FFFFFF"/>
            </a:solidFill>
            <a:latin typeface="メイリオ"/>
            <a:ea typeface="メイリオ"/>
            <a:cs typeface="+mn-cs"/>
          </a:endParaRPr>
        </a:p>
      </dsp:txBody>
      <dsp:txXfrm>
        <a:off x="1871869" y="1439786"/>
        <a:ext cx="1433772" cy="322829"/>
      </dsp:txXfrm>
    </dsp:sp>
    <dsp:sp modelId="{6C080BC0-246D-4811-A1AF-F23A3119E224}">
      <dsp:nvSpPr>
        <dsp:cNvPr id="0" name=""/>
        <dsp:cNvSpPr/>
      </dsp:nvSpPr>
      <dsp:spPr>
        <a:xfrm>
          <a:off x="778940" y="165546"/>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88333BA-2B65-4648-95C0-7AB503E30F92}">
      <dsp:nvSpPr>
        <dsp:cNvPr id="0" name=""/>
        <dsp:cNvSpPr/>
      </dsp:nvSpPr>
      <dsp:spPr>
        <a:xfrm>
          <a:off x="178751" y="1422320"/>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Evaluation</a:t>
          </a:r>
          <a:endParaRPr kumimoji="1" lang="ja-JP" altLang="en-US" sz="2000" kern="1200" dirty="0">
            <a:solidFill>
              <a:srgbClr val="FFFFFF"/>
            </a:solidFill>
            <a:latin typeface="メイリオ"/>
            <a:ea typeface="メイリオ"/>
            <a:cs typeface="+mn-cs"/>
          </a:endParaRPr>
        </a:p>
      </dsp:txBody>
      <dsp:txXfrm>
        <a:off x="196215" y="1439784"/>
        <a:ext cx="1433772" cy="322829"/>
      </dsp:txXfrm>
    </dsp:sp>
    <dsp:sp modelId="{F0D29632-8352-4724-9CC8-414FEF5FCA0D}">
      <dsp:nvSpPr>
        <dsp:cNvPr id="0" name=""/>
        <dsp:cNvSpPr/>
      </dsp:nvSpPr>
      <dsp:spPr>
        <a:xfrm>
          <a:off x="1027539" y="422374"/>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FC255-2038-42D2-9F80-E52276094586}">
      <dsp:nvSpPr>
        <dsp:cNvPr id="0" name=""/>
        <dsp:cNvSpPr/>
      </dsp:nvSpPr>
      <dsp:spPr>
        <a:xfrm>
          <a:off x="998993" y="143593"/>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Data Prep</a:t>
          </a:r>
          <a:endParaRPr kumimoji="1" lang="ja-JP" altLang="en-US" sz="2000" kern="1200" dirty="0">
            <a:solidFill>
              <a:srgbClr val="FFFFFF"/>
            </a:solidFill>
            <a:latin typeface="メイリオ"/>
            <a:ea typeface="メイリオ"/>
            <a:cs typeface="+mn-cs"/>
          </a:endParaRPr>
        </a:p>
      </dsp:txBody>
      <dsp:txXfrm>
        <a:off x="1016457" y="161057"/>
        <a:ext cx="1433772" cy="322829"/>
      </dsp:txXfrm>
    </dsp:sp>
    <dsp:sp modelId="{6020EE47-A84A-4990-BD1B-624D2E24C9DB}">
      <dsp:nvSpPr>
        <dsp:cNvPr id="0" name=""/>
        <dsp:cNvSpPr/>
      </dsp:nvSpPr>
      <dsp:spPr>
        <a:xfrm>
          <a:off x="518019" y="432738"/>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FF725F3-1677-4939-95A1-AE7337451DA1}">
      <dsp:nvSpPr>
        <dsp:cNvPr id="0" name=""/>
        <dsp:cNvSpPr/>
      </dsp:nvSpPr>
      <dsp:spPr>
        <a:xfrm>
          <a:off x="1854405" y="1422322"/>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Modeling</a:t>
          </a:r>
          <a:endParaRPr kumimoji="1" lang="ja-JP" altLang="en-US" sz="2000" kern="1200" dirty="0">
            <a:solidFill>
              <a:srgbClr val="FFFFFF"/>
            </a:solidFill>
            <a:latin typeface="メイリオ"/>
            <a:ea typeface="メイリオ"/>
            <a:cs typeface="+mn-cs"/>
          </a:endParaRPr>
        </a:p>
      </dsp:txBody>
      <dsp:txXfrm>
        <a:off x="1871869" y="1439786"/>
        <a:ext cx="1433772" cy="322829"/>
      </dsp:txXfrm>
    </dsp:sp>
    <dsp:sp modelId="{6C080BC0-246D-4811-A1AF-F23A3119E224}">
      <dsp:nvSpPr>
        <dsp:cNvPr id="0" name=""/>
        <dsp:cNvSpPr/>
      </dsp:nvSpPr>
      <dsp:spPr>
        <a:xfrm>
          <a:off x="778940" y="165546"/>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88333BA-2B65-4648-95C0-7AB503E30F92}">
      <dsp:nvSpPr>
        <dsp:cNvPr id="0" name=""/>
        <dsp:cNvSpPr/>
      </dsp:nvSpPr>
      <dsp:spPr>
        <a:xfrm>
          <a:off x="178751" y="1422320"/>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Evaluation</a:t>
          </a:r>
          <a:endParaRPr kumimoji="1" lang="ja-JP" altLang="en-US" sz="2000" kern="1200" dirty="0">
            <a:solidFill>
              <a:srgbClr val="FFFFFF"/>
            </a:solidFill>
            <a:latin typeface="メイリオ"/>
            <a:ea typeface="メイリオ"/>
            <a:cs typeface="+mn-cs"/>
          </a:endParaRPr>
        </a:p>
      </dsp:txBody>
      <dsp:txXfrm>
        <a:off x="196215" y="1439784"/>
        <a:ext cx="1433772" cy="322829"/>
      </dsp:txXfrm>
    </dsp:sp>
    <dsp:sp modelId="{F0D29632-8352-4724-9CC8-414FEF5FCA0D}">
      <dsp:nvSpPr>
        <dsp:cNvPr id="0" name=""/>
        <dsp:cNvSpPr/>
      </dsp:nvSpPr>
      <dsp:spPr>
        <a:xfrm>
          <a:off x="1027539" y="422374"/>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FC255-2038-42D2-9F80-E52276094586}">
      <dsp:nvSpPr>
        <dsp:cNvPr id="0" name=""/>
        <dsp:cNvSpPr/>
      </dsp:nvSpPr>
      <dsp:spPr>
        <a:xfrm>
          <a:off x="998993" y="143593"/>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Data Prep</a:t>
          </a:r>
          <a:endParaRPr kumimoji="1" lang="ja-JP" altLang="en-US" sz="2000" kern="1200" dirty="0">
            <a:solidFill>
              <a:srgbClr val="FFFFFF"/>
            </a:solidFill>
            <a:latin typeface="メイリオ"/>
            <a:ea typeface="メイリオ"/>
            <a:cs typeface="+mn-cs"/>
          </a:endParaRPr>
        </a:p>
      </dsp:txBody>
      <dsp:txXfrm>
        <a:off x="1016457" y="161057"/>
        <a:ext cx="1433772" cy="322829"/>
      </dsp:txXfrm>
    </dsp:sp>
    <dsp:sp modelId="{6020EE47-A84A-4990-BD1B-624D2E24C9DB}">
      <dsp:nvSpPr>
        <dsp:cNvPr id="0" name=""/>
        <dsp:cNvSpPr/>
      </dsp:nvSpPr>
      <dsp:spPr>
        <a:xfrm>
          <a:off x="518019" y="432738"/>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FF725F3-1677-4939-95A1-AE7337451DA1}">
      <dsp:nvSpPr>
        <dsp:cNvPr id="0" name=""/>
        <dsp:cNvSpPr/>
      </dsp:nvSpPr>
      <dsp:spPr>
        <a:xfrm>
          <a:off x="1854405" y="1422322"/>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Modeling</a:t>
          </a:r>
          <a:endParaRPr kumimoji="1" lang="ja-JP" altLang="en-US" sz="2000" kern="1200" dirty="0">
            <a:solidFill>
              <a:srgbClr val="FFFFFF"/>
            </a:solidFill>
            <a:latin typeface="メイリオ"/>
            <a:ea typeface="メイリオ"/>
            <a:cs typeface="+mn-cs"/>
          </a:endParaRPr>
        </a:p>
      </dsp:txBody>
      <dsp:txXfrm>
        <a:off x="1871869" y="1439786"/>
        <a:ext cx="1433772" cy="322829"/>
      </dsp:txXfrm>
    </dsp:sp>
    <dsp:sp modelId="{6C080BC0-246D-4811-A1AF-F23A3119E224}">
      <dsp:nvSpPr>
        <dsp:cNvPr id="0" name=""/>
        <dsp:cNvSpPr/>
      </dsp:nvSpPr>
      <dsp:spPr>
        <a:xfrm>
          <a:off x="778940" y="165546"/>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88333BA-2B65-4648-95C0-7AB503E30F92}">
      <dsp:nvSpPr>
        <dsp:cNvPr id="0" name=""/>
        <dsp:cNvSpPr/>
      </dsp:nvSpPr>
      <dsp:spPr>
        <a:xfrm>
          <a:off x="178751" y="1422320"/>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Evaluation</a:t>
          </a:r>
          <a:endParaRPr kumimoji="1" lang="ja-JP" altLang="en-US" sz="2000" kern="1200" dirty="0">
            <a:solidFill>
              <a:srgbClr val="FFFFFF"/>
            </a:solidFill>
            <a:latin typeface="メイリオ"/>
            <a:ea typeface="メイリオ"/>
            <a:cs typeface="+mn-cs"/>
          </a:endParaRPr>
        </a:p>
      </dsp:txBody>
      <dsp:txXfrm>
        <a:off x="196215" y="1439784"/>
        <a:ext cx="1433772" cy="322829"/>
      </dsp:txXfrm>
    </dsp:sp>
    <dsp:sp modelId="{F0D29632-8352-4724-9CC8-414FEF5FCA0D}">
      <dsp:nvSpPr>
        <dsp:cNvPr id="0" name=""/>
        <dsp:cNvSpPr/>
      </dsp:nvSpPr>
      <dsp:spPr>
        <a:xfrm>
          <a:off x="1027539" y="422374"/>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FC255-2038-42D2-9F80-E52276094586}">
      <dsp:nvSpPr>
        <dsp:cNvPr id="0" name=""/>
        <dsp:cNvSpPr/>
      </dsp:nvSpPr>
      <dsp:spPr>
        <a:xfrm>
          <a:off x="998993" y="143593"/>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Data Prep</a:t>
          </a:r>
          <a:endParaRPr kumimoji="1" lang="ja-JP" altLang="en-US" sz="2000" kern="1200" dirty="0">
            <a:solidFill>
              <a:srgbClr val="FFFFFF"/>
            </a:solidFill>
            <a:latin typeface="メイリオ"/>
            <a:ea typeface="メイリオ"/>
            <a:cs typeface="+mn-cs"/>
          </a:endParaRPr>
        </a:p>
      </dsp:txBody>
      <dsp:txXfrm>
        <a:off x="1016457" y="161057"/>
        <a:ext cx="1433772" cy="322829"/>
      </dsp:txXfrm>
    </dsp:sp>
    <dsp:sp modelId="{6020EE47-A84A-4990-BD1B-624D2E24C9DB}">
      <dsp:nvSpPr>
        <dsp:cNvPr id="0" name=""/>
        <dsp:cNvSpPr/>
      </dsp:nvSpPr>
      <dsp:spPr>
        <a:xfrm>
          <a:off x="518019" y="432738"/>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FF725F3-1677-4939-95A1-AE7337451DA1}">
      <dsp:nvSpPr>
        <dsp:cNvPr id="0" name=""/>
        <dsp:cNvSpPr/>
      </dsp:nvSpPr>
      <dsp:spPr>
        <a:xfrm>
          <a:off x="1854405" y="1422322"/>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Modeling</a:t>
          </a:r>
          <a:endParaRPr kumimoji="1" lang="ja-JP" altLang="en-US" sz="2000" kern="1200" dirty="0">
            <a:solidFill>
              <a:srgbClr val="FFFFFF"/>
            </a:solidFill>
            <a:latin typeface="メイリオ"/>
            <a:ea typeface="メイリオ"/>
            <a:cs typeface="+mn-cs"/>
          </a:endParaRPr>
        </a:p>
      </dsp:txBody>
      <dsp:txXfrm>
        <a:off x="1871869" y="1439786"/>
        <a:ext cx="1433772" cy="322829"/>
      </dsp:txXfrm>
    </dsp:sp>
    <dsp:sp modelId="{6C080BC0-246D-4811-A1AF-F23A3119E224}">
      <dsp:nvSpPr>
        <dsp:cNvPr id="0" name=""/>
        <dsp:cNvSpPr/>
      </dsp:nvSpPr>
      <dsp:spPr>
        <a:xfrm>
          <a:off x="778940" y="165546"/>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88333BA-2B65-4648-95C0-7AB503E30F92}">
      <dsp:nvSpPr>
        <dsp:cNvPr id="0" name=""/>
        <dsp:cNvSpPr/>
      </dsp:nvSpPr>
      <dsp:spPr>
        <a:xfrm>
          <a:off x="178751" y="1422320"/>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Evaluation</a:t>
          </a:r>
          <a:endParaRPr kumimoji="1" lang="ja-JP" altLang="en-US" sz="2000" kern="1200" dirty="0">
            <a:solidFill>
              <a:srgbClr val="FFFFFF"/>
            </a:solidFill>
            <a:latin typeface="メイリオ"/>
            <a:ea typeface="メイリオ"/>
            <a:cs typeface="+mn-cs"/>
          </a:endParaRPr>
        </a:p>
      </dsp:txBody>
      <dsp:txXfrm>
        <a:off x="196215" y="1439784"/>
        <a:ext cx="1433772" cy="322829"/>
      </dsp:txXfrm>
    </dsp:sp>
    <dsp:sp modelId="{F0D29632-8352-4724-9CC8-414FEF5FCA0D}">
      <dsp:nvSpPr>
        <dsp:cNvPr id="0" name=""/>
        <dsp:cNvSpPr/>
      </dsp:nvSpPr>
      <dsp:spPr>
        <a:xfrm>
          <a:off x="1027539" y="422374"/>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FC255-2038-42D2-9F80-E52276094586}">
      <dsp:nvSpPr>
        <dsp:cNvPr id="0" name=""/>
        <dsp:cNvSpPr/>
      </dsp:nvSpPr>
      <dsp:spPr>
        <a:xfrm>
          <a:off x="998993" y="143593"/>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Data Prep</a:t>
          </a:r>
          <a:endParaRPr kumimoji="1" lang="ja-JP" altLang="en-US" sz="2000" kern="1200" dirty="0">
            <a:solidFill>
              <a:srgbClr val="FFFFFF"/>
            </a:solidFill>
            <a:latin typeface="メイリオ"/>
            <a:ea typeface="メイリオ"/>
            <a:cs typeface="+mn-cs"/>
          </a:endParaRPr>
        </a:p>
      </dsp:txBody>
      <dsp:txXfrm>
        <a:off x="1016457" y="161057"/>
        <a:ext cx="1433772" cy="322829"/>
      </dsp:txXfrm>
    </dsp:sp>
    <dsp:sp modelId="{6020EE47-A84A-4990-BD1B-624D2E24C9DB}">
      <dsp:nvSpPr>
        <dsp:cNvPr id="0" name=""/>
        <dsp:cNvSpPr/>
      </dsp:nvSpPr>
      <dsp:spPr>
        <a:xfrm>
          <a:off x="518019" y="432738"/>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FF725F3-1677-4939-95A1-AE7337451DA1}">
      <dsp:nvSpPr>
        <dsp:cNvPr id="0" name=""/>
        <dsp:cNvSpPr/>
      </dsp:nvSpPr>
      <dsp:spPr>
        <a:xfrm>
          <a:off x="1854405" y="1422322"/>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Modeling</a:t>
          </a:r>
          <a:endParaRPr kumimoji="1" lang="ja-JP" altLang="en-US" sz="2000" kern="1200" dirty="0">
            <a:solidFill>
              <a:srgbClr val="FFFFFF"/>
            </a:solidFill>
            <a:latin typeface="メイリオ"/>
            <a:ea typeface="メイリオ"/>
            <a:cs typeface="+mn-cs"/>
          </a:endParaRPr>
        </a:p>
      </dsp:txBody>
      <dsp:txXfrm>
        <a:off x="1871869" y="1439786"/>
        <a:ext cx="1433772" cy="322829"/>
      </dsp:txXfrm>
    </dsp:sp>
    <dsp:sp modelId="{6C080BC0-246D-4811-A1AF-F23A3119E224}">
      <dsp:nvSpPr>
        <dsp:cNvPr id="0" name=""/>
        <dsp:cNvSpPr/>
      </dsp:nvSpPr>
      <dsp:spPr>
        <a:xfrm>
          <a:off x="778940" y="165546"/>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88333BA-2B65-4648-95C0-7AB503E30F92}">
      <dsp:nvSpPr>
        <dsp:cNvPr id="0" name=""/>
        <dsp:cNvSpPr/>
      </dsp:nvSpPr>
      <dsp:spPr>
        <a:xfrm>
          <a:off x="178751" y="1422320"/>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Evaluation</a:t>
          </a:r>
          <a:endParaRPr kumimoji="1" lang="ja-JP" altLang="en-US" sz="2000" kern="1200" dirty="0">
            <a:solidFill>
              <a:srgbClr val="FFFFFF"/>
            </a:solidFill>
            <a:latin typeface="メイリオ"/>
            <a:ea typeface="メイリオ"/>
            <a:cs typeface="+mn-cs"/>
          </a:endParaRPr>
        </a:p>
      </dsp:txBody>
      <dsp:txXfrm>
        <a:off x="196215" y="1439784"/>
        <a:ext cx="1433772" cy="322829"/>
      </dsp:txXfrm>
    </dsp:sp>
    <dsp:sp modelId="{F0D29632-8352-4724-9CC8-414FEF5FCA0D}">
      <dsp:nvSpPr>
        <dsp:cNvPr id="0" name=""/>
        <dsp:cNvSpPr/>
      </dsp:nvSpPr>
      <dsp:spPr>
        <a:xfrm>
          <a:off x="1027539" y="422374"/>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FC255-2038-42D2-9F80-E52276094586}">
      <dsp:nvSpPr>
        <dsp:cNvPr id="0" name=""/>
        <dsp:cNvSpPr/>
      </dsp:nvSpPr>
      <dsp:spPr>
        <a:xfrm>
          <a:off x="998993" y="143593"/>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Data Prep</a:t>
          </a:r>
          <a:endParaRPr kumimoji="1" lang="ja-JP" altLang="en-US" sz="2000" kern="1200" dirty="0">
            <a:solidFill>
              <a:srgbClr val="FFFFFF"/>
            </a:solidFill>
            <a:latin typeface="メイリオ"/>
            <a:ea typeface="メイリオ"/>
            <a:cs typeface="+mn-cs"/>
          </a:endParaRPr>
        </a:p>
      </dsp:txBody>
      <dsp:txXfrm>
        <a:off x="1016457" y="161057"/>
        <a:ext cx="1433772" cy="322829"/>
      </dsp:txXfrm>
    </dsp:sp>
    <dsp:sp modelId="{6020EE47-A84A-4990-BD1B-624D2E24C9DB}">
      <dsp:nvSpPr>
        <dsp:cNvPr id="0" name=""/>
        <dsp:cNvSpPr/>
      </dsp:nvSpPr>
      <dsp:spPr>
        <a:xfrm>
          <a:off x="518019" y="432738"/>
          <a:ext cx="1951174" cy="1951174"/>
        </a:xfrm>
        <a:custGeom>
          <a:avLst/>
          <a:gdLst/>
          <a:ahLst/>
          <a:cxnLst/>
          <a:rect l="0" t="0" r="0" b="0"/>
          <a:pathLst>
            <a:path>
              <a:moveTo>
                <a:pt x="1619230" y="242447"/>
              </a:moveTo>
              <a:arcTo wR="975587" hR="975587" stAng="18676846"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FF725F3-1677-4939-95A1-AE7337451DA1}">
      <dsp:nvSpPr>
        <dsp:cNvPr id="0" name=""/>
        <dsp:cNvSpPr/>
      </dsp:nvSpPr>
      <dsp:spPr>
        <a:xfrm>
          <a:off x="1854405" y="1422322"/>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Modeling</a:t>
          </a:r>
          <a:endParaRPr kumimoji="1" lang="ja-JP" altLang="en-US" sz="2000" kern="1200" dirty="0">
            <a:solidFill>
              <a:srgbClr val="FFFFFF"/>
            </a:solidFill>
            <a:latin typeface="メイリオ"/>
            <a:ea typeface="メイリオ"/>
            <a:cs typeface="+mn-cs"/>
          </a:endParaRPr>
        </a:p>
      </dsp:txBody>
      <dsp:txXfrm>
        <a:off x="1871869" y="1439786"/>
        <a:ext cx="1433772" cy="322829"/>
      </dsp:txXfrm>
    </dsp:sp>
    <dsp:sp modelId="{6C080BC0-246D-4811-A1AF-F23A3119E224}">
      <dsp:nvSpPr>
        <dsp:cNvPr id="0" name=""/>
        <dsp:cNvSpPr/>
      </dsp:nvSpPr>
      <dsp:spPr>
        <a:xfrm>
          <a:off x="778940" y="165546"/>
          <a:ext cx="1951174" cy="1951174"/>
        </a:xfrm>
        <a:custGeom>
          <a:avLst/>
          <a:gdLst/>
          <a:ahLst/>
          <a:cxnLst/>
          <a:rect l="0" t="0" r="0" b="0"/>
          <a:pathLst>
            <a:path>
              <a:moveTo>
                <a:pt x="1407328" y="1850440"/>
              </a:moveTo>
              <a:arcTo wR="975587" hR="975587" stAng="3824015" swAng="3151971"/>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 modelId="{788333BA-2B65-4648-95C0-7AB503E30F92}">
      <dsp:nvSpPr>
        <dsp:cNvPr id="0" name=""/>
        <dsp:cNvSpPr/>
      </dsp:nvSpPr>
      <dsp:spPr>
        <a:xfrm>
          <a:off x="178751" y="1422320"/>
          <a:ext cx="1468700" cy="357757"/>
        </a:xfrm>
        <a:prstGeom prst="round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solidFill>
                <a:srgbClr val="FFFFFF"/>
              </a:solidFill>
              <a:latin typeface="メイリオ"/>
              <a:ea typeface="メイリオ"/>
              <a:cs typeface="+mn-cs"/>
            </a:rPr>
            <a:t>Evaluation</a:t>
          </a:r>
          <a:endParaRPr kumimoji="1" lang="ja-JP" altLang="en-US" sz="2000" kern="1200" dirty="0">
            <a:solidFill>
              <a:srgbClr val="FFFFFF"/>
            </a:solidFill>
            <a:latin typeface="メイリオ"/>
            <a:ea typeface="メイリオ"/>
            <a:cs typeface="+mn-cs"/>
          </a:endParaRPr>
        </a:p>
      </dsp:txBody>
      <dsp:txXfrm>
        <a:off x="196215" y="1439784"/>
        <a:ext cx="1433772" cy="322829"/>
      </dsp:txXfrm>
    </dsp:sp>
    <dsp:sp modelId="{F0D29632-8352-4724-9CC8-414FEF5FCA0D}">
      <dsp:nvSpPr>
        <dsp:cNvPr id="0" name=""/>
        <dsp:cNvSpPr/>
      </dsp:nvSpPr>
      <dsp:spPr>
        <a:xfrm>
          <a:off x="1027539" y="422374"/>
          <a:ext cx="1951174" cy="1951174"/>
        </a:xfrm>
        <a:custGeom>
          <a:avLst/>
          <a:gdLst/>
          <a:ahLst/>
          <a:cxnLst/>
          <a:rect l="0" t="0" r="0" b="0"/>
          <a:pathLst>
            <a:path>
              <a:moveTo>
                <a:pt x="10522" y="832689"/>
              </a:moveTo>
              <a:arcTo wR="975587" hR="975587" stAng="11305357" swAng="2417797"/>
            </a:path>
          </a:pathLst>
        </a:custGeom>
        <a:noFill/>
        <a:ln w="57150" cap="flat" cmpd="sng" algn="ctr">
          <a:solidFill>
            <a:srgbClr val="002B62"/>
          </a:solidFill>
          <a:prstDash val="solid"/>
          <a:headEnd type="none" w="med" len="med"/>
          <a:tailEnd type="triangle" w="med" len="med"/>
        </a:ln>
        <a:effectLst>
          <a:outerShdw blurRad="63500" dist="12700" dir="5400000" sx="102000" sy="102000" rotWithShape="0">
            <a:srgbClr val="000000">
              <a:alpha val="32000"/>
            </a:srgbClr>
          </a:outerShdw>
        </a:effectLst>
      </dsp:spPr>
      <dsp:style>
        <a:lnRef idx="2">
          <a:schemeClr val="accent6"/>
        </a:lnRef>
        <a:fillRef idx="0">
          <a:schemeClr val="accent6"/>
        </a:fillRef>
        <a:effectRef idx="1">
          <a:schemeClr val="accent6"/>
        </a:effectRef>
        <a:fontRef idx="minor">
          <a:schemeClr val="tx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35AB1-01B4-4CF6-A711-D8A4357DA567}">
      <dsp:nvSpPr>
        <dsp:cNvPr id="0" name=""/>
        <dsp:cNvSpPr/>
      </dsp:nvSpPr>
      <dsp:spPr>
        <a:xfrm>
          <a:off x="2267" y="1545"/>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kumimoji="1" lang="ja-JP" altLang="en-US" sz="1900" kern="1200">
              <a:solidFill>
                <a:srgbClr val="FFFFFF"/>
              </a:solidFill>
              <a:latin typeface="メイリオ"/>
              <a:ea typeface="メイリオ"/>
              <a:cs typeface="+mn-cs"/>
            </a:rPr>
            <a:t> </a:t>
          </a:r>
        </a:p>
      </dsp:txBody>
      <dsp:txXfrm>
        <a:off x="20850" y="20128"/>
        <a:ext cx="879844" cy="597313"/>
      </dsp:txXfrm>
    </dsp:sp>
    <dsp:sp modelId="{9D34E946-1E7D-4AB7-AA75-4C71C0FDB09B}">
      <dsp:nvSpPr>
        <dsp:cNvPr id="0" name=""/>
        <dsp:cNvSpPr/>
      </dsp:nvSpPr>
      <dsp:spPr>
        <a:xfrm>
          <a:off x="2267" y="690057"/>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kumimoji="1" lang="ja-JP" altLang="en-US" sz="1900" kern="1200">
              <a:solidFill>
                <a:srgbClr val="FFFFFF"/>
              </a:solidFill>
              <a:latin typeface="メイリオ"/>
              <a:ea typeface="メイリオ"/>
              <a:cs typeface="+mn-cs"/>
            </a:rPr>
            <a:t> </a:t>
          </a:r>
        </a:p>
      </dsp:txBody>
      <dsp:txXfrm>
        <a:off x="20850" y="708640"/>
        <a:ext cx="879844" cy="597313"/>
      </dsp:txXfrm>
    </dsp:sp>
    <dsp:sp modelId="{77DC73A5-94D2-426D-81A9-3D274E2E6F0F}">
      <dsp:nvSpPr>
        <dsp:cNvPr id="0" name=""/>
        <dsp:cNvSpPr/>
      </dsp:nvSpPr>
      <dsp:spPr>
        <a:xfrm>
          <a:off x="2267" y="1378569"/>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kumimoji="1" lang="ja-JP" altLang="en-US" sz="1900" kern="1200">
              <a:solidFill>
                <a:srgbClr val="FFFFFF"/>
              </a:solidFill>
              <a:latin typeface="メイリオ"/>
              <a:ea typeface="メイリオ"/>
              <a:cs typeface="+mn-cs"/>
            </a:rPr>
            <a:t> </a:t>
          </a:r>
        </a:p>
      </dsp:txBody>
      <dsp:txXfrm>
        <a:off x="20850" y="1397152"/>
        <a:ext cx="879844" cy="597313"/>
      </dsp:txXfrm>
    </dsp:sp>
    <dsp:sp modelId="{0292CE91-964C-4487-B3A0-536F0AB70D62}">
      <dsp:nvSpPr>
        <dsp:cNvPr id="0" name=""/>
        <dsp:cNvSpPr/>
      </dsp:nvSpPr>
      <dsp:spPr>
        <a:xfrm>
          <a:off x="1073336" y="1545"/>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endParaRPr kumimoji="1" lang="ja-JP" altLang="en-US" sz="1900" kern="1200">
            <a:solidFill>
              <a:srgbClr val="FFFFFF"/>
            </a:solidFill>
            <a:latin typeface="メイリオ"/>
            <a:ea typeface="メイリオ"/>
            <a:cs typeface="+mn-cs"/>
          </a:endParaRPr>
        </a:p>
      </dsp:txBody>
      <dsp:txXfrm>
        <a:off x="1091919" y="20128"/>
        <a:ext cx="879844" cy="597313"/>
      </dsp:txXfrm>
    </dsp:sp>
    <dsp:sp modelId="{B1BDF339-F363-4FAC-A740-6708179A539A}">
      <dsp:nvSpPr>
        <dsp:cNvPr id="0" name=""/>
        <dsp:cNvSpPr/>
      </dsp:nvSpPr>
      <dsp:spPr>
        <a:xfrm>
          <a:off x="1042424" y="691439"/>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endParaRPr kumimoji="1" lang="ja-JP" altLang="en-US" sz="1900" kern="1200">
            <a:solidFill>
              <a:srgbClr val="FFFFFF"/>
            </a:solidFill>
            <a:latin typeface="メイリオ"/>
            <a:ea typeface="メイリオ"/>
            <a:cs typeface="+mn-cs"/>
          </a:endParaRPr>
        </a:p>
      </dsp:txBody>
      <dsp:txXfrm>
        <a:off x="1061007" y="710022"/>
        <a:ext cx="879844" cy="597313"/>
      </dsp:txXfrm>
    </dsp:sp>
    <dsp:sp modelId="{700F44F1-528A-42D9-8188-ACDD233B1ED2}">
      <dsp:nvSpPr>
        <dsp:cNvPr id="0" name=""/>
        <dsp:cNvSpPr/>
      </dsp:nvSpPr>
      <dsp:spPr>
        <a:xfrm>
          <a:off x="1073336" y="1378569"/>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endParaRPr kumimoji="1" lang="ja-JP" altLang="en-US" sz="1900" kern="1200">
            <a:solidFill>
              <a:srgbClr val="FFFFFF"/>
            </a:solidFill>
            <a:latin typeface="メイリオ"/>
            <a:ea typeface="メイリオ"/>
            <a:cs typeface="+mn-cs"/>
          </a:endParaRPr>
        </a:p>
      </dsp:txBody>
      <dsp:txXfrm>
        <a:off x="1091919" y="1397152"/>
        <a:ext cx="879844" cy="597313"/>
      </dsp:txXfrm>
    </dsp:sp>
    <dsp:sp modelId="{903F8712-7A40-4D44-8F9A-AEFF4C829FA0}">
      <dsp:nvSpPr>
        <dsp:cNvPr id="0" name=""/>
        <dsp:cNvSpPr/>
      </dsp:nvSpPr>
      <dsp:spPr>
        <a:xfrm>
          <a:off x="2144405" y="1545"/>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endParaRPr kumimoji="1" lang="ja-JP" altLang="en-US" sz="1900" kern="1200">
            <a:solidFill>
              <a:srgbClr val="FFFFFF"/>
            </a:solidFill>
            <a:latin typeface="メイリオ"/>
            <a:ea typeface="メイリオ"/>
            <a:cs typeface="+mn-cs"/>
          </a:endParaRPr>
        </a:p>
      </dsp:txBody>
      <dsp:txXfrm>
        <a:off x="2162988" y="20128"/>
        <a:ext cx="879844" cy="597313"/>
      </dsp:txXfrm>
    </dsp:sp>
    <dsp:sp modelId="{845A2CB9-A2F6-48ED-8D64-3B0023F956B5}">
      <dsp:nvSpPr>
        <dsp:cNvPr id="0" name=""/>
        <dsp:cNvSpPr/>
      </dsp:nvSpPr>
      <dsp:spPr>
        <a:xfrm>
          <a:off x="2144405" y="690057"/>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endParaRPr kumimoji="1" lang="ja-JP" altLang="en-US" sz="1900" kern="1200">
            <a:solidFill>
              <a:srgbClr val="FFFFFF"/>
            </a:solidFill>
            <a:latin typeface="メイリオ"/>
            <a:ea typeface="メイリオ"/>
            <a:cs typeface="+mn-cs"/>
          </a:endParaRPr>
        </a:p>
      </dsp:txBody>
      <dsp:txXfrm>
        <a:off x="2162988" y="708640"/>
        <a:ext cx="879844" cy="597313"/>
      </dsp:txXfrm>
    </dsp:sp>
    <dsp:sp modelId="{6E27219C-D7BD-4C10-B157-E8C58ED557DF}">
      <dsp:nvSpPr>
        <dsp:cNvPr id="0" name=""/>
        <dsp:cNvSpPr/>
      </dsp:nvSpPr>
      <dsp:spPr>
        <a:xfrm>
          <a:off x="2144405" y="1378569"/>
          <a:ext cx="917010" cy="634479"/>
        </a:xfrm>
        <a:prstGeom prst="roundRect">
          <a:avLst>
            <a:gd name="adj" fmla="val 10000"/>
          </a:avLst>
        </a:prstGeom>
        <a:solidFill>
          <a:srgbClr val="002B62">
            <a:lumMod val="25000"/>
            <a:lumOff val="75000"/>
          </a:srgbClr>
        </a:solidFill>
        <a:ln>
          <a:solidFill>
            <a:srgbClr val="002B62">
              <a:lumMod val="25000"/>
              <a:lumOff val="75000"/>
            </a:srgb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endParaRPr kumimoji="1" lang="ja-JP" altLang="en-US" sz="1900" kern="1200">
            <a:solidFill>
              <a:srgbClr val="FFFFFF"/>
            </a:solidFill>
            <a:latin typeface="メイリオ"/>
            <a:ea typeface="メイリオ"/>
            <a:cs typeface="+mn-cs"/>
          </a:endParaRPr>
        </a:p>
      </dsp:txBody>
      <dsp:txXfrm>
        <a:off x="2162988" y="1397152"/>
        <a:ext cx="879844" cy="5973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0BAA5-B2D9-45C6-9AC4-74298FEA38FB}">
      <dsp:nvSpPr>
        <dsp:cNvPr id="0" name=""/>
        <dsp:cNvSpPr/>
      </dsp:nvSpPr>
      <dsp:spPr>
        <a:xfrm>
          <a:off x="-2101734" y="-327401"/>
          <a:ext cx="2526905" cy="2526905"/>
        </a:xfrm>
        <a:prstGeom prst="blockArc">
          <a:avLst>
            <a:gd name="adj1" fmla="val 18900000"/>
            <a:gd name="adj2" fmla="val 2700000"/>
            <a:gd name="adj3" fmla="val 855"/>
          </a:avLst>
        </a:prstGeom>
        <a:noFill/>
        <a:ln w="19050" cap="flat" cmpd="sng" algn="ctr">
          <a:solidFill>
            <a:srgbClr val="002B62">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FEAB0238-A124-4F5E-AB6A-BC4D6A4AFAD3}">
      <dsp:nvSpPr>
        <dsp:cNvPr id="0" name=""/>
        <dsp:cNvSpPr/>
      </dsp:nvSpPr>
      <dsp:spPr>
        <a:xfrm>
          <a:off x="277842" y="104420"/>
          <a:ext cx="5241093" cy="540000"/>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196" tIns="45720" rIns="45720" bIns="45720" numCol="1" spcCol="1270" anchor="ctr" anchorCtr="0">
          <a:noAutofit/>
        </a:bodyPr>
        <a:lstStyle/>
        <a:p>
          <a:pPr marL="0" lvl="0" indent="0" algn="l" defTabSz="800100">
            <a:lnSpc>
              <a:spcPct val="90000"/>
            </a:lnSpc>
            <a:spcBef>
              <a:spcPct val="0"/>
            </a:spcBef>
            <a:spcAft>
              <a:spcPct val="35000"/>
            </a:spcAft>
            <a:buNone/>
          </a:pPr>
          <a:r>
            <a:rPr kumimoji="1" lang="ja-JP" altLang="en-US" sz="1800" b="1" u="none" kern="1200" dirty="0">
              <a:solidFill>
                <a:srgbClr val="FFFFFF"/>
              </a:solidFill>
              <a:latin typeface="メイリオ"/>
              <a:ea typeface="メイリオ"/>
              <a:cs typeface="+mn-cs"/>
            </a:rPr>
            <a:t> </a:t>
          </a:r>
          <a:r>
            <a:rPr kumimoji="1" lang="ja-JP" altLang="en-US" sz="1800" b="1" u="sng" kern="1200" dirty="0">
              <a:solidFill>
                <a:srgbClr val="FFFFFF"/>
              </a:solidFill>
              <a:latin typeface="メイリオ"/>
              <a:ea typeface="メイリオ"/>
              <a:cs typeface="+mn-cs"/>
            </a:rPr>
            <a:t>システム構成要素が少なく信頼性が高い</a:t>
          </a:r>
          <a:endParaRPr kumimoji="1" lang="ja-JP" altLang="en-US" sz="1800" kern="1200" dirty="0">
            <a:solidFill>
              <a:srgbClr val="FFFFFF"/>
            </a:solidFill>
            <a:latin typeface="メイリオ"/>
            <a:ea typeface="メイリオ"/>
            <a:cs typeface="+mn-cs"/>
          </a:endParaRPr>
        </a:p>
      </dsp:txBody>
      <dsp:txXfrm>
        <a:off x="277842" y="104420"/>
        <a:ext cx="5241093" cy="540000"/>
      </dsp:txXfrm>
    </dsp:sp>
    <dsp:sp modelId="{0F11FF72-44F2-4544-804E-2998AEA943F1}">
      <dsp:nvSpPr>
        <dsp:cNvPr id="0" name=""/>
        <dsp:cNvSpPr/>
      </dsp:nvSpPr>
      <dsp:spPr>
        <a:xfrm>
          <a:off x="7840" y="104418"/>
          <a:ext cx="540003" cy="540003"/>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B8427F85-A680-42A4-BA12-DD6D3311D556}">
      <dsp:nvSpPr>
        <dsp:cNvPr id="0" name=""/>
        <dsp:cNvSpPr/>
      </dsp:nvSpPr>
      <dsp:spPr>
        <a:xfrm>
          <a:off x="413943" y="666050"/>
          <a:ext cx="5104991" cy="540000"/>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196" tIns="45720" rIns="45720" bIns="45720" numCol="1" spcCol="1270" anchor="ctr" anchorCtr="0">
          <a:noAutofit/>
        </a:bodyPr>
        <a:lstStyle/>
        <a:p>
          <a:pPr marL="0" lvl="0" indent="0" algn="l" defTabSz="800100">
            <a:lnSpc>
              <a:spcPct val="90000"/>
            </a:lnSpc>
            <a:spcBef>
              <a:spcPct val="0"/>
            </a:spcBef>
            <a:spcAft>
              <a:spcPct val="35000"/>
            </a:spcAft>
            <a:buNone/>
          </a:pPr>
          <a:r>
            <a:rPr kumimoji="1" lang="ja-JP" altLang="en-US" sz="1800" b="1" u="none" kern="1200" dirty="0">
              <a:solidFill>
                <a:srgbClr val="FFFFFF"/>
              </a:solidFill>
              <a:latin typeface="メイリオ"/>
              <a:ea typeface="メイリオ"/>
              <a:cs typeface="+mn-cs"/>
            </a:rPr>
            <a:t> </a:t>
          </a:r>
          <a:r>
            <a:rPr kumimoji="1" lang="ja-JP" altLang="en-US" sz="1800" b="1" u="sng" kern="1200" dirty="0">
              <a:solidFill>
                <a:srgbClr val="FFFFFF"/>
              </a:solidFill>
              <a:latin typeface="メイリオ"/>
              <a:ea typeface="メイリオ"/>
              <a:cs typeface="+mn-cs"/>
            </a:rPr>
            <a:t>入口と出口が標準化された</a:t>
          </a:r>
          <a:r>
            <a:rPr kumimoji="1" lang="en-US" altLang="ja-JP" sz="1800" b="1" u="sng" kern="1200" dirty="0">
              <a:solidFill>
                <a:srgbClr val="FFFFFF"/>
              </a:solidFill>
              <a:latin typeface="メイリオ"/>
              <a:ea typeface="メイリオ"/>
              <a:cs typeface="+mn-cs"/>
            </a:rPr>
            <a:t>I/F</a:t>
          </a:r>
          <a:r>
            <a:rPr kumimoji="1" lang="ja-JP" altLang="en-US" sz="1800" b="1" u="sng" kern="1200" dirty="0">
              <a:solidFill>
                <a:srgbClr val="FFFFFF"/>
              </a:solidFill>
              <a:latin typeface="メイリオ"/>
              <a:ea typeface="メイリオ"/>
              <a:cs typeface="+mn-cs"/>
            </a:rPr>
            <a:t>で接続可能</a:t>
          </a:r>
          <a:endParaRPr kumimoji="1" lang="ja-JP" altLang="en-US" sz="1800" kern="1200" dirty="0">
            <a:solidFill>
              <a:srgbClr val="FFFFFF"/>
            </a:solidFill>
            <a:latin typeface="メイリオ"/>
            <a:ea typeface="メイリオ"/>
            <a:cs typeface="+mn-cs"/>
          </a:endParaRPr>
        </a:p>
      </dsp:txBody>
      <dsp:txXfrm>
        <a:off x="413943" y="666050"/>
        <a:ext cx="5104991" cy="540000"/>
      </dsp:txXfrm>
    </dsp:sp>
    <dsp:sp modelId="{CC8EFD69-4790-47DD-A2B5-9896FB9C57F8}">
      <dsp:nvSpPr>
        <dsp:cNvPr id="0" name=""/>
        <dsp:cNvSpPr/>
      </dsp:nvSpPr>
      <dsp:spPr>
        <a:xfrm>
          <a:off x="143942" y="666049"/>
          <a:ext cx="540003" cy="540003"/>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DFF6721A-E9FF-49E8-BDBB-AF3D5F8D7F79}">
      <dsp:nvSpPr>
        <dsp:cNvPr id="0" name=""/>
        <dsp:cNvSpPr/>
      </dsp:nvSpPr>
      <dsp:spPr>
        <a:xfrm>
          <a:off x="277842" y="1227681"/>
          <a:ext cx="5241093" cy="540000"/>
        </a:xfrm>
        <a:prstGeom prst="rect">
          <a:avLst/>
        </a:prstGeom>
        <a:solidFill>
          <a:srgbClr val="002B62">
            <a:hueOff val="0"/>
            <a:satOff val="0"/>
            <a:lumOff val="0"/>
            <a:alphaOff val="0"/>
          </a:srgbClr>
        </a:solidFill>
        <a:ln w="1905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196" tIns="45720" rIns="45720" bIns="45720" numCol="1" spcCol="1270" anchor="ctr" anchorCtr="0">
          <a:noAutofit/>
        </a:bodyPr>
        <a:lstStyle/>
        <a:p>
          <a:pPr marL="0" lvl="0" indent="0" algn="l" defTabSz="800100">
            <a:lnSpc>
              <a:spcPct val="90000"/>
            </a:lnSpc>
            <a:spcBef>
              <a:spcPct val="0"/>
            </a:spcBef>
            <a:spcAft>
              <a:spcPct val="35000"/>
            </a:spcAft>
            <a:buNone/>
          </a:pPr>
          <a:r>
            <a:rPr kumimoji="1" lang="ja-JP" altLang="en-US" sz="1800" b="1" u="none" kern="1200" dirty="0">
              <a:solidFill>
                <a:srgbClr val="FFFFFF"/>
              </a:solidFill>
              <a:latin typeface="メイリオ"/>
              <a:ea typeface="メイリオ"/>
              <a:cs typeface="+mn-cs"/>
            </a:rPr>
            <a:t> </a:t>
          </a:r>
          <a:r>
            <a:rPr kumimoji="1" lang="en-US" altLang="ja-JP" sz="1800" b="1" u="sng" kern="1200" dirty="0">
              <a:solidFill>
                <a:srgbClr val="FFFFFF"/>
              </a:solidFill>
              <a:latin typeface="メイリオ"/>
              <a:ea typeface="メイリオ"/>
              <a:cs typeface="+mn-cs"/>
            </a:rPr>
            <a:t>AI</a:t>
          </a:r>
          <a:r>
            <a:rPr kumimoji="1" lang="ja-JP" altLang="en-US" sz="1800" b="1" u="sng" kern="1200" dirty="0">
              <a:solidFill>
                <a:srgbClr val="FFFFFF"/>
              </a:solidFill>
              <a:latin typeface="メイリオ"/>
              <a:ea typeface="メイリオ"/>
              <a:cs typeface="+mn-cs"/>
            </a:rPr>
            <a:t>が</a:t>
          </a:r>
          <a:r>
            <a:rPr kumimoji="1" lang="en-US" altLang="ja-JP" sz="1800" b="1" u="sng" kern="1200" dirty="0">
              <a:solidFill>
                <a:srgbClr val="FFFFFF"/>
              </a:solidFill>
              <a:latin typeface="メイリオ"/>
              <a:ea typeface="メイリオ"/>
              <a:cs typeface="+mn-cs"/>
            </a:rPr>
            <a:t>SQL</a:t>
          </a:r>
          <a:r>
            <a:rPr kumimoji="1" lang="ja-JP" altLang="en-US" sz="1800" b="1" u="sng" kern="1200" dirty="0">
              <a:solidFill>
                <a:srgbClr val="FFFFFF"/>
              </a:solidFill>
              <a:latin typeface="メイリオ"/>
              <a:ea typeface="メイリオ"/>
              <a:cs typeface="+mn-cs"/>
            </a:rPr>
            <a:t> </a:t>
          </a:r>
          <a:r>
            <a:rPr kumimoji="1" lang="en-US" altLang="ja-JP" sz="1800" b="1" u="sng" kern="1200" dirty="0">
              <a:solidFill>
                <a:srgbClr val="FFFFFF"/>
              </a:solidFill>
              <a:latin typeface="メイリオ"/>
              <a:ea typeface="メイリオ"/>
              <a:cs typeface="+mn-cs"/>
            </a:rPr>
            <a:t>Server</a:t>
          </a:r>
          <a:r>
            <a:rPr kumimoji="1" lang="ja-JP" altLang="en-US" sz="1800" b="1" u="sng" kern="1200" dirty="0">
              <a:solidFill>
                <a:srgbClr val="FFFFFF"/>
              </a:solidFill>
              <a:latin typeface="メイリオ"/>
              <a:ea typeface="メイリオ"/>
              <a:cs typeface="+mn-cs"/>
            </a:rPr>
            <a:t>のリッチな機能に相乗可能</a:t>
          </a:r>
          <a:endParaRPr kumimoji="1" lang="ja-JP" altLang="en-US" sz="1800" kern="1200" dirty="0">
            <a:solidFill>
              <a:srgbClr val="FFFFFF"/>
            </a:solidFill>
            <a:latin typeface="メイリオ"/>
            <a:ea typeface="メイリオ"/>
            <a:cs typeface="+mn-cs"/>
          </a:endParaRPr>
        </a:p>
      </dsp:txBody>
      <dsp:txXfrm>
        <a:off x="277842" y="1227681"/>
        <a:ext cx="5241093" cy="540000"/>
      </dsp:txXfrm>
    </dsp:sp>
    <dsp:sp modelId="{E369E17F-7A81-4F58-AEC1-9B7561F71203}">
      <dsp:nvSpPr>
        <dsp:cNvPr id="0" name=""/>
        <dsp:cNvSpPr/>
      </dsp:nvSpPr>
      <dsp:spPr>
        <a:xfrm>
          <a:off x="7840" y="1227680"/>
          <a:ext cx="540003" cy="540003"/>
        </a:xfrm>
        <a:prstGeom prst="ellipse">
          <a:avLst/>
        </a:prstGeom>
        <a:solidFill>
          <a:srgbClr val="FFFFFF">
            <a:hueOff val="0"/>
            <a:satOff val="0"/>
            <a:lumOff val="0"/>
            <a:alphaOff val="0"/>
          </a:srgbClr>
        </a:solidFill>
        <a:ln w="19050" cap="flat" cmpd="sng" algn="ctr">
          <a:solidFill>
            <a:srgbClr val="002B6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18831" cy="493316"/>
          </a:xfrm>
          <a:prstGeom prst="rect">
            <a:avLst/>
          </a:prstGeom>
        </p:spPr>
        <p:txBody>
          <a:bodyPr vert="horz" lIns="91427" tIns="45714" rIns="91427" bIns="45714"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5375" y="0"/>
            <a:ext cx="2918831" cy="493316"/>
          </a:xfrm>
          <a:prstGeom prst="rect">
            <a:avLst/>
          </a:prstGeom>
        </p:spPr>
        <p:txBody>
          <a:bodyPr vert="horz" lIns="91427" tIns="45714" rIns="91427" bIns="45714" rtlCol="0"/>
          <a:lstStyle>
            <a:lvl1pPr algn="r">
              <a:defRPr sz="1200"/>
            </a:lvl1pPr>
          </a:lstStyle>
          <a:p>
            <a:fld id="{D829EBEE-5DBD-45D0-BA62-80122688BEB8}" type="datetimeFigureOut">
              <a:rPr kumimoji="1" lang="ja-JP" altLang="en-US" smtClean="0"/>
              <a:t>2017/11/21</a:t>
            </a:fld>
            <a:endParaRPr kumimoji="1" lang="ja-JP" altLang="en-US"/>
          </a:p>
        </p:txBody>
      </p:sp>
      <p:sp>
        <p:nvSpPr>
          <p:cNvPr id="4" name="フッター プレースホルダー 3"/>
          <p:cNvSpPr>
            <a:spLocks noGrp="1"/>
          </p:cNvSpPr>
          <p:nvPr>
            <p:ph type="ftr" sz="quarter" idx="2"/>
          </p:nvPr>
        </p:nvSpPr>
        <p:spPr>
          <a:xfrm>
            <a:off x="2" y="9371285"/>
            <a:ext cx="2918831" cy="493316"/>
          </a:xfrm>
          <a:prstGeom prst="rect">
            <a:avLst/>
          </a:prstGeom>
        </p:spPr>
        <p:txBody>
          <a:bodyPr vert="horz" lIns="91427" tIns="45714" rIns="91427" bIns="45714"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5375" y="9371285"/>
            <a:ext cx="2918831" cy="493316"/>
          </a:xfrm>
          <a:prstGeom prst="rect">
            <a:avLst/>
          </a:prstGeom>
        </p:spPr>
        <p:txBody>
          <a:bodyPr vert="horz" lIns="91427" tIns="45714" rIns="91427" bIns="45714" rtlCol="0" anchor="b"/>
          <a:lstStyle>
            <a:lvl1pPr algn="r">
              <a:defRPr sz="1200"/>
            </a:lvl1pPr>
          </a:lstStyle>
          <a:p>
            <a:fld id="{6322DB22-2E22-491B-AA6C-F689DB200DBB}" type="slidenum">
              <a:rPr kumimoji="1" lang="ja-JP" altLang="en-US" smtClean="0"/>
              <a:t>‹#›</a:t>
            </a:fld>
            <a:endParaRPr kumimoji="1" lang="ja-JP" altLang="en-US"/>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2918831" cy="285884"/>
          </a:xfrm>
          <a:prstGeom prst="rect">
            <a:avLst/>
          </a:prstGeom>
        </p:spPr>
        <p:txBody>
          <a:bodyPr vert="horz" lIns="91427" tIns="45714" rIns="91427" bIns="45714" rtlCol="0"/>
          <a:lstStyle>
            <a:lvl1pPr algn="l">
              <a:defRPr sz="1000"/>
            </a:lvl1pPr>
          </a:lstStyle>
          <a:p>
            <a:endParaRPr lang="ja-JP" altLang="en-US"/>
          </a:p>
        </p:txBody>
      </p:sp>
      <p:sp>
        <p:nvSpPr>
          <p:cNvPr id="3" name="日付プレースホルダー 2"/>
          <p:cNvSpPr>
            <a:spLocks noGrp="1"/>
          </p:cNvSpPr>
          <p:nvPr>
            <p:ph type="dt" idx="1"/>
          </p:nvPr>
        </p:nvSpPr>
        <p:spPr>
          <a:xfrm>
            <a:off x="3815375" y="0"/>
            <a:ext cx="2918831" cy="285884"/>
          </a:xfrm>
          <a:prstGeom prst="rect">
            <a:avLst/>
          </a:prstGeom>
        </p:spPr>
        <p:txBody>
          <a:bodyPr vert="horz" lIns="91427" tIns="45714" rIns="91427" bIns="45714" rtlCol="0"/>
          <a:lstStyle>
            <a:lvl1pPr algn="r">
              <a:defRPr sz="1000"/>
            </a:lvl1pPr>
          </a:lstStyle>
          <a:p>
            <a:fld id="{4B26993D-C081-44EB-B0F5-A9F467792B62}" type="datetimeFigureOut">
              <a:rPr lang="ja-JP" altLang="en-US" smtClean="0"/>
              <a:pPr/>
              <a:t>2017/11/21</a:t>
            </a:fld>
            <a:endParaRPr lang="ja-JP" altLang="en-US"/>
          </a:p>
        </p:txBody>
      </p:sp>
      <p:sp>
        <p:nvSpPr>
          <p:cNvPr id="4" name="スライド イメージ プレースホルダー 3"/>
          <p:cNvSpPr>
            <a:spLocks noGrp="1" noRot="1" noChangeAspect="1"/>
          </p:cNvSpPr>
          <p:nvPr>
            <p:ph type="sldImg" idx="2"/>
          </p:nvPr>
        </p:nvSpPr>
        <p:spPr>
          <a:xfrm>
            <a:off x="82550" y="366713"/>
            <a:ext cx="6570663" cy="3697287"/>
          </a:xfrm>
          <a:prstGeom prst="rect">
            <a:avLst/>
          </a:prstGeom>
          <a:noFill/>
          <a:ln w="12700">
            <a:solidFill>
              <a:prstClr val="black"/>
            </a:solidFill>
          </a:ln>
        </p:spPr>
        <p:txBody>
          <a:bodyPr vert="horz" lIns="91427" tIns="45714" rIns="91427" bIns="45714" rtlCol="0" anchor="ctr"/>
          <a:lstStyle/>
          <a:p>
            <a:endParaRPr lang="ja-JP" altLang="en-US"/>
          </a:p>
        </p:txBody>
      </p:sp>
      <p:sp>
        <p:nvSpPr>
          <p:cNvPr id="5" name="ノート プレースホルダー 4"/>
          <p:cNvSpPr>
            <a:spLocks noGrp="1"/>
          </p:cNvSpPr>
          <p:nvPr>
            <p:ph type="body" sz="quarter" idx="3"/>
          </p:nvPr>
        </p:nvSpPr>
        <p:spPr>
          <a:xfrm>
            <a:off x="90639" y="4204702"/>
            <a:ext cx="6554486" cy="5288855"/>
          </a:xfrm>
          <a:prstGeom prst="rect">
            <a:avLst/>
          </a:prstGeom>
        </p:spPr>
        <p:txBody>
          <a:bodyPr vert="horz" lIns="0" tIns="45714" rIns="0" bIns="45714"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2" y="9580429"/>
            <a:ext cx="2918831" cy="285884"/>
          </a:xfrm>
          <a:prstGeom prst="rect">
            <a:avLst/>
          </a:prstGeom>
        </p:spPr>
        <p:txBody>
          <a:bodyPr vert="horz" lIns="91427" tIns="45714" rIns="91427" bIns="45714" rtlCol="0" anchor="b"/>
          <a:lstStyle>
            <a:lvl1pPr algn="l">
              <a:defRPr sz="1000"/>
            </a:lvl1pPr>
          </a:lstStyle>
          <a:p>
            <a:endParaRPr lang="ja-JP" altLang="en-US"/>
          </a:p>
        </p:txBody>
      </p:sp>
      <p:sp>
        <p:nvSpPr>
          <p:cNvPr id="7" name="スライド番号プレースホルダー 6"/>
          <p:cNvSpPr>
            <a:spLocks noGrp="1"/>
          </p:cNvSpPr>
          <p:nvPr>
            <p:ph type="sldNum" sz="quarter" idx="5"/>
          </p:nvPr>
        </p:nvSpPr>
        <p:spPr>
          <a:xfrm>
            <a:off x="3815375" y="9580429"/>
            <a:ext cx="2918831" cy="285884"/>
          </a:xfrm>
          <a:prstGeom prst="rect">
            <a:avLst/>
          </a:prstGeom>
        </p:spPr>
        <p:txBody>
          <a:bodyPr vert="horz" lIns="91427" tIns="45714" rIns="91427" bIns="45714" rtlCol="0" anchor="b"/>
          <a:lstStyle>
            <a:lvl1pPr algn="r">
              <a:defRPr sz="1000"/>
            </a:lvl1pPr>
          </a:lstStyle>
          <a:p>
            <a:fld id="{CFBBA293-708C-4261-9FD1-AE04041D5F79}" type="slidenum">
              <a:rPr lang="ja-JP" altLang="en-US" smtClean="0"/>
              <a:pPr/>
              <a:t>‹#›</a:t>
            </a:fld>
            <a:endParaRPr lang="ja-JP" altLang="en-US"/>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mn-ea"/>
        <a:cs typeface="+mn-cs"/>
      </a:defRPr>
    </a:lvl1pPr>
    <a:lvl2pPr marL="136525" indent="0" algn="l" defTabSz="914400" rtl="0" eaLnBrk="1" latinLnBrk="0" hangingPunct="1">
      <a:spcBef>
        <a:spcPts val="200"/>
      </a:spcBef>
      <a:defRPr kumimoji="1" sz="1050" kern="1200">
        <a:solidFill>
          <a:schemeClr val="tx1"/>
        </a:solidFill>
        <a:latin typeface="+mn-lt"/>
        <a:ea typeface="+mn-ea"/>
        <a:cs typeface="+mn-cs"/>
      </a:defRPr>
    </a:lvl2pPr>
    <a:lvl3pPr marL="273600" algn="l" defTabSz="914400" rtl="0" eaLnBrk="1" latinLnBrk="0" hangingPunct="1">
      <a:spcBef>
        <a:spcPts val="200"/>
      </a:spcBef>
      <a:defRPr kumimoji="1" sz="1050" kern="1200">
        <a:solidFill>
          <a:schemeClr val="tx1"/>
        </a:solidFill>
        <a:latin typeface="+mn-lt"/>
        <a:ea typeface="+mn-ea"/>
        <a:cs typeface="+mn-cs"/>
      </a:defRPr>
    </a:lvl3pPr>
    <a:lvl4pPr marL="403225" indent="0" algn="l" defTabSz="914400" rtl="0" eaLnBrk="1" latinLnBrk="0" hangingPunct="1">
      <a:spcBef>
        <a:spcPts val="200"/>
      </a:spcBef>
      <a:defRPr kumimoji="1" sz="1050" kern="1200">
        <a:solidFill>
          <a:schemeClr val="tx1"/>
        </a:solidFill>
        <a:latin typeface="+mn-lt"/>
        <a:ea typeface="+mn-ea"/>
        <a:cs typeface="+mn-cs"/>
      </a:defRPr>
    </a:lvl4pPr>
    <a:lvl5pPr marL="531813" indent="0" algn="l" defTabSz="914400" rtl="0" eaLnBrk="1" latinLnBrk="0" hangingPunct="1">
      <a:spcBef>
        <a:spcPts val="200"/>
      </a:spcBef>
      <a:defRPr kumimoji="1" sz="105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メイリオ"/>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メイリオ"/>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11/21/2017 8:43 PM</a:t>
            </a:fld>
            <a:endParaRPr kumimoji="0" lang="en-US" sz="1200" b="0" i="0" u="none" strike="noStrike" kern="1200" cap="none" spc="0" normalizeH="0" baseline="0" noProof="0">
              <a:ln>
                <a:noFill/>
              </a:ln>
              <a:solidFill>
                <a:prstClr val="black"/>
              </a:solidFill>
              <a:effectLst/>
              <a:uLnTx/>
              <a:uFillTx/>
              <a:latin typeface="Segoe UI" pitchFamily="34" charset="0"/>
              <a:ea typeface="メイリオ"/>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メイリオ"/>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メイリオ"/>
              <a:cs typeface="+mn-cs"/>
            </a:endParaRPr>
          </a:p>
        </p:txBody>
      </p:sp>
    </p:spTree>
    <p:extLst>
      <p:ext uri="{BB962C8B-B14F-4D97-AF65-F5344CB8AC3E}">
        <p14:creationId xmlns:p14="http://schemas.microsoft.com/office/powerpoint/2010/main" val="2083688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11</a:t>
            </a:fld>
            <a:endParaRPr lang="ja-JP" altLang="en-US"/>
          </a:p>
        </p:txBody>
      </p:sp>
    </p:spTree>
    <p:extLst>
      <p:ext uri="{BB962C8B-B14F-4D97-AF65-F5344CB8AC3E}">
        <p14:creationId xmlns:p14="http://schemas.microsoft.com/office/powerpoint/2010/main" val="100061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12</a:t>
            </a:fld>
            <a:endParaRPr lang="ja-JP" altLang="en-US"/>
          </a:p>
        </p:txBody>
      </p:sp>
    </p:spTree>
    <p:extLst>
      <p:ext uri="{BB962C8B-B14F-4D97-AF65-F5344CB8AC3E}">
        <p14:creationId xmlns:p14="http://schemas.microsoft.com/office/powerpoint/2010/main" val="1945920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13</a:t>
            </a:fld>
            <a:endParaRPr lang="ja-JP" altLang="en-US"/>
          </a:p>
        </p:txBody>
      </p:sp>
    </p:spTree>
    <p:extLst>
      <p:ext uri="{BB962C8B-B14F-4D97-AF65-F5344CB8AC3E}">
        <p14:creationId xmlns:p14="http://schemas.microsoft.com/office/powerpoint/2010/main" val="3018719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3035967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15</a:t>
            </a:fld>
            <a:endParaRPr lang="ja-JP" altLang="en-US"/>
          </a:p>
        </p:txBody>
      </p:sp>
    </p:spTree>
    <p:extLst>
      <p:ext uri="{BB962C8B-B14F-4D97-AF65-F5344CB8AC3E}">
        <p14:creationId xmlns:p14="http://schemas.microsoft.com/office/powerpoint/2010/main" val="3824052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2526181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1453451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879452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98622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20</a:t>
            </a:fld>
            <a:endParaRPr lang="ja-JP" altLang="en-US"/>
          </a:p>
        </p:txBody>
      </p:sp>
    </p:spTree>
    <p:extLst>
      <p:ext uri="{BB962C8B-B14F-4D97-AF65-F5344CB8AC3E}">
        <p14:creationId xmlns:p14="http://schemas.microsoft.com/office/powerpoint/2010/main" val="3709616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メイリオ"/>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メイリオ"/>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11/21/2017 8:43 PM</a:t>
            </a:fld>
            <a:endParaRPr kumimoji="0" lang="en-US" sz="1200" b="0" i="0" u="none" strike="noStrike" kern="1200" cap="none" spc="0" normalizeH="0" baseline="0" noProof="0">
              <a:ln>
                <a:noFill/>
              </a:ln>
              <a:solidFill>
                <a:prstClr val="black"/>
              </a:solidFill>
              <a:effectLst/>
              <a:uLnTx/>
              <a:uFillTx/>
              <a:latin typeface="Segoe UI" pitchFamily="34" charset="0"/>
              <a:ea typeface="メイリオ"/>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メイリオ"/>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メイリオ"/>
              <a:cs typeface="+mn-cs"/>
            </a:endParaRPr>
          </a:p>
        </p:txBody>
      </p:sp>
    </p:spTree>
    <p:extLst>
      <p:ext uri="{BB962C8B-B14F-4D97-AF65-F5344CB8AC3E}">
        <p14:creationId xmlns:p14="http://schemas.microsoft.com/office/powerpoint/2010/main" val="3772537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4159684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22</a:t>
            </a:fld>
            <a:endParaRPr lang="ja-JP" altLang="en-US"/>
          </a:p>
        </p:txBody>
      </p:sp>
    </p:spTree>
    <p:extLst>
      <p:ext uri="{BB962C8B-B14F-4D97-AF65-F5344CB8AC3E}">
        <p14:creationId xmlns:p14="http://schemas.microsoft.com/office/powerpoint/2010/main" val="4181532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23</a:t>
            </a:fld>
            <a:endParaRPr lang="ja-JP" altLang="en-US"/>
          </a:p>
        </p:txBody>
      </p:sp>
    </p:spTree>
    <p:extLst>
      <p:ext uri="{BB962C8B-B14F-4D97-AF65-F5344CB8AC3E}">
        <p14:creationId xmlns:p14="http://schemas.microsoft.com/office/powerpoint/2010/main" val="2493050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24</a:t>
            </a:fld>
            <a:endParaRPr lang="ja-JP" altLang="en-US"/>
          </a:p>
        </p:txBody>
      </p:sp>
    </p:spTree>
    <p:extLst>
      <p:ext uri="{BB962C8B-B14F-4D97-AF65-F5344CB8AC3E}">
        <p14:creationId xmlns:p14="http://schemas.microsoft.com/office/powerpoint/2010/main" val="1156029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25</a:t>
            </a:fld>
            <a:endParaRPr lang="ja-JP" altLang="en-US"/>
          </a:p>
        </p:txBody>
      </p:sp>
    </p:spTree>
    <p:extLst>
      <p:ext uri="{BB962C8B-B14F-4D97-AF65-F5344CB8AC3E}">
        <p14:creationId xmlns:p14="http://schemas.microsoft.com/office/powerpoint/2010/main" val="3951619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26</a:t>
            </a:fld>
            <a:endParaRPr lang="ja-JP" altLang="en-US"/>
          </a:p>
        </p:txBody>
      </p:sp>
    </p:spTree>
    <p:extLst>
      <p:ext uri="{BB962C8B-B14F-4D97-AF65-F5344CB8AC3E}">
        <p14:creationId xmlns:p14="http://schemas.microsoft.com/office/powerpoint/2010/main" val="2422957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126542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28</a:t>
            </a:fld>
            <a:endParaRPr lang="ja-JP" altLang="en-US"/>
          </a:p>
        </p:txBody>
      </p:sp>
    </p:spTree>
    <p:extLst>
      <p:ext uri="{BB962C8B-B14F-4D97-AF65-F5344CB8AC3E}">
        <p14:creationId xmlns:p14="http://schemas.microsoft.com/office/powerpoint/2010/main" val="1272193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29</a:t>
            </a:fld>
            <a:endParaRPr lang="ja-JP" altLang="en-US"/>
          </a:p>
        </p:txBody>
      </p:sp>
    </p:spTree>
    <p:extLst>
      <p:ext uri="{BB962C8B-B14F-4D97-AF65-F5344CB8AC3E}">
        <p14:creationId xmlns:p14="http://schemas.microsoft.com/office/powerpoint/2010/main" val="1914391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30</a:t>
            </a:fld>
            <a:endParaRPr lang="ja-JP" altLang="en-US"/>
          </a:p>
        </p:txBody>
      </p:sp>
    </p:spTree>
    <p:extLst>
      <p:ext uri="{BB962C8B-B14F-4D97-AF65-F5344CB8AC3E}">
        <p14:creationId xmlns:p14="http://schemas.microsoft.com/office/powerpoint/2010/main" val="372822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a:t>
            </a:fld>
            <a:endParaRPr lang="ja-JP" altLang="en-US"/>
          </a:p>
        </p:txBody>
      </p:sp>
    </p:spTree>
    <p:extLst>
      <p:ext uri="{BB962C8B-B14F-4D97-AF65-F5344CB8AC3E}">
        <p14:creationId xmlns:p14="http://schemas.microsoft.com/office/powerpoint/2010/main" val="73933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37</a:t>
            </a:fld>
            <a:endParaRPr lang="ja-JP" altLang="en-US"/>
          </a:p>
        </p:txBody>
      </p:sp>
    </p:spTree>
    <p:extLst>
      <p:ext uri="{BB962C8B-B14F-4D97-AF65-F5344CB8AC3E}">
        <p14:creationId xmlns:p14="http://schemas.microsoft.com/office/powerpoint/2010/main" val="269297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3568856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3462284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2278794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41</a:t>
            </a:fld>
            <a:endParaRPr lang="ja-JP" altLang="en-US"/>
          </a:p>
        </p:txBody>
      </p:sp>
    </p:spTree>
    <p:extLst>
      <p:ext uri="{BB962C8B-B14F-4D97-AF65-F5344CB8AC3E}">
        <p14:creationId xmlns:p14="http://schemas.microsoft.com/office/powerpoint/2010/main" val="1108028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42</a:t>
            </a:fld>
            <a:endParaRPr lang="ja-JP" altLang="en-US"/>
          </a:p>
        </p:txBody>
      </p:sp>
    </p:spTree>
    <p:extLst>
      <p:ext uri="{BB962C8B-B14F-4D97-AF65-F5344CB8AC3E}">
        <p14:creationId xmlns:p14="http://schemas.microsoft.com/office/powerpoint/2010/main" val="916714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43</a:t>
            </a:fld>
            <a:endParaRPr lang="ja-JP" altLang="en-US"/>
          </a:p>
        </p:txBody>
      </p:sp>
    </p:spTree>
    <p:extLst>
      <p:ext uri="{BB962C8B-B14F-4D97-AF65-F5344CB8AC3E}">
        <p14:creationId xmlns:p14="http://schemas.microsoft.com/office/powerpoint/2010/main" val="427719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44</a:t>
            </a:fld>
            <a:endParaRPr lang="ja-JP" altLang="en-US"/>
          </a:p>
        </p:txBody>
      </p:sp>
    </p:spTree>
    <p:extLst>
      <p:ext uri="{BB962C8B-B14F-4D97-AF65-F5344CB8AC3E}">
        <p14:creationId xmlns:p14="http://schemas.microsoft.com/office/powerpoint/2010/main" val="1452660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45</a:t>
            </a:fld>
            <a:endParaRPr lang="ja-JP" altLang="en-US"/>
          </a:p>
        </p:txBody>
      </p:sp>
    </p:spTree>
    <p:extLst>
      <p:ext uri="{BB962C8B-B14F-4D97-AF65-F5344CB8AC3E}">
        <p14:creationId xmlns:p14="http://schemas.microsoft.com/office/powerpoint/2010/main" val="1979770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46</a:t>
            </a:fld>
            <a:endParaRPr lang="ja-JP" altLang="en-US"/>
          </a:p>
        </p:txBody>
      </p:sp>
    </p:spTree>
    <p:extLst>
      <p:ext uri="{BB962C8B-B14F-4D97-AF65-F5344CB8AC3E}">
        <p14:creationId xmlns:p14="http://schemas.microsoft.com/office/powerpoint/2010/main" val="2915133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a:t>
            </a:fld>
            <a:endParaRPr lang="ja-JP" altLang="en-US"/>
          </a:p>
        </p:txBody>
      </p:sp>
    </p:spTree>
    <p:extLst>
      <p:ext uri="{BB962C8B-B14F-4D97-AF65-F5344CB8AC3E}">
        <p14:creationId xmlns:p14="http://schemas.microsoft.com/office/powerpoint/2010/main" val="3272845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47</a:t>
            </a:fld>
            <a:endParaRPr lang="ja-JP" altLang="en-US"/>
          </a:p>
        </p:txBody>
      </p:sp>
    </p:spTree>
    <p:extLst>
      <p:ext uri="{BB962C8B-B14F-4D97-AF65-F5344CB8AC3E}">
        <p14:creationId xmlns:p14="http://schemas.microsoft.com/office/powerpoint/2010/main" val="226331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48</a:t>
            </a:fld>
            <a:endParaRPr lang="ja-JP" altLang="en-US"/>
          </a:p>
        </p:txBody>
      </p:sp>
    </p:spTree>
    <p:extLst>
      <p:ext uri="{BB962C8B-B14F-4D97-AF65-F5344CB8AC3E}">
        <p14:creationId xmlns:p14="http://schemas.microsoft.com/office/powerpoint/2010/main" val="2455098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49</a:t>
            </a:fld>
            <a:endParaRPr lang="ja-JP" altLang="en-US"/>
          </a:p>
        </p:txBody>
      </p:sp>
    </p:spTree>
    <p:extLst>
      <p:ext uri="{BB962C8B-B14F-4D97-AF65-F5344CB8AC3E}">
        <p14:creationId xmlns:p14="http://schemas.microsoft.com/office/powerpoint/2010/main" val="1765564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50</a:t>
            </a:fld>
            <a:endParaRPr lang="ja-JP" altLang="en-US"/>
          </a:p>
        </p:txBody>
      </p:sp>
    </p:spTree>
    <p:extLst>
      <p:ext uri="{BB962C8B-B14F-4D97-AF65-F5344CB8AC3E}">
        <p14:creationId xmlns:p14="http://schemas.microsoft.com/office/powerpoint/2010/main" val="1875798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51</a:t>
            </a:fld>
            <a:endParaRPr lang="ja-JP" altLang="en-US"/>
          </a:p>
        </p:txBody>
      </p:sp>
    </p:spTree>
    <p:extLst>
      <p:ext uri="{BB962C8B-B14F-4D97-AF65-F5344CB8AC3E}">
        <p14:creationId xmlns:p14="http://schemas.microsoft.com/office/powerpoint/2010/main" val="330794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52</a:t>
            </a:fld>
            <a:endParaRPr lang="ja-JP" altLang="en-US"/>
          </a:p>
        </p:txBody>
      </p:sp>
    </p:spTree>
    <p:extLst>
      <p:ext uri="{BB962C8B-B14F-4D97-AF65-F5344CB8AC3E}">
        <p14:creationId xmlns:p14="http://schemas.microsoft.com/office/powerpoint/2010/main" val="1275565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53</a:t>
            </a:fld>
            <a:endParaRPr lang="ja-JP" altLang="en-US"/>
          </a:p>
        </p:txBody>
      </p:sp>
    </p:spTree>
    <p:extLst>
      <p:ext uri="{BB962C8B-B14F-4D97-AF65-F5344CB8AC3E}">
        <p14:creationId xmlns:p14="http://schemas.microsoft.com/office/powerpoint/2010/main" val="2397316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54</a:t>
            </a:fld>
            <a:endParaRPr lang="ja-JP" altLang="en-US"/>
          </a:p>
        </p:txBody>
      </p:sp>
    </p:spTree>
    <p:extLst>
      <p:ext uri="{BB962C8B-B14F-4D97-AF65-F5344CB8AC3E}">
        <p14:creationId xmlns:p14="http://schemas.microsoft.com/office/powerpoint/2010/main" val="1686451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55</a:t>
            </a:fld>
            <a:endParaRPr lang="ja-JP" altLang="en-US"/>
          </a:p>
        </p:txBody>
      </p:sp>
    </p:spTree>
    <p:extLst>
      <p:ext uri="{BB962C8B-B14F-4D97-AF65-F5344CB8AC3E}">
        <p14:creationId xmlns:p14="http://schemas.microsoft.com/office/powerpoint/2010/main" val="3551247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56</a:t>
            </a:fld>
            <a:endParaRPr lang="ja-JP" altLang="en-US"/>
          </a:p>
        </p:txBody>
      </p:sp>
    </p:spTree>
    <p:extLst>
      <p:ext uri="{BB962C8B-B14F-4D97-AF65-F5344CB8AC3E}">
        <p14:creationId xmlns:p14="http://schemas.microsoft.com/office/powerpoint/2010/main" val="2959556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6</a:t>
            </a:fld>
            <a:endParaRPr lang="ja-JP" altLang="en-US"/>
          </a:p>
        </p:txBody>
      </p:sp>
    </p:spTree>
    <p:extLst>
      <p:ext uri="{BB962C8B-B14F-4D97-AF65-F5344CB8AC3E}">
        <p14:creationId xmlns:p14="http://schemas.microsoft.com/office/powerpoint/2010/main" val="2870030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57</a:t>
            </a:fld>
            <a:endParaRPr lang="ja-JP" altLang="en-US"/>
          </a:p>
        </p:txBody>
      </p:sp>
    </p:spTree>
    <p:extLst>
      <p:ext uri="{BB962C8B-B14F-4D97-AF65-F5344CB8AC3E}">
        <p14:creationId xmlns:p14="http://schemas.microsoft.com/office/powerpoint/2010/main" val="1241651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58</a:t>
            </a:fld>
            <a:endParaRPr lang="ja-JP" altLang="en-US"/>
          </a:p>
        </p:txBody>
      </p:sp>
    </p:spTree>
    <p:extLst>
      <p:ext uri="{BB962C8B-B14F-4D97-AF65-F5344CB8AC3E}">
        <p14:creationId xmlns:p14="http://schemas.microsoft.com/office/powerpoint/2010/main" val="1442984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59</a:t>
            </a:fld>
            <a:endParaRPr lang="ja-JP" altLang="en-US"/>
          </a:p>
        </p:txBody>
      </p:sp>
    </p:spTree>
    <p:extLst>
      <p:ext uri="{BB962C8B-B14F-4D97-AF65-F5344CB8AC3E}">
        <p14:creationId xmlns:p14="http://schemas.microsoft.com/office/powerpoint/2010/main" val="3102507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60</a:t>
            </a:fld>
            <a:endParaRPr lang="ja-JP" altLang="en-US"/>
          </a:p>
        </p:txBody>
      </p:sp>
    </p:spTree>
    <p:extLst>
      <p:ext uri="{BB962C8B-B14F-4D97-AF65-F5344CB8AC3E}">
        <p14:creationId xmlns:p14="http://schemas.microsoft.com/office/powerpoint/2010/main" val="15330890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104042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238022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29681308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kern="1200" dirty="0">
                <a:solidFill>
                  <a:schemeClr val="tx1"/>
                </a:solidFill>
                <a:effectLst/>
                <a:latin typeface="+mn-lt"/>
                <a:ea typeface="+mn-ea"/>
                <a:cs typeface="+mn-cs"/>
              </a:rPr>
              <a:t>EXEC </a:t>
            </a:r>
            <a:r>
              <a:rPr kumimoji="1" lang="en-US" altLang="ja-JP" sz="1100" b="0" kern="1200" dirty="0" err="1">
                <a:solidFill>
                  <a:schemeClr val="tx1"/>
                </a:solidFill>
                <a:effectLst/>
                <a:latin typeface="+mn-lt"/>
                <a:ea typeface="+mn-ea"/>
                <a:cs typeface="+mn-cs"/>
              </a:rPr>
              <a:t>sp_configure</a:t>
            </a:r>
            <a:r>
              <a:rPr kumimoji="1" lang="en-US" altLang="ja-JP" sz="1100" b="0" kern="1200" dirty="0">
                <a:solidFill>
                  <a:schemeClr val="tx1"/>
                </a:solidFill>
                <a:effectLst/>
                <a:latin typeface="+mn-lt"/>
                <a:ea typeface="+mn-ea"/>
                <a:cs typeface="+mn-cs"/>
              </a:rPr>
              <a:t> 'external scripts enabled', 1;</a:t>
            </a:r>
          </a:p>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70</a:t>
            </a:fld>
            <a:endParaRPr lang="ja-JP" altLang="en-US"/>
          </a:p>
        </p:txBody>
      </p:sp>
    </p:spTree>
    <p:extLst>
      <p:ext uri="{BB962C8B-B14F-4D97-AF65-F5344CB8AC3E}">
        <p14:creationId xmlns:p14="http://schemas.microsoft.com/office/powerpoint/2010/main" val="33369042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100" b="0" kern="1200" dirty="0">
                <a:solidFill>
                  <a:schemeClr val="tx1"/>
                </a:solidFill>
                <a:effectLst/>
                <a:latin typeface="+mn-lt"/>
                <a:ea typeface="+mn-ea"/>
                <a:cs typeface="+mn-cs"/>
              </a:rPr>
              <a:t>execute </a:t>
            </a:r>
            <a:r>
              <a:rPr kumimoji="1" lang="en-US" altLang="ja-JP" sz="1100" b="0" kern="1200" dirty="0" err="1">
                <a:solidFill>
                  <a:schemeClr val="tx1"/>
                </a:solidFill>
                <a:effectLst/>
                <a:latin typeface="+mn-lt"/>
                <a:ea typeface="+mn-ea"/>
                <a:cs typeface="+mn-cs"/>
              </a:rPr>
              <a:t>sp_execute_external_script</a:t>
            </a:r>
            <a:endParaRPr kumimoji="1" lang="en-US" altLang="ja-JP" sz="1100" b="0" kern="1200" dirty="0">
              <a:solidFill>
                <a:schemeClr val="tx1"/>
              </a:solidFill>
              <a:effectLst/>
              <a:latin typeface="+mn-lt"/>
              <a:ea typeface="+mn-ea"/>
              <a:cs typeface="+mn-cs"/>
            </a:endParaRPr>
          </a:p>
          <a:p>
            <a:r>
              <a:rPr kumimoji="1" lang="en-US" altLang="ja-JP" sz="1100" b="0" kern="1200" dirty="0">
                <a:solidFill>
                  <a:schemeClr val="tx1"/>
                </a:solidFill>
                <a:effectLst/>
                <a:latin typeface="+mn-lt"/>
                <a:ea typeface="+mn-ea"/>
                <a:cs typeface="+mn-cs"/>
              </a:rPr>
              <a:t>@language = </a:t>
            </a:r>
            <a:r>
              <a:rPr kumimoji="1" lang="en-US" altLang="ja-JP" sz="1100" b="0" kern="1200" dirty="0" err="1">
                <a:solidFill>
                  <a:schemeClr val="tx1"/>
                </a:solidFill>
                <a:effectLst/>
                <a:latin typeface="+mn-lt"/>
                <a:ea typeface="+mn-ea"/>
                <a:cs typeface="+mn-cs"/>
              </a:rPr>
              <a:t>N'Python</a:t>
            </a:r>
            <a:r>
              <a:rPr kumimoji="1" lang="en-US" altLang="ja-JP" sz="1100" b="0" kern="1200" dirty="0">
                <a:solidFill>
                  <a:schemeClr val="tx1"/>
                </a:solidFill>
                <a:effectLst/>
                <a:latin typeface="+mn-lt"/>
                <a:ea typeface="+mn-ea"/>
                <a:cs typeface="+mn-cs"/>
              </a:rPr>
              <a:t>'</a:t>
            </a:r>
          </a:p>
          <a:p>
            <a:r>
              <a:rPr kumimoji="1" lang="en-US" altLang="ja-JP" sz="1100" b="0" kern="1200" dirty="0">
                <a:solidFill>
                  <a:schemeClr val="tx1"/>
                </a:solidFill>
                <a:effectLst/>
                <a:latin typeface="+mn-lt"/>
                <a:ea typeface="+mn-ea"/>
                <a:cs typeface="+mn-cs"/>
              </a:rPr>
              <a:t>, @script = </a:t>
            </a:r>
            <a:r>
              <a:rPr kumimoji="1" lang="en-US" altLang="ja-JP" sz="1100" b="0" kern="1200" dirty="0" err="1">
                <a:solidFill>
                  <a:schemeClr val="tx1"/>
                </a:solidFill>
                <a:effectLst/>
                <a:latin typeface="+mn-lt"/>
                <a:ea typeface="+mn-ea"/>
                <a:cs typeface="+mn-cs"/>
              </a:rPr>
              <a:t>N'print</a:t>
            </a:r>
            <a:r>
              <a:rPr kumimoji="1" lang="en-US" altLang="ja-JP" sz="1100" b="0" kern="1200" dirty="0">
                <a:solidFill>
                  <a:schemeClr val="tx1"/>
                </a:solidFill>
                <a:effectLst/>
                <a:latin typeface="+mn-lt"/>
                <a:ea typeface="+mn-ea"/>
                <a:cs typeface="+mn-cs"/>
              </a:rPr>
              <a:t> (''Hello Python !'')'</a:t>
            </a:r>
          </a:p>
          <a:p>
            <a:r>
              <a:rPr kumimoji="1" lang="en-US" altLang="ja-JP" sz="1100" b="0" kern="1200" dirty="0">
                <a:solidFill>
                  <a:schemeClr val="tx1"/>
                </a:solidFill>
                <a:effectLst/>
                <a:latin typeface="+mn-lt"/>
                <a:ea typeface="+mn-ea"/>
                <a:cs typeface="+mn-cs"/>
              </a:rPr>
              <a:t>GO</a:t>
            </a:r>
          </a:p>
          <a:p>
            <a:br>
              <a:rPr kumimoji="1" lang="en-US" altLang="ja-JP" sz="1100" b="0" kern="1200" dirty="0">
                <a:solidFill>
                  <a:schemeClr val="tx1"/>
                </a:solidFill>
                <a:effectLst/>
                <a:latin typeface="+mn-lt"/>
                <a:ea typeface="+mn-ea"/>
                <a:cs typeface="+mn-cs"/>
              </a:rPr>
            </a:br>
            <a:r>
              <a:rPr kumimoji="1" lang="en-US" altLang="ja-JP" sz="1100" b="0" kern="1200" dirty="0">
                <a:solidFill>
                  <a:schemeClr val="tx1"/>
                </a:solidFill>
                <a:effectLst/>
                <a:latin typeface="+mn-lt"/>
                <a:ea typeface="+mn-ea"/>
                <a:cs typeface="+mn-cs"/>
              </a:rPr>
              <a:t>execute </a:t>
            </a:r>
            <a:r>
              <a:rPr kumimoji="1" lang="en-US" altLang="ja-JP" sz="1100" b="0" kern="1200" dirty="0" err="1">
                <a:solidFill>
                  <a:schemeClr val="tx1"/>
                </a:solidFill>
                <a:effectLst/>
                <a:latin typeface="+mn-lt"/>
                <a:ea typeface="+mn-ea"/>
                <a:cs typeface="+mn-cs"/>
              </a:rPr>
              <a:t>sp_execute_external_script</a:t>
            </a:r>
            <a:endParaRPr kumimoji="1" lang="en-US" altLang="ja-JP" sz="1100" b="0" kern="1200" dirty="0">
              <a:solidFill>
                <a:schemeClr val="tx1"/>
              </a:solidFill>
              <a:effectLst/>
              <a:latin typeface="+mn-lt"/>
              <a:ea typeface="+mn-ea"/>
              <a:cs typeface="+mn-cs"/>
            </a:endParaRPr>
          </a:p>
          <a:p>
            <a:r>
              <a:rPr kumimoji="1" lang="en-US" altLang="ja-JP" sz="1100" b="0" kern="1200" dirty="0">
                <a:solidFill>
                  <a:schemeClr val="tx1"/>
                </a:solidFill>
                <a:effectLst/>
                <a:latin typeface="+mn-lt"/>
                <a:ea typeface="+mn-ea"/>
                <a:cs typeface="+mn-cs"/>
              </a:rPr>
              <a:t>@language = N'R'</a:t>
            </a:r>
          </a:p>
          <a:p>
            <a:r>
              <a:rPr kumimoji="1" lang="en-US" altLang="ja-JP" sz="1100" b="0" kern="1200" dirty="0">
                <a:solidFill>
                  <a:schemeClr val="tx1"/>
                </a:solidFill>
                <a:effectLst/>
                <a:latin typeface="+mn-lt"/>
                <a:ea typeface="+mn-ea"/>
                <a:cs typeface="+mn-cs"/>
              </a:rPr>
              <a:t>, @script = </a:t>
            </a:r>
            <a:r>
              <a:rPr kumimoji="1" lang="en-US" altLang="ja-JP" sz="1100" b="0" kern="1200" dirty="0" err="1">
                <a:solidFill>
                  <a:schemeClr val="tx1"/>
                </a:solidFill>
                <a:effectLst/>
                <a:latin typeface="+mn-lt"/>
                <a:ea typeface="+mn-ea"/>
                <a:cs typeface="+mn-cs"/>
              </a:rPr>
              <a:t>N'print</a:t>
            </a:r>
            <a:r>
              <a:rPr kumimoji="1" lang="en-US" altLang="ja-JP" sz="1100" b="0" kern="1200" dirty="0">
                <a:solidFill>
                  <a:schemeClr val="tx1"/>
                </a:solidFill>
                <a:effectLst/>
                <a:latin typeface="+mn-lt"/>
                <a:ea typeface="+mn-ea"/>
                <a:cs typeface="+mn-cs"/>
              </a:rPr>
              <a:t> (''Hello R !'')'</a:t>
            </a:r>
          </a:p>
          <a:p>
            <a:r>
              <a:rPr kumimoji="1" lang="en-US" altLang="ja-JP" sz="1100" b="0" kern="1200" dirty="0">
                <a:solidFill>
                  <a:schemeClr val="tx1"/>
                </a:solidFill>
                <a:effectLst/>
                <a:latin typeface="+mn-lt"/>
                <a:ea typeface="+mn-ea"/>
                <a:cs typeface="+mn-cs"/>
              </a:rPr>
              <a:t>GO</a:t>
            </a:r>
          </a:p>
          <a:p>
            <a:endParaRPr kumimoji="1" lang="en-US" altLang="ja-JP" sz="1100" b="0" kern="1200" dirty="0">
              <a:solidFill>
                <a:schemeClr val="tx1"/>
              </a:solidFill>
              <a:effectLst/>
              <a:latin typeface="+mn-lt"/>
              <a:ea typeface="+mn-ea"/>
              <a:cs typeface="+mn-cs"/>
            </a:endParaRPr>
          </a:p>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71</a:t>
            </a:fld>
            <a:endParaRPr lang="ja-JP" altLang="en-US"/>
          </a:p>
        </p:txBody>
      </p:sp>
    </p:spTree>
    <p:extLst>
      <p:ext uri="{BB962C8B-B14F-4D97-AF65-F5344CB8AC3E}">
        <p14:creationId xmlns:p14="http://schemas.microsoft.com/office/powerpoint/2010/main" val="2243701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BBA293-708C-4261-9FD1-AE04041D5F79}" type="slidenum">
              <a:rPr kumimoji="1" lang="ja-JP" altLang="en-US" sz="1000" b="0" i="0" u="none" strike="noStrike" kern="1200" cap="none" spc="0" normalizeH="0" baseline="0" noProof="0" smtClean="0">
                <a:ln>
                  <a:noFill/>
                </a:ln>
                <a:solidFill>
                  <a:srgbClr val="000000"/>
                </a:solidFill>
                <a:effectLst/>
                <a:uLnTx/>
                <a:uFillTx/>
                <a:latin typeface="メイリオ"/>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ja-JP" altLang="en-US" sz="1000" b="0" i="0" u="none" strike="noStrike" kern="120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94100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a:t>
            </a:fld>
            <a:endParaRPr lang="ja-JP" altLang="en-US"/>
          </a:p>
        </p:txBody>
      </p:sp>
    </p:spTree>
    <p:extLst>
      <p:ext uri="{BB962C8B-B14F-4D97-AF65-F5344CB8AC3E}">
        <p14:creationId xmlns:p14="http://schemas.microsoft.com/office/powerpoint/2010/main" val="15845867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73</a:t>
            </a:fld>
            <a:endParaRPr lang="ja-JP" altLang="en-US"/>
          </a:p>
        </p:txBody>
      </p:sp>
    </p:spTree>
    <p:extLst>
      <p:ext uri="{BB962C8B-B14F-4D97-AF65-F5344CB8AC3E}">
        <p14:creationId xmlns:p14="http://schemas.microsoft.com/office/powerpoint/2010/main" val="2553718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メイリオ"/>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メイリオ"/>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11/21/2017 8:43 PM</a:t>
            </a:fld>
            <a:endParaRPr kumimoji="0" lang="en-US" sz="1200" b="0" i="0" u="none" strike="noStrike" kern="1200" cap="none" spc="0" normalizeH="0" baseline="0" noProof="0">
              <a:ln>
                <a:noFill/>
              </a:ln>
              <a:solidFill>
                <a:prstClr val="black"/>
              </a:solidFill>
              <a:effectLst/>
              <a:uLnTx/>
              <a:uFillTx/>
              <a:latin typeface="Segoe UI" pitchFamily="34" charset="0"/>
              <a:ea typeface="メイリオ"/>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メイリオ"/>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メイリオ"/>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8548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8</a:t>
            </a:fld>
            <a:endParaRPr lang="ja-JP" altLang="en-US"/>
          </a:p>
        </p:txBody>
      </p:sp>
    </p:spTree>
    <p:extLst>
      <p:ext uri="{BB962C8B-B14F-4D97-AF65-F5344CB8AC3E}">
        <p14:creationId xmlns:p14="http://schemas.microsoft.com/office/powerpoint/2010/main" val="2413766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A7A45EC7-0061-4FA0-AEF0-98CA82483A2B}"/>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1256944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10</a:t>
            </a:fld>
            <a:endParaRPr lang="ja-JP" altLang="en-US"/>
          </a:p>
        </p:txBody>
      </p:sp>
    </p:spTree>
    <p:extLst>
      <p:ext uri="{BB962C8B-B14F-4D97-AF65-F5344CB8AC3E}">
        <p14:creationId xmlns:p14="http://schemas.microsoft.com/office/powerpoint/2010/main" val="1246549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4865622" y="1563129"/>
            <a:ext cx="4077890" cy="336207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06078" y="1555658"/>
            <a:ext cx="4842036" cy="706031"/>
          </a:xfrm>
          <a:prstGeom prst="rect">
            <a:avLst/>
          </a:prstGeom>
          <a:noFill/>
        </p:spPr>
        <p:txBody>
          <a:bodyPr wrap="none" lIns="134464" tIns="107571" rIns="134464" bIns="107571" rtlCol="0">
            <a:spAutoFit/>
          </a:bodyPr>
          <a:lstStyle/>
          <a:p>
            <a:pPr>
              <a:lnSpc>
                <a:spcPct val="90000"/>
              </a:lnSpc>
              <a:spcAft>
                <a:spcPts val="441"/>
              </a:spcAft>
            </a:pPr>
            <a:r>
              <a:rPr lang="en-US" sz="352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06079" y="2058803"/>
            <a:ext cx="3573227" cy="888068"/>
          </a:xfrm>
          <a:prstGeom prst="rect">
            <a:avLst/>
          </a:prstGeom>
          <a:noFill/>
        </p:spPr>
        <p:txBody>
          <a:bodyPr wrap="none" lIns="134464" tIns="107571" rIns="134464" bIns="107571" rtlCol="0">
            <a:spAutoFit/>
          </a:bodyPr>
          <a:lstStyle/>
          <a:p>
            <a:pPr>
              <a:lnSpc>
                <a:spcPct val="114000"/>
              </a:lnSpc>
              <a:spcAft>
                <a:spcPts val="441"/>
              </a:spcAft>
            </a:pPr>
            <a:r>
              <a:rPr lang="en-US" sz="1912" spc="-22"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skills with the latest in</a:t>
            </a:r>
            <a:br>
              <a:rPr lang="en-US" sz="1912" spc="-22"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1912" spc="-22"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cloud technologies</a:t>
            </a:r>
          </a:p>
        </p:txBody>
      </p:sp>
    </p:spTree>
    <p:extLst>
      <p:ext uri="{BB962C8B-B14F-4D97-AF65-F5344CB8AC3E}">
        <p14:creationId xmlns:p14="http://schemas.microsoft.com/office/powerpoint/2010/main" val="3769008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068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pic>
        <p:nvPicPr>
          <p:cNvPr id="7" name="MS logo white - EMF">
            <a:extLst>
              <a:ext uri="{FF2B5EF4-FFF2-40B4-BE49-F238E27FC236}">
                <a16:creationId xmlns:a16="http://schemas.microsoft.com/office/drawing/2014/main" id="{D84B5B2D-B016-4D4A-A63D-9CD1569D4785}"/>
              </a:ext>
            </a:extLst>
          </p:cNvPr>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718316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3718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96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624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3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62028"/>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88">
                <a:gradFill>
                  <a:gsLst>
                    <a:gs pos="0">
                      <a:schemeClr val="tx1"/>
                    </a:gs>
                    <a:gs pos="100000">
                      <a:schemeClr val="tx1"/>
                    </a:gs>
                  </a:gsLst>
                  <a:lin ang="5400000" scaled="0"/>
                </a:gradFill>
                <a:latin typeface="+mn-lt"/>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413612" y="2323659"/>
            <a:ext cx="2316776" cy="496182"/>
          </a:xfrm>
          <a:prstGeom prst="rect">
            <a:avLst/>
          </a:prstGeom>
        </p:spPr>
      </p:pic>
    </p:spTree>
    <p:extLst>
      <p:ext uri="{BB962C8B-B14F-4D97-AF65-F5344CB8AC3E}">
        <p14:creationId xmlns:p14="http://schemas.microsoft.com/office/powerpoint/2010/main" val="630869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00683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Content(whi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28800"/>
            <a:ext cx="8784000" cy="468000"/>
          </a:xfrm>
        </p:spPr>
        <p:txBody>
          <a:bodyPr tIns="36000">
            <a:normAutofit/>
          </a:bodyPr>
          <a:lstStyle>
            <a:lvl1pPr>
              <a:defRPr sz="2400">
                <a:solidFill>
                  <a:schemeClr val="bg1"/>
                </a:solidFill>
              </a:defRPr>
            </a:lvl1pPr>
          </a:lstStyle>
          <a:p>
            <a:r>
              <a:rPr kumimoji="1" lang="ja-JP" altLang="en-US" dirty="0"/>
              <a:t>タイトルを入力</a:t>
            </a:r>
          </a:p>
        </p:txBody>
      </p:sp>
      <p:sp>
        <p:nvSpPr>
          <p:cNvPr id="4" name="コンテンツ プレースホルダー 3"/>
          <p:cNvSpPr>
            <a:spLocks noGrp="1"/>
          </p:cNvSpPr>
          <p:nvPr>
            <p:ph sz="quarter" idx="10" hasCustomPrompt="1"/>
          </p:nvPr>
        </p:nvSpPr>
        <p:spPr>
          <a:xfrm>
            <a:off x="179388" y="612000"/>
            <a:ext cx="8783637" cy="4230000"/>
          </a:xfrm>
        </p:spPr>
        <p:txBody>
          <a:bodyPr/>
          <a:lstStyle>
            <a:lvl1pPr marL="180000" indent="-180000">
              <a:spcBef>
                <a:spcPts val="500"/>
              </a:spcBef>
              <a:defRPr/>
            </a:lvl1pPr>
            <a:lvl2pPr marL="360000" indent="-180000">
              <a:spcBef>
                <a:spcPts val="500"/>
              </a:spcBef>
              <a:defRPr/>
            </a:lvl2pPr>
            <a:lvl3pPr marL="468000" indent="-108000">
              <a:spcBef>
                <a:spcPts val="500"/>
              </a:spcBef>
              <a:defRPr/>
            </a:lvl3pPr>
            <a:lvl4pPr marL="576000" indent="-108000">
              <a:spcBef>
                <a:spcPts val="500"/>
              </a:spcBef>
              <a:defRPr/>
            </a:lvl4pPr>
          </a:lstStyle>
          <a:p>
            <a:pPr lvl="0"/>
            <a:r>
              <a:rPr kumimoji="1" lang="ja-JP" altLang="en-US" dirty="0"/>
              <a:t>本文を入力</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1793076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4865622" y="1563129"/>
            <a:ext cx="4077890" cy="336207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06078" y="1555658"/>
            <a:ext cx="4842036" cy="706031"/>
          </a:xfrm>
          <a:prstGeom prst="rect">
            <a:avLst/>
          </a:prstGeom>
          <a:noFill/>
        </p:spPr>
        <p:txBody>
          <a:bodyPr wrap="none" lIns="134464" tIns="107571" rIns="134464" bIns="107571" rtlCol="0">
            <a:spAutoFit/>
          </a:bodyPr>
          <a:lstStyle/>
          <a:p>
            <a:pPr>
              <a:lnSpc>
                <a:spcPct val="90000"/>
              </a:lnSpc>
              <a:spcAft>
                <a:spcPts val="441"/>
              </a:spcAft>
            </a:pPr>
            <a:r>
              <a:rPr lang="en-US" sz="352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06079" y="2058803"/>
            <a:ext cx="3573227" cy="888068"/>
          </a:xfrm>
          <a:prstGeom prst="rect">
            <a:avLst/>
          </a:prstGeom>
          <a:noFill/>
        </p:spPr>
        <p:txBody>
          <a:bodyPr wrap="none" lIns="134464" tIns="107571" rIns="134464" bIns="107571" rtlCol="0">
            <a:spAutoFit/>
          </a:bodyPr>
          <a:lstStyle/>
          <a:p>
            <a:pPr>
              <a:lnSpc>
                <a:spcPct val="114000"/>
              </a:lnSpc>
              <a:spcAft>
                <a:spcPts val="441"/>
              </a:spcAft>
            </a:pPr>
            <a:r>
              <a:rPr lang="en-US" sz="1912" spc="-22"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skills with the latest in</a:t>
            </a:r>
            <a:br>
              <a:rPr lang="en-US" sz="1912" spc="-22"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1912" spc="-22"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cloud technologies</a:t>
            </a:r>
          </a:p>
        </p:txBody>
      </p:sp>
    </p:spTree>
    <p:extLst>
      <p:ext uri="{BB962C8B-B14F-4D97-AF65-F5344CB8AC3E}">
        <p14:creationId xmlns:p14="http://schemas.microsoft.com/office/powerpoint/2010/main" val="283129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26932"/>
            <a:ext cx="4706183" cy="1344818"/>
          </a:xfrm>
          <a:noFill/>
        </p:spPr>
        <p:txBody>
          <a:bodyPr lIns="146304" tIns="91440" rIns="146304" bIns="91440" anchor="b" anchorCtr="0"/>
          <a:lstStyle>
            <a:lvl1pPr>
              <a:defRPr sz="3529"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4033865" cy="1344245"/>
          </a:xfrm>
          <a:noFill/>
        </p:spPr>
        <p:txBody>
          <a:bodyPr lIns="164592" tIns="109728" rIns="164592" bIns="109728">
            <a:noAutofit/>
          </a:bodyPr>
          <a:lstStyle>
            <a:lvl1pPr marL="0" indent="0">
              <a:spcBef>
                <a:spcPts val="0"/>
              </a:spcBef>
              <a:buNone/>
              <a:defRPr sz="205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pic>
        <p:nvPicPr>
          <p:cNvPr id="7" name="Picture 6">
            <a:extLst>
              <a:ext uri="{FF2B5EF4-FFF2-40B4-BE49-F238E27FC236}">
                <a16:creationId xmlns:a16="http://schemas.microsoft.com/office/drawing/2014/main" id="{4F8C4C8B-6CE4-4367-8679-43D660CBD459}"/>
              </a:ext>
            </a:extLst>
          </p:cNvPr>
          <p:cNvPicPr>
            <a:picLocks noChangeAspect="1"/>
          </p:cNvPicPr>
          <p:nvPr userDrawn="1"/>
        </p:nvPicPr>
        <p:blipFill>
          <a:blip r:embed="rId3"/>
          <a:stretch>
            <a:fillRect/>
          </a:stretch>
        </p:blipFill>
        <p:spPr>
          <a:xfrm>
            <a:off x="5672167" y="2554727"/>
            <a:ext cx="2875405" cy="2370666"/>
          </a:xfrm>
          <a:prstGeom prst="rect">
            <a:avLst/>
          </a:prstGeom>
        </p:spPr>
      </p:pic>
    </p:spTree>
    <p:extLst>
      <p:ext uri="{BB962C8B-B14F-4D97-AF65-F5344CB8AC3E}">
        <p14:creationId xmlns:p14="http://schemas.microsoft.com/office/powerpoint/2010/main" val="207858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26932"/>
            <a:ext cx="4706183" cy="1344818"/>
          </a:xfrm>
          <a:noFill/>
        </p:spPr>
        <p:txBody>
          <a:bodyPr lIns="146304" tIns="91440" rIns="146304" bIns="91440" anchor="b" anchorCtr="0"/>
          <a:lstStyle>
            <a:lvl1pPr>
              <a:defRPr sz="3529"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4033865" cy="1344245"/>
          </a:xfrm>
          <a:noFill/>
        </p:spPr>
        <p:txBody>
          <a:bodyPr lIns="164592" tIns="109728" rIns="164592" bIns="109728">
            <a:noAutofit/>
          </a:bodyPr>
          <a:lstStyle>
            <a:lvl1pPr marL="0" indent="0">
              <a:spcBef>
                <a:spcPts val="0"/>
              </a:spcBef>
              <a:buNone/>
              <a:defRPr sz="205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pic>
        <p:nvPicPr>
          <p:cNvPr id="7" name="Picture 6">
            <a:extLst>
              <a:ext uri="{FF2B5EF4-FFF2-40B4-BE49-F238E27FC236}">
                <a16:creationId xmlns:a16="http://schemas.microsoft.com/office/drawing/2014/main" id="{4F8C4C8B-6CE4-4367-8679-43D660CBD459}"/>
              </a:ext>
            </a:extLst>
          </p:cNvPr>
          <p:cNvPicPr>
            <a:picLocks noChangeAspect="1"/>
          </p:cNvPicPr>
          <p:nvPr userDrawn="1"/>
        </p:nvPicPr>
        <p:blipFill>
          <a:blip r:embed="rId3"/>
          <a:stretch>
            <a:fillRect/>
          </a:stretch>
        </p:blipFill>
        <p:spPr>
          <a:xfrm>
            <a:off x="5672167" y="2554727"/>
            <a:ext cx="2875405" cy="2370666"/>
          </a:xfrm>
          <a:prstGeom prst="rect">
            <a:avLst/>
          </a:prstGeom>
        </p:spPr>
      </p:pic>
    </p:spTree>
    <p:extLst>
      <p:ext uri="{BB962C8B-B14F-4D97-AF65-F5344CB8AC3E}">
        <p14:creationId xmlns:p14="http://schemas.microsoft.com/office/powerpoint/2010/main" val="189473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99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28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7056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916230"/>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916230"/>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2550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723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TextBox 7">
            <a:extLst>
              <a:ext uri="{FF2B5EF4-FFF2-40B4-BE49-F238E27FC236}">
                <a16:creationId xmlns:a16="http://schemas.microsoft.com/office/drawing/2014/main" id="{88083CA2-41F3-403C-AFF3-C22175600D98}"/>
              </a:ext>
            </a:extLst>
          </p:cNvPr>
          <p:cNvSpPr txBox="1"/>
          <p:nvPr userDrawn="1"/>
        </p:nvSpPr>
        <p:spPr>
          <a:xfrm>
            <a:off x="5889142" y="4601624"/>
            <a:ext cx="3052310" cy="325858"/>
          </a:xfrm>
          <a:prstGeom prst="rect">
            <a:avLst/>
          </a:prstGeom>
          <a:noFill/>
        </p:spPr>
        <p:txBody>
          <a:bodyPr wrap="none" lIns="0" tIns="0" rIns="0" bIns="0" rtlCol="0">
            <a:spAutoFit/>
          </a:bodyPr>
          <a:lstStyle/>
          <a:p>
            <a:pPr>
              <a:lnSpc>
                <a:spcPct val="90000"/>
              </a:lnSpc>
              <a:spcAft>
                <a:spcPts val="441"/>
              </a:spcAft>
            </a:pPr>
            <a:r>
              <a:rPr lang="en-US" sz="2353" dirty="0">
                <a:gradFill>
                  <a:gsLst>
                    <a:gs pos="2917">
                      <a:schemeClr val="tx1"/>
                    </a:gs>
                    <a:gs pos="30000">
                      <a:schemeClr val="tx1"/>
                    </a:gs>
                  </a:gsLst>
                  <a:lin ang="5400000" scaled="0"/>
                </a:gradFill>
              </a:rPr>
              <a:t>Microsoft Tech Summit</a:t>
            </a:r>
          </a:p>
        </p:txBody>
      </p:sp>
      <p:pic>
        <p:nvPicPr>
          <p:cNvPr id="7" name="MS logo white - EMF">
            <a:extLst>
              <a:ext uri="{FF2B5EF4-FFF2-40B4-BE49-F238E27FC236}">
                <a16:creationId xmlns:a16="http://schemas.microsoft.com/office/drawing/2014/main" id="{5A7F0798-DEC5-4813-9FCA-E56C2DC04256}"/>
              </a:ext>
            </a:extLst>
          </p:cNvPr>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4202438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6" name="TextBox 7">
            <a:extLst>
              <a:ext uri="{FF2B5EF4-FFF2-40B4-BE49-F238E27FC236}">
                <a16:creationId xmlns:a16="http://schemas.microsoft.com/office/drawing/2014/main" id="{3531F1FA-9367-4D8E-9DF5-C3CE7922E5A2}"/>
              </a:ext>
            </a:extLst>
          </p:cNvPr>
          <p:cNvSpPr txBox="1"/>
          <p:nvPr userDrawn="1"/>
        </p:nvSpPr>
        <p:spPr>
          <a:xfrm>
            <a:off x="5889142" y="4601624"/>
            <a:ext cx="3052310" cy="325858"/>
          </a:xfrm>
          <a:prstGeom prst="rect">
            <a:avLst/>
          </a:prstGeom>
          <a:noFill/>
        </p:spPr>
        <p:txBody>
          <a:bodyPr wrap="none" lIns="0" tIns="0" rIns="0" bIns="0" rtlCol="0">
            <a:spAutoFit/>
          </a:bodyPr>
          <a:lstStyle/>
          <a:p>
            <a:pPr>
              <a:lnSpc>
                <a:spcPct val="90000"/>
              </a:lnSpc>
              <a:spcAft>
                <a:spcPts val="441"/>
              </a:spcAft>
            </a:pPr>
            <a:r>
              <a:rPr lang="en-US" sz="2353" dirty="0">
                <a:gradFill>
                  <a:gsLst>
                    <a:gs pos="2917">
                      <a:schemeClr val="tx1"/>
                    </a:gs>
                    <a:gs pos="30000">
                      <a:schemeClr val="tx1"/>
                    </a:gs>
                  </a:gsLst>
                  <a:lin ang="5400000" scaled="0"/>
                </a:gradFill>
              </a:rPr>
              <a:t>Microsoft Tech Summit</a:t>
            </a:r>
          </a:p>
        </p:txBody>
      </p:sp>
      <p:pic>
        <p:nvPicPr>
          <p:cNvPr id="7" name="MS logo white - EMF">
            <a:extLst>
              <a:ext uri="{FF2B5EF4-FFF2-40B4-BE49-F238E27FC236}">
                <a16:creationId xmlns:a16="http://schemas.microsoft.com/office/drawing/2014/main" id="{54A6BCD1-D17C-4E24-8803-BB132711F191}"/>
              </a:ext>
            </a:extLst>
          </p:cNvPr>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2176549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681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
        <p:nvSpPr>
          <p:cNvPr id="6" name="TextBox 7">
            <a:extLst>
              <a:ext uri="{FF2B5EF4-FFF2-40B4-BE49-F238E27FC236}">
                <a16:creationId xmlns:a16="http://schemas.microsoft.com/office/drawing/2014/main" id="{F42EBBF7-2AF6-4C02-A8EC-9BABF4559EE6}"/>
              </a:ext>
            </a:extLst>
          </p:cNvPr>
          <p:cNvSpPr txBox="1"/>
          <p:nvPr userDrawn="1"/>
        </p:nvSpPr>
        <p:spPr>
          <a:xfrm>
            <a:off x="5889142" y="4601624"/>
            <a:ext cx="3052310" cy="325858"/>
          </a:xfrm>
          <a:prstGeom prst="rect">
            <a:avLst/>
          </a:prstGeom>
          <a:noFill/>
        </p:spPr>
        <p:txBody>
          <a:bodyPr wrap="none" lIns="0" tIns="0" rIns="0" bIns="0" rtlCol="0">
            <a:spAutoFit/>
          </a:bodyPr>
          <a:lstStyle/>
          <a:p>
            <a:pPr>
              <a:lnSpc>
                <a:spcPct val="90000"/>
              </a:lnSpc>
              <a:spcAft>
                <a:spcPts val="441"/>
              </a:spcAft>
            </a:pPr>
            <a:r>
              <a:rPr lang="en-US" sz="2353" dirty="0">
                <a:gradFill>
                  <a:gsLst>
                    <a:gs pos="2917">
                      <a:schemeClr val="tx1"/>
                    </a:gs>
                    <a:gs pos="30000">
                      <a:schemeClr val="tx1"/>
                    </a:gs>
                  </a:gsLst>
                  <a:lin ang="5400000" scaled="0"/>
                </a:gradFill>
              </a:rPr>
              <a:t>Microsoft Tech Summit</a:t>
            </a:r>
          </a:p>
        </p:txBody>
      </p:sp>
      <p:pic>
        <p:nvPicPr>
          <p:cNvPr id="7" name="MS logo white - EMF">
            <a:extLst>
              <a:ext uri="{FF2B5EF4-FFF2-40B4-BE49-F238E27FC236}">
                <a16:creationId xmlns:a16="http://schemas.microsoft.com/office/drawing/2014/main" id="{D84B5B2D-B016-4D4A-A63D-9CD1569D4785}"/>
              </a:ext>
            </a:extLst>
          </p:cNvPr>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2913234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33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486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16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067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3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62028"/>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88">
                <a:gradFill>
                  <a:gsLst>
                    <a:gs pos="0">
                      <a:schemeClr val="tx1"/>
                    </a:gs>
                    <a:gs pos="100000">
                      <a:schemeClr val="tx1"/>
                    </a:gs>
                  </a:gsLst>
                  <a:lin ang="5400000" scaled="0"/>
                </a:gradFill>
                <a:latin typeface="+mn-lt"/>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413612" y="2323659"/>
            <a:ext cx="2316776" cy="496182"/>
          </a:xfrm>
          <a:prstGeom prst="rect">
            <a:avLst/>
          </a:prstGeom>
        </p:spPr>
      </p:pic>
    </p:spTree>
    <p:extLst>
      <p:ext uri="{BB962C8B-B14F-4D97-AF65-F5344CB8AC3E}">
        <p14:creationId xmlns:p14="http://schemas.microsoft.com/office/powerpoint/2010/main" val="1616918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94509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bl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689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4865622" y="1563129"/>
            <a:ext cx="4077890" cy="336207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06078" y="1555658"/>
            <a:ext cx="4842036" cy="706031"/>
          </a:xfrm>
          <a:prstGeom prst="rect">
            <a:avLst/>
          </a:prstGeom>
          <a:noFill/>
        </p:spPr>
        <p:txBody>
          <a:bodyPr wrap="none" lIns="134464" tIns="107571" rIns="134464" bIns="107571" rtlCol="0">
            <a:spAutoFit/>
          </a:bodyPr>
          <a:lstStyle/>
          <a:p>
            <a:pPr>
              <a:lnSpc>
                <a:spcPct val="90000"/>
              </a:lnSpc>
              <a:spcAft>
                <a:spcPts val="441"/>
              </a:spcAft>
            </a:pPr>
            <a:r>
              <a:rPr lang="en-US" sz="3529"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06079" y="2058803"/>
            <a:ext cx="3573227" cy="888068"/>
          </a:xfrm>
          <a:prstGeom prst="rect">
            <a:avLst/>
          </a:prstGeom>
          <a:noFill/>
        </p:spPr>
        <p:txBody>
          <a:bodyPr wrap="none" lIns="134464" tIns="107571" rIns="134464" bIns="107571" rtlCol="0">
            <a:spAutoFit/>
          </a:bodyPr>
          <a:lstStyle/>
          <a:p>
            <a:pPr>
              <a:lnSpc>
                <a:spcPct val="114000"/>
              </a:lnSpc>
              <a:spcAft>
                <a:spcPts val="441"/>
              </a:spcAft>
            </a:pPr>
            <a:r>
              <a:rPr lang="en-US" sz="1912" spc="-22"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skills with the latest in</a:t>
            </a:r>
            <a:br>
              <a:rPr lang="en-US" sz="1912" spc="-22"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1912" spc="-22"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cloud technologies</a:t>
            </a:r>
          </a:p>
        </p:txBody>
      </p:sp>
    </p:spTree>
    <p:extLst>
      <p:ext uri="{BB962C8B-B14F-4D97-AF65-F5344CB8AC3E}">
        <p14:creationId xmlns:p14="http://schemas.microsoft.com/office/powerpoint/2010/main" val="2114160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02916" y="1226932"/>
            <a:ext cx="4706183" cy="1344818"/>
          </a:xfrm>
          <a:noFill/>
        </p:spPr>
        <p:txBody>
          <a:bodyPr lIns="146304" tIns="91440" rIns="146304" bIns="91440" anchor="b" anchorCtr="0"/>
          <a:lstStyle>
            <a:lvl1pPr>
              <a:defRPr sz="3529"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502916" y="2908931"/>
            <a:ext cx="4033865" cy="1344245"/>
          </a:xfrm>
          <a:noFill/>
        </p:spPr>
        <p:txBody>
          <a:bodyPr lIns="164592" tIns="109728" rIns="164592" bIns="109728">
            <a:noAutofit/>
          </a:bodyPr>
          <a:lstStyle>
            <a:lvl1pPr marL="0" indent="0">
              <a:spcBef>
                <a:spcPts val="0"/>
              </a:spcBef>
              <a:buNone/>
              <a:defRPr sz="2059"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MS logo white - EMF">
            <a:extLst>
              <a:ext uri="{FF2B5EF4-FFF2-40B4-BE49-F238E27FC236}">
                <a16:creationId xmlns:a16="http://schemas.microsoft.com/office/drawing/2014/main" id="{54876134-73D2-467C-874F-6E36E7B82FA4}"/>
              </a:ext>
            </a:extLst>
          </p:cNvPr>
          <p:cNvPicPr>
            <a:picLocks noChangeAspect="1"/>
          </p:cNvPicPr>
          <p:nvPr userDrawn="1"/>
        </p:nvPicPr>
        <p:blipFill>
          <a:blip r:embed="rId2"/>
          <a:stretch>
            <a:fillRect/>
          </a:stretch>
        </p:blipFill>
        <p:spPr bwMode="black">
          <a:xfrm>
            <a:off x="638342" y="222183"/>
            <a:ext cx="1067477" cy="228621"/>
          </a:xfrm>
          <a:prstGeom prst="rect">
            <a:avLst/>
          </a:prstGeom>
        </p:spPr>
      </p:pic>
      <p:sp>
        <p:nvSpPr>
          <p:cNvPr id="10" name="Rectangle 14">
            <a:extLst>
              <a:ext uri="{FF2B5EF4-FFF2-40B4-BE49-F238E27FC236}">
                <a16:creationId xmlns:a16="http://schemas.microsoft.com/office/drawing/2014/main" id="{CAA7992D-3FF5-4CE7-A3CA-6B8F6FFA6466}"/>
              </a:ext>
            </a:extLst>
          </p:cNvPr>
          <p:cNvSpPr/>
          <p:nvPr userDrawn="1"/>
        </p:nvSpPr>
        <p:spPr>
          <a:xfrm>
            <a:off x="-1" y="0"/>
            <a:ext cx="397039" cy="514350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kern="0">
              <a:solidFill>
                <a:sysClr val="windowText" lastClr="000000"/>
              </a:solidFill>
              <a:latin typeface="游ゴシック" panose="020F0502020204030204"/>
              <a:ea typeface="メイリオ"/>
            </a:endParaRPr>
          </a:p>
        </p:txBody>
      </p:sp>
    </p:spTree>
    <p:extLst>
      <p:ext uri="{BB962C8B-B14F-4D97-AF65-F5344CB8AC3E}">
        <p14:creationId xmlns:p14="http://schemas.microsoft.com/office/powerpoint/2010/main" val="373281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82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50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5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41985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916230"/>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916230"/>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71089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11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MS logo white - EMF">
            <a:extLst>
              <a:ext uri="{FF2B5EF4-FFF2-40B4-BE49-F238E27FC236}">
                <a16:creationId xmlns:a16="http://schemas.microsoft.com/office/drawing/2014/main" id="{5A7F0798-DEC5-4813-9FCA-E56C2DC04256}"/>
              </a:ext>
            </a:extLst>
          </p:cNvPr>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48598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7" name="MS logo white - EMF">
            <a:extLst>
              <a:ext uri="{FF2B5EF4-FFF2-40B4-BE49-F238E27FC236}">
                <a16:creationId xmlns:a16="http://schemas.microsoft.com/office/drawing/2014/main" id="{54A6BCD1-D17C-4E24-8803-BB132711F191}"/>
              </a:ext>
            </a:extLst>
          </p:cNvPr>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1516811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738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pic>
        <p:nvPicPr>
          <p:cNvPr id="7" name="MS logo white - EMF">
            <a:extLst>
              <a:ext uri="{FF2B5EF4-FFF2-40B4-BE49-F238E27FC236}">
                <a16:creationId xmlns:a16="http://schemas.microsoft.com/office/drawing/2014/main" id="{D84B5B2D-B016-4D4A-A63D-9CD1569D4785}"/>
              </a:ext>
            </a:extLst>
          </p:cNvPr>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2838877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6834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94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4281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458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62028"/>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88">
                <a:gradFill>
                  <a:gsLst>
                    <a:gs pos="0">
                      <a:schemeClr val="tx1"/>
                    </a:gs>
                    <a:gs pos="100000">
                      <a:schemeClr val="tx1"/>
                    </a:gs>
                  </a:gsLst>
                  <a:lin ang="5400000" scaled="0"/>
                </a:gradFill>
                <a:latin typeface="+mn-lt"/>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413612" y="2323659"/>
            <a:ext cx="2316776" cy="496182"/>
          </a:xfrm>
          <a:prstGeom prst="rect">
            <a:avLst/>
          </a:prstGeom>
        </p:spPr>
      </p:pic>
    </p:spTree>
    <p:extLst>
      <p:ext uri="{BB962C8B-B14F-4D97-AF65-F5344CB8AC3E}">
        <p14:creationId xmlns:p14="http://schemas.microsoft.com/office/powerpoint/2010/main" val="3235888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447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916230"/>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916230"/>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1262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069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MS logo white - EMF">
            <a:extLst>
              <a:ext uri="{FF2B5EF4-FFF2-40B4-BE49-F238E27FC236}">
                <a16:creationId xmlns:a16="http://schemas.microsoft.com/office/drawing/2014/main" id="{5A7F0798-DEC5-4813-9FCA-E56C2DC04256}"/>
              </a:ext>
            </a:extLst>
          </p:cNvPr>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337113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7" name="MS logo white - EMF">
            <a:extLst>
              <a:ext uri="{FF2B5EF4-FFF2-40B4-BE49-F238E27FC236}">
                <a16:creationId xmlns:a16="http://schemas.microsoft.com/office/drawing/2014/main" id="{54A6BCD1-D17C-4E24-8803-BB132711F191}"/>
              </a:ext>
            </a:extLst>
          </p:cNvPr>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1409332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6890309" y="2259293"/>
            <a:ext cx="5143967" cy="624914"/>
          </a:xfrm>
          <a:prstGeom prst="rect">
            <a:avLst/>
          </a:prstGeom>
        </p:spPr>
      </p:pic>
      <p:sp>
        <p:nvSpPr>
          <p:cNvPr id="3" name="正方形/長方形 2">
            <a:extLst>
              <a:ext uri="{FF2B5EF4-FFF2-40B4-BE49-F238E27FC236}">
                <a16:creationId xmlns:a16="http://schemas.microsoft.com/office/drawing/2014/main" id="{B27A409E-9C5C-4BA7-BC9B-09D3172BAACB}"/>
              </a:ext>
            </a:extLst>
          </p:cNvPr>
          <p:cNvSpPr/>
          <p:nvPr userDrawn="1"/>
        </p:nvSpPr>
        <p:spPr>
          <a:xfrm>
            <a:off x="6935638" y="4942417"/>
            <a:ext cx="2303252" cy="215444"/>
          </a:xfrm>
          <a:prstGeom prst="rect">
            <a:avLst/>
          </a:prstGeom>
        </p:spPr>
        <p:txBody>
          <a:bodyPr wrap="square">
            <a:spAutoFit/>
          </a:bodyPr>
          <a:lstStyle/>
          <a:p>
            <a:r>
              <a:rPr lang="ja-JP" altLang="en-US" sz="800" dirty="0">
                <a:solidFill>
                  <a:schemeClr val="tx1">
                    <a:lumMod val="90000"/>
                    <a:lumOff val="10000"/>
                  </a:schemeClr>
                </a:solidFill>
              </a:rPr>
              <a:t>© 2017 日本電気株式会社  All rights reserved.</a:t>
            </a:r>
          </a:p>
        </p:txBody>
      </p:sp>
    </p:spTree>
    <p:extLst>
      <p:ext uri="{BB962C8B-B14F-4D97-AF65-F5344CB8AC3E}">
        <p14:creationId xmlns:p14="http://schemas.microsoft.com/office/powerpoint/2010/main" val="2079041584"/>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42" r:id="rId18"/>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5">
          <p15:clr>
            <a:srgbClr val="F26B43"/>
          </p15:clr>
        </p15:guide>
        <p15:guide id="2" pos="7659">
          <p15:clr>
            <a:srgbClr val="F26B43"/>
          </p15:clr>
        </p15:guide>
        <p15:guide id="3" orient="horz" pos="2203">
          <p15:clr>
            <a:srgbClr val="F26B43"/>
          </p15:clr>
        </p15:guide>
        <p15:guide id="4" orient="horz" pos="185">
          <p15:clr>
            <a:srgbClr val="F26B43"/>
          </p15:clr>
        </p15:guide>
        <p15:guide id="5" orient="horz" pos="4221">
          <p15:clr>
            <a:srgbClr val="F26B43"/>
          </p15:clr>
        </p15:guide>
        <p15:guide id="6" pos="391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1893553562"/>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 id="2147484119" r:id="rId14"/>
    <p:sldLayoutId id="2147484120" r:id="rId15"/>
    <p:sldLayoutId id="2147484121" r:id="rId16"/>
    <p:sldLayoutId id="2147484122" r:id="rId17"/>
    <p:sldLayoutId id="2147484141" r:id="rId18"/>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5">
          <p15:clr>
            <a:srgbClr val="F26B43"/>
          </p15:clr>
        </p15:guide>
        <p15:guide id="2" pos="7659">
          <p15:clr>
            <a:srgbClr val="F26B43"/>
          </p15:clr>
        </p15:guide>
        <p15:guide id="3" orient="horz" pos="2203">
          <p15:clr>
            <a:srgbClr val="F26B43"/>
          </p15:clr>
        </p15:guide>
        <p15:guide id="4" orient="horz" pos="185">
          <p15:clr>
            <a:srgbClr val="F26B43"/>
          </p15:clr>
        </p15:guide>
        <p15:guide id="5" orient="horz" pos="4221">
          <p15:clr>
            <a:srgbClr val="F26B43"/>
          </p15:clr>
        </p15:guide>
        <p15:guide id="6" pos="391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614154754"/>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5">
          <p15:clr>
            <a:srgbClr val="F26B43"/>
          </p15:clr>
        </p15:guide>
        <p15:guide id="2" pos="7659">
          <p15:clr>
            <a:srgbClr val="F26B43"/>
          </p15:clr>
        </p15:guide>
        <p15:guide id="3" orient="horz" pos="2203">
          <p15:clr>
            <a:srgbClr val="F26B43"/>
          </p15:clr>
        </p15:guide>
        <p15:guide id="4" orient="horz" pos="185">
          <p15:clr>
            <a:srgbClr val="F26B43"/>
          </p15:clr>
        </p15:guide>
        <p15:guide id="5" orient="horz" pos="4221">
          <p15:clr>
            <a:srgbClr val="F26B43"/>
          </p15:clr>
        </p15:guide>
        <p15:guide id="6" pos="391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1.gif"/><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emf"/><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emf"/><Relationship Id="rId7" Type="http://schemas.openxmlformats.org/officeDocument/2006/relationships/diagramColors" Target="../diagrams/colors3.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5.emf"/><Relationship Id="rId7" Type="http://schemas.openxmlformats.org/officeDocument/2006/relationships/diagramColors" Target="../diagrams/colors4.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5.emf"/><Relationship Id="rId7" Type="http://schemas.openxmlformats.org/officeDocument/2006/relationships/diagramColors" Target="../diagrams/colors5.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emf"/><Relationship Id="rId7" Type="http://schemas.openxmlformats.org/officeDocument/2006/relationships/diagramColors" Target="../diagrams/colors6.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5.emf"/><Relationship Id="rId7" Type="http://schemas.openxmlformats.org/officeDocument/2006/relationships/diagramColors" Target="../diagrams/colors7.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5.emf"/><Relationship Id="rId7" Type="http://schemas.openxmlformats.org/officeDocument/2006/relationships/diagramColors" Target="../diagrams/colors8.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image" Target="../media/image15.emf"/><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microsoft.com/en-us/sql-server/sql-server-downloads"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ja-jp/sql/ssms/download-sql-server-management-studio-ssms"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blogs.technet.microsoft.com/dataplatforminsider/2017/11/15/announcing-sql-operations-studio-for-preview/"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sql/advanced-analytics/r/differences-in-r-features-between-editions-of-sql-server"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20637" y="1017207"/>
            <a:ext cx="8436821" cy="1344818"/>
          </a:xfrm>
        </p:spPr>
        <p:txBody>
          <a:bodyPr/>
          <a:lstStyle/>
          <a:p>
            <a:pPr algn="ctr"/>
            <a:r>
              <a:rPr lang="en-US" altLang="ja-JP" sz="4000" dirty="0"/>
              <a:t>SQL Server 2017 </a:t>
            </a:r>
            <a:r>
              <a:rPr lang="ja-JP" altLang="en-US" sz="4000" dirty="0"/>
              <a:t>でＡＩ機能を試す</a:t>
            </a:r>
            <a:endParaRPr lang="en-US" sz="3200" spc="0" dirty="0">
              <a:latin typeface="+mn-ea"/>
            </a:endParaRPr>
          </a:p>
        </p:txBody>
      </p:sp>
      <p:sp>
        <p:nvSpPr>
          <p:cNvPr id="5" name="Text Placeholder 4"/>
          <p:cNvSpPr>
            <a:spLocks noGrp="1"/>
          </p:cNvSpPr>
          <p:nvPr>
            <p:ph type="body" sz="quarter" idx="12"/>
          </p:nvPr>
        </p:nvSpPr>
        <p:spPr>
          <a:xfrm>
            <a:off x="793062" y="3521172"/>
            <a:ext cx="5715322" cy="1344245"/>
          </a:xfrm>
        </p:spPr>
        <p:txBody>
          <a:bodyPr/>
          <a:lstStyle/>
          <a:p>
            <a:r>
              <a:rPr lang="ja-JP" altLang="en-US" sz="2400" b="1" dirty="0"/>
              <a:t>太田　智行</a:t>
            </a:r>
            <a:endParaRPr lang="en-US" altLang="ja-JP" sz="2400" dirty="0"/>
          </a:p>
          <a:p>
            <a:r>
              <a:rPr lang="ja-JP" altLang="en-US" sz="1800" dirty="0"/>
              <a:t>ＮＥＣソリューションイノベータ株式会社</a:t>
            </a:r>
            <a:br>
              <a:rPr lang="ja-JP" altLang="en-US" sz="1400" dirty="0"/>
            </a:br>
            <a:r>
              <a:rPr lang="ja-JP" altLang="en-US" sz="1800" dirty="0"/>
              <a:t>データーベースソフトウェアサービスグループ</a:t>
            </a:r>
            <a:br>
              <a:rPr lang="ja-JP" altLang="en-US" sz="1800" dirty="0"/>
            </a:br>
            <a:r>
              <a:rPr lang="ja-JP" altLang="en-US" sz="1800" dirty="0"/>
              <a:t>マネージャー</a:t>
            </a:r>
            <a:endParaRPr lang="en-US" altLang="ja-JP" sz="1800" dirty="0">
              <a:effectLst/>
            </a:endParaRPr>
          </a:p>
        </p:txBody>
      </p:sp>
      <p:sp>
        <p:nvSpPr>
          <p:cNvPr id="6" name="正方形/長方形 5">
            <a:extLst>
              <a:ext uri="{FF2B5EF4-FFF2-40B4-BE49-F238E27FC236}">
                <a16:creationId xmlns:a16="http://schemas.microsoft.com/office/drawing/2014/main" id="{6629954E-21D5-4EF6-B3FC-8BD2DA8FE284}"/>
              </a:ext>
            </a:extLst>
          </p:cNvPr>
          <p:cNvSpPr/>
          <p:nvPr/>
        </p:nvSpPr>
        <p:spPr>
          <a:xfrm>
            <a:off x="1137742" y="2390250"/>
            <a:ext cx="7202613" cy="707886"/>
          </a:xfrm>
          <a:prstGeom prst="rect">
            <a:avLst/>
          </a:prstGeom>
        </p:spPr>
        <p:txBody>
          <a:bodyPr wrap="none">
            <a:spAutoFit/>
          </a:bodyPr>
          <a:lstStyle/>
          <a:p>
            <a:r>
              <a:rPr lang="ja-JP" altLang="en-US" sz="4000" dirty="0">
                <a:latin typeface="+mn-ea"/>
              </a:rPr>
              <a:t>～ ＤＢＡのＡＩことはじめ ～</a:t>
            </a:r>
            <a:endParaRPr lang="ja-JP" altLang="en-US" sz="4000" dirty="0"/>
          </a:p>
        </p:txBody>
      </p:sp>
    </p:spTree>
    <p:extLst>
      <p:ext uri="{BB962C8B-B14F-4D97-AF65-F5344CB8AC3E}">
        <p14:creationId xmlns:p14="http://schemas.microsoft.com/office/powerpoint/2010/main" val="2037744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A522EFBA-DF6C-4B50-A8D9-7012C3853701}"/>
              </a:ext>
            </a:extLst>
          </p:cNvPr>
          <p:cNvGraphicFramePr>
            <a:graphicFrameLocks noGrp="1"/>
          </p:cNvGraphicFramePr>
          <p:nvPr>
            <p:extLst>
              <p:ext uri="{D42A27DB-BD31-4B8C-83A1-F6EECF244321}">
                <p14:modId xmlns:p14="http://schemas.microsoft.com/office/powerpoint/2010/main" val="1348820415"/>
              </p:ext>
            </p:extLst>
          </p:nvPr>
        </p:nvGraphicFramePr>
        <p:xfrm>
          <a:off x="57149" y="97492"/>
          <a:ext cx="9029703" cy="4810204"/>
        </p:xfrm>
        <a:graphic>
          <a:graphicData uri="http://schemas.openxmlformats.org/drawingml/2006/table">
            <a:tbl>
              <a:tblPr firstRow="1" bandRow="1">
                <a:tableStyleId>{21E4AEA4-8DFA-4A89-87EB-49C32662AFE0}</a:tableStyleId>
              </a:tblPr>
              <a:tblGrid>
                <a:gridCol w="1616886">
                  <a:extLst>
                    <a:ext uri="{9D8B030D-6E8A-4147-A177-3AD203B41FA5}">
                      <a16:colId xmlns:a16="http://schemas.microsoft.com/office/drawing/2014/main" val="12491222"/>
                    </a:ext>
                  </a:extLst>
                </a:gridCol>
                <a:gridCol w="2470939">
                  <a:extLst>
                    <a:ext uri="{9D8B030D-6E8A-4147-A177-3AD203B41FA5}">
                      <a16:colId xmlns:a16="http://schemas.microsoft.com/office/drawing/2014/main" val="812503142"/>
                    </a:ext>
                  </a:extLst>
                </a:gridCol>
                <a:gridCol w="2470939">
                  <a:extLst>
                    <a:ext uri="{9D8B030D-6E8A-4147-A177-3AD203B41FA5}">
                      <a16:colId xmlns:a16="http://schemas.microsoft.com/office/drawing/2014/main" val="3247164930"/>
                    </a:ext>
                  </a:extLst>
                </a:gridCol>
                <a:gridCol w="2470939">
                  <a:extLst>
                    <a:ext uri="{9D8B030D-6E8A-4147-A177-3AD203B41FA5}">
                      <a16:colId xmlns:a16="http://schemas.microsoft.com/office/drawing/2014/main" val="621817186"/>
                    </a:ext>
                  </a:extLst>
                </a:gridCol>
              </a:tblGrid>
              <a:tr h="426881">
                <a:tc>
                  <a:txBody>
                    <a:bodyPr/>
                    <a:lstStyle/>
                    <a:p>
                      <a:pPr algn="ctr"/>
                      <a:r>
                        <a:rPr kumimoji="1" lang="ja-JP" altLang="en-US" sz="2000" dirty="0"/>
                        <a:t>人相</a:t>
                      </a:r>
                    </a:p>
                  </a:txBody>
                  <a:tcPr/>
                </a:tc>
                <a:tc>
                  <a:txBody>
                    <a:bodyPr/>
                    <a:lstStyle/>
                    <a:p>
                      <a:pPr algn="ctr"/>
                      <a:r>
                        <a:rPr kumimoji="1" lang="ja-JP" altLang="en-US" sz="2000" dirty="0"/>
                        <a:t>名前は？</a:t>
                      </a:r>
                    </a:p>
                  </a:txBody>
                  <a:tcPr/>
                </a:tc>
                <a:tc>
                  <a:txBody>
                    <a:bodyPr/>
                    <a:lstStyle/>
                    <a:p>
                      <a:pPr algn="ctr"/>
                      <a:r>
                        <a:rPr kumimoji="1" lang="ja-JP" altLang="en-US" sz="2000" dirty="0"/>
                        <a:t>あなたは何者？</a:t>
                      </a:r>
                    </a:p>
                  </a:txBody>
                  <a:tcPr/>
                </a:tc>
                <a:tc>
                  <a:txBody>
                    <a:bodyPr/>
                    <a:lstStyle/>
                    <a:p>
                      <a:pPr algn="ctr"/>
                      <a:r>
                        <a:rPr kumimoji="1" lang="ja-JP" altLang="en-US" sz="2000" dirty="0"/>
                        <a:t>好きな食べ物は？</a:t>
                      </a:r>
                    </a:p>
                  </a:txBody>
                  <a:tcPr/>
                </a:tc>
                <a:extLst>
                  <a:ext uri="{0D108BD9-81ED-4DB2-BD59-A6C34878D82A}">
                    <a16:rowId xmlns:a16="http://schemas.microsoft.com/office/drawing/2014/main" val="2386402525"/>
                  </a:ext>
                </a:extLst>
              </a:tr>
              <a:tr h="1446093">
                <a:tc>
                  <a:txBody>
                    <a:bodyPr/>
                    <a:lstStyle/>
                    <a:p>
                      <a:endParaRPr kumimoji="1" lang="ja-JP" altLang="en-US" dirty="0"/>
                    </a:p>
                  </a:txBody>
                  <a:tcPr>
                    <a:solidFill>
                      <a:srgbClr val="0E0E0E"/>
                    </a:solidFill>
                  </a:tcPr>
                </a:tc>
                <a:tc>
                  <a:txBody>
                    <a:bodyPr/>
                    <a:lstStyle/>
                    <a:p>
                      <a:pPr algn="l"/>
                      <a:r>
                        <a:rPr kumimoji="1" lang="ja-JP" altLang="en-US" sz="2000" dirty="0"/>
                        <a:t>コルタナと申します。</a:t>
                      </a:r>
                    </a:p>
                  </a:txBody>
                  <a:tcPr marL="72000" marR="72000" marT="72000" marB="72000" anchor="ctr"/>
                </a:tc>
                <a:tc>
                  <a:txBody>
                    <a:bodyPr/>
                    <a:lstStyle/>
                    <a:p>
                      <a:pPr algn="l"/>
                      <a:r>
                        <a:rPr kumimoji="1" lang="ja-JP" altLang="en-US" sz="2000" dirty="0"/>
                        <a:t>仕事はあなたのお役に立つことです。</a:t>
                      </a:r>
                    </a:p>
                  </a:txBody>
                  <a:tcPr marL="72000" marR="72000" marT="72000" marB="72000" anchor="ctr"/>
                </a:tc>
                <a:tc>
                  <a:txBody>
                    <a:bodyPr/>
                    <a:lstStyle/>
                    <a:p>
                      <a:pPr algn="l"/>
                      <a:r>
                        <a:rPr kumimoji="1" lang="ja-JP" altLang="en-US" sz="2000" dirty="0"/>
                        <a:t>ドーナツです。言ってみただけですけど。</a:t>
                      </a:r>
                    </a:p>
                  </a:txBody>
                  <a:tcPr marL="72000" marR="72000" marT="72000" marB="72000" anchor="ctr"/>
                </a:tc>
                <a:extLst>
                  <a:ext uri="{0D108BD9-81ED-4DB2-BD59-A6C34878D82A}">
                    <a16:rowId xmlns:a16="http://schemas.microsoft.com/office/drawing/2014/main" val="4142204085"/>
                  </a:ext>
                </a:extLst>
              </a:tr>
              <a:tr h="1468615">
                <a:tc>
                  <a:txBody>
                    <a:bodyPr/>
                    <a:lstStyle/>
                    <a:p>
                      <a:endParaRPr kumimoji="1" lang="ja-JP" altLang="en-US" dirty="0"/>
                    </a:p>
                  </a:txBody>
                  <a:tcPr>
                    <a:solidFill>
                      <a:srgbClr val="190C40"/>
                    </a:solidFill>
                  </a:tcPr>
                </a:tc>
                <a:tc>
                  <a:txBody>
                    <a:bodyPr/>
                    <a:lstStyle/>
                    <a:p>
                      <a:pPr algn="l"/>
                      <a:r>
                        <a:rPr kumimoji="1" lang="ja-JP" altLang="en-US" sz="2000" dirty="0"/>
                        <a:t>私の名前はシリです。</a:t>
                      </a:r>
                      <a:endParaRPr kumimoji="1" lang="en-US" altLang="ja-JP" sz="2000" dirty="0"/>
                    </a:p>
                    <a:p>
                      <a:pPr algn="l"/>
                      <a:r>
                        <a:rPr kumimoji="1" lang="ja-JP" altLang="en-US" sz="2000" dirty="0"/>
                        <a:t>もうご存知かとおもっていました。</a:t>
                      </a:r>
                    </a:p>
                  </a:txBody>
                  <a:tcPr marL="72000" marR="72000" marT="72000" marB="72000" anchor="ctr"/>
                </a:tc>
                <a:tc>
                  <a:txBody>
                    <a:bodyPr/>
                    <a:lstStyle/>
                    <a:p>
                      <a:pPr algn="l"/>
                      <a:r>
                        <a:rPr kumimoji="1" lang="ja-JP" altLang="en-US" sz="2000" dirty="0"/>
                        <a:t>私がだれかなんて、どうでもいいことですよ。</a:t>
                      </a:r>
                    </a:p>
                  </a:txBody>
                  <a:tcPr marL="72000" marR="72000" marT="72000" marB="72000" anchor="ctr"/>
                </a:tc>
                <a:tc>
                  <a:txBody>
                    <a:bodyPr/>
                    <a:lstStyle/>
                    <a:p>
                      <a:pPr algn="l"/>
                      <a:r>
                        <a:rPr kumimoji="1" lang="ja-JP" altLang="en-US" sz="2000" dirty="0"/>
                        <a:t>私の好みなんて、気にしないでください。</a:t>
                      </a:r>
                    </a:p>
                  </a:txBody>
                  <a:tcPr marL="72000" marR="72000" marT="72000" marB="72000" anchor="ctr"/>
                </a:tc>
                <a:extLst>
                  <a:ext uri="{0D108BD9-81ED-4DB2-BD59-A6C34878D82A}">
                    <a16:rowId xmlns:a16="http://schemas.microsoft.com/office/drawing/2014/main" val="1153984934"/>
                  </a:ext>
                </a:extLst>
              </a:tr>
              <a:tr h="1468615">
                <a:tc>
                  <a:txBody>
                    <a:bodyPr/>
                    <a:lstStyle/>
                    <a:p>
                      <a:endParaRPr kumimoji="1" lang="ja-JP" altLang="en-US" dirty="0"/>
                    </a:p>
                  </a:txBody>
                  <a:tcPr>
                    <a:solidFill>
                      <a:srgbClr val="FFFFFF"/>
                    </a:solidFill>
                  </a:tcPr>
                </a:tc>
                <a:tc>
                  <a:txBody>
                    <a:bodyPr/>
                    <a:lstStyle/>
                    <a:p>
                      <a:pPr algn="l"/>
                      <a:r>
                        <a:rPr kumimoji="1" lang="ja-JP" altLang="en-US" sz="2000" dirty="0"/>
                        <a:t>私は</a:t>
                      </a:r>
                      <a:r>
                        <a:rPr kumimoji="1" lang="en-US" altLang="ja-JP" sz="2000" dirty="0"/>
                        <a:t>Google</a:t>
                      </a:r>
                      <a:r>
                        <a:rPr kumimoji="1" lang="ja-JP" altLang="en-US" sz="2000" dirty="0"/>
                        <a:t>アシスタントです。</a:t>
                      </a:r>
                    </a:p>
                  </a:txBody>
                  <a:tcPr marL="72000" marR="72000" marT="72000" marB="72000" anchor="ctr"/>
                </a:tc>
                <a:tc>
                  <a:txBody>
                    <a:bodyPr/>
                    <a:lstStyle/>
                    <a:p>
                      <a:pPr algn="l"/>
                      <a:r>
                        <a:rPr kumimoji="1" lang="ja-JP" altLang="en-US" sz="2000" dirty="0"/>
                        <a:t>アシスタントです。</a:t>
                      </a:r>
                    </a:p>
                  </a:txBody>
                  <a:tcPr marL="72000" marR="72000" marT="72000" marB="72000" anchor="ctr"/>
                </a:tc>
                <a:tc>
                  <a:txBody>
                    <a:bodyPr/>
                    <a:lstStyle/>
                    <a:p>
                      <a:pPr algn="l"/>
                      <a:r>
                        <a:rPr kumimoji="1" lang="ja-JP" altLang="en-US" sz="2000" dirty="0"/>
                        <a:t>私は様々な食べ物が好きです。</a:t>
                      </a:r>
                    </a:p>
                  </a:txBody>
                  <a:tcPr marL="72000" marR="72000" marT="72000" marB="72000" anchor="ctr"/>
                </a:tc>
                <a:extLst>
                  <a:ext uri="{0D108BD9-81ED-4DB2-BD59-A6C34878D82A}">
                    <a16:rowId xmlns:a16="http://schemas.microsoft.com/office/drawing/2014/main" val="2487633311"/>
                  </a:ext>
                </a:extLst>
              </a:tr>
            </a:tbl>
          </a:graphicData>
        </a:graphic>
      </p:graphicFrame>
      <p:pic>
        <p:nvPicPr>
          <p:cNvPr id="3" name="図 2">
            <a:extLst>
              <a:ext uri="{FF2B5EF4-FFF2-40B4-BE49-F238E27FC236}">
                <a16:creationId xmlns:a16="http://schemas.microsoft.com/office/drawing/2014/main" id="{3107B5AF-A234-45D6-A663-DF63E4001EC2}"/>
              </a:ext>
            </a:extLst>
          </p:cNvPr>
          <p:cNvPicPr>
            <a:picLocks noChangeAspect="1"/>
          </p:cNvPicPr>
          <p:nvPr/>
        </p:nvPicPr>
        <p:blipFill>
          <a:blip r:embed="rId3"/>
          <a:stretch>
            <a:fillRect/>
          </a:stretch>
        </p:blipFill>
        <p:spPr>
          <a:xfrm>
            <a:off x="278469" y="711546"/>
            <a:ext cx="1102981" cy="827236"/>
          </a:xfrm>
          <a:prstGeom prst="rect">
            <a:avLst/>
          </a:prstGeom>
        </p:spPr>
      </p:pic>
      <p:pic>
        <p:nvPicPr>
          <p:cNvPr id="4" name="図 3">
            <a:extLst>
              <a:ext uri="{FF2B5EF4-FFF2-40B4-BE49-F238E27FC236}">
                <a16:creationId xmlns:a16="http://schemas.microsoft.com/office/drawing/2014/main" id="{16CE69DE-3B16-47E0-B918-432AF8B906F4}"/>
              </a:ext>
            </a:extLst>
          </p:cNvPr>
          <p:cNvPicPr>
            <a:picLocks noChangeAspect="1"/>
          </p:cNvPicPr>
          <p:nvPr/>
        </p:nvPicPr>
        <p:blipFill>
          <a:blip r:embed="rId4"/>
          <a:stretch>
            <a:fillRect/>
          </a:stretch>
        </p:blipFill>
        <p:spPr>
          <a:xfrm>
            <a:off x="255023" y="2197467"/>
            <a:ext cx="1163171" cy="872378"/>
          </a:xfrm>
          <a:prstGeom prst="rect">
            <a:avLst/>
          </a:prstGeom>
          <a:solidFill>
            <a:srgbClr val="190C40"/>
          </a:solidFill>
        </p:spPr>
      </p:pic>
      <p:pic>
        <p:nvPicPr>
          <p:cNvPr id="6" name="図 5">
            <a:extLst>
              <a:ext uri="{FF2B5EF4-FFF2-40B4-BE49-F238E27FC236}">
                <a16:creationId xmlns:a16="http://schemas.microsoft.com/office/drawing/2014/main" id="{1F1BD69C-0210-45B2-929C-67C0787B46CF}"/>
              </a:ext>
            </a:extLst>
          </p:cNvPr>
          <p:cNvPicPr>
            <a:picLocks noChangeAspect="1"/>
          </p:cNvPicPr>
          <p:nvPr/>
        </p:nvPicPr>
        <p:blipFill>
          <a:blip r:embed="rId5"/>
          <a:stretch>
            <a:fillRect/>
          </a:stretch>
        </p:blipFill>
        <p:spPr>
          <a:xfrm>
            <a:off x="429944" y="3860989"/>
            <a:ext cx="857655" cy="482431"/>
          </a:xfrm>
          <a:prstGeom prst="rect">
            <a:avLst/>
          </a:prstGeom>
        </p:spPr>
      </p:pic>
      <p:sp>
        <p:nvSpPr>
          <p:cNvPr id="5" name="正方形/長方形 4">
            <a:extLst>
              <a:ext uri="{FF2B5EF4-FFF2-40B4-BE49-F238E27FC236}">
                <a16:creationId xmlns:a16="http://schemas.microsoft.com/office/drawing/2014/main" id="{2F09EEF4-BBDC-45EC-80BC-1F8720CDCEFB}"/>
              </a:ext>
            </a:extLst>
          </p:cNvPr>
          <p:cNvSpPr/>
          <p:nvPr/>
        </p:nvSpPr>
        <p:spPr>
          <a:xfrm>
            <a:off x="255023" y="1347074"/>
            <a:ext cx="1149867" cy="369332"/>
          </a:xfrm>
          <a:prstGeom prst="rect">
            <a:avLst/>
          </a:prstGeom>
        </p:spPr>
        <p:txBody>
          <a:bodyPr wrap="none">
            <a:spAutoFit/>
          </a:bodyPr>
          <a:lstStyle/>
          <a:p>
            <a:r>
              <a:rPr lang="en-US" altLang="ja-JP" dirty="0">
                <a:solidFill>
                  <a:schemeClr val="bg1"/>
                </a:solidFill>
              </a:rPr>
              <a:t>Microsoft</a:t>
            </a:r>
            <a:endParaRPr lang="ja-JP" altLang="en-US" dirty="0">
              <a:solidFill>
                <a:schemeClr val="bg1"/>
              </a:solidFill>
            </a:endParaRPr>
          </a:p>
        </p:txBody>
      </p:sp>
      <p:sp>
        <p:nvSpPr>
          <p:cNvPr id="7" name="正方形/長方形 6">
            <a:extLst>
              <a:ext uri="{FF2B5EF4-FFF2-40B4-BE49-F238E27FC236}">
                <a16:creationId xmlns:a16="http://schemas.microsoft.com/office/drawing/2014/main" id="{A17A5AE5-DA91-4325-A20B-7EA0250103C6}"/>
              </a:ext>
            </a:extLst>
          </p:cNvPr>
          <p:cNvSpPr/>
          <p:nvPr/>
        </p:nvSpPr>
        <p:spPr>
          <a:xfrm>
            <a:off x="445312" y="2829677"/>
            <a:ext cx="782587" cy="369332"/>
          </a:xfrm>
          <a:prstGeom prst="rect">
            <a:avLst/>
          </a:prstGeom>
        </p:spPr>
        <p:txBody>
          <a:bodyPr wrap="none">
            <a:spAutoFit/>
          </a:bodyPr>
          <a:lstStyle/>
          <a:p>
            <a:r>
              <a:rPr lang="en-US" altLang="ja-JP" dirty="0">
                <a:solidFill>
                  <a:schemeClr val="bg1"/>
                </a:solidFill>
              </a:rPr>
              <a:t>Apple</a:t>
            </a:r>
            <a:endParaRPr lang="ja-JP" altLang="en-US" dirty="0">
              <a:solidFill>
                <a:schemeClr val="bg1"/>
              </a:solidFill>
            </a:endParaRPr>
          </a:p>
        </p:txBody>
      </p:sp>
      <p:sp>
        <p:nvSpPr>
          <p:cNvPr id="8" name="正方形/長方形 7">
            <a:extLst>
              <a:ext uri="{FF2B5EF4-FFF2-40B4-BE49-F238E27FC236}">
                <a16:creationId xmlns:a16="http://schemas.microsoft.com/office/drawing/2014/main" id="{B3701EFD-508D-4EB7-BD62-4D3A0A0C3023}"/>
              </a:ext>
            </a:extLst>
          </p:cNvPr>
          <p:cNvSpPr/>
          <p:nvPr/>
        </p:nvSpPr>
        <p:spPr>
          <a:xfrm>
            <a:off x="396142" y="4262476"/>
            <a:ext cx="925253" cy="369332"/>
          </a:xfrm>
          <a:prstGeom prst="rect">
            <a:avLst/>
          </a:prstGeom>
        </p:spPr>
        <p:txBody>
          <a:bodyPr wrap="none">
            <a:spAutoFit/>
          </a:bodyPr>
          <a:lstStyle/>
          <a:p>
            <a:r>
              <a:rPr lang="en-US" altLang="ja-JP" dirty="0"/>
              <a:t>Google</a:t>
            </a:r>
            <a:endParaRPr lang="ja-JP" altLang="en-US" dirty="0"/>
          </a:p>
        </p:txBody>
      </p:sp>
    </p:spTree>
    <p:extLst>
      <p:ext uri="{BB962C8B-B14F-4D97-AF65-F5344CB8AC3E}">
        <p14:creationId xmlns:p14="http://schemas.microsoft.com/office/powerpoint/2010/main" val="2014557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E3C5DBE9-9887-4792-A51F-331BB3575417}"/>
                  </a:ext>
                </a:extLst>
              </p:cNvPr>
              <p:cNvSpPr txBox="1"/>
              <p:nvPr/>
            </p:nvSpPr>
            <p:spPr>
              <a:xfrm>
                <a:off x="2553286" y="1512165"/>
                <a:ext cx="4037429" cy="2119170"/>
              </a:xfrm>
              <a:prstGeom prst="rect">
                <a:avLst/>
              </a:prstGeom>
              <a:noFill/>
            </p:spPr>
            <p:txBody>
              <a:bodyPr wrap="squar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f>
                        <m:fPr>
                          <m:ctrlPr>
                            <a:rPr lang="pt-BR" altLang="ja-JP" sz="5400" i="1">
                              <a:gradFill>
                                <a:gsLst>
                                  <a:gs pos="2917">
                                    <a:schemeClr val="tx1"/>
                                  </a:gs>
                                  <a:gs pos="30000">
                                    <a:schemeClr val="tx1"/>
                                  </a:gs>
                                </a:gsLst>
                                <a:lin ang="5400000" scaled="0"/>
                              </a:gradFill>
                              <a:latin typeface="Cambria Math" panose="02040503050406030204" pitchFamily="18" charset="0"/>
                            </a:rPr>
                          </m:ctrlPr>
                        </m:fPr>
                        <m:num>
                          <m:r>
                            <a:rPr lang="en-US" altLang="ja-JP" sz="5400" i="1">
                              <a:gradFill>
                                <a:gsLst>
                                  <a:gs pos="2917">
                                    <a:schemeClr val="tx1"/>
                                  </a:gs>
                                  <a:gs pos="30000">
                                    <a:schemeClr val="tx1"/>
                                  </a:gs>
                                </a:gsLst>
                                <a:lin ang="5400000" scaled="0"/>
                              </a:gradFill>
                              <a:latin typeface="Cambria Math" panose="02040503050406030204" pitchFamily="18" charset="0"/>
                            </a:rPr>
                            <m:t>1</m:t>
                          </m:r>
                        </m:num>
                        <m:den>
                          <m:r>
                            <a:rPr lang="en-US" altLang="ja-JP" sz="5400" i="1">
                              <a:gradFill>
                                <a:gsLst>
                                  <a:gs pos="2917">
                                    <a:schemeClr val="tx1"/>
                                  </a:gs>
                                  <a:gs pos="30000">
                                    <a:schemeClr val="tx1"/>
                                  </a:gs>
                                </a:gsLst>
                                <a:lin ang="5400000" scaled="0"/>
                              </a:gradFill>
                              <a:latin typeface="Cambria Math" panose="02040503050406030204" pitchFamily="18" charset="0"/>
                            </a:rPr>
                            <m:t>𝑛</m:t>
                          </m:r>
                        </m:den>
                      </m:f>
                      <m:nary>
                        <m:naryPr>
                          <m:chr m:val="∑"/>
                          <m:ctrlPr>
                            <a:rPr lang="pt-BR" altLang="ja-JP" sz="5400" i="1">
                              <a:gradFill>
                                <a:gsLst>
                                  <a:gs pos="2917">
                                    <a:schemeClr val="tx1"/>
                                  </a:gs>
                                  <a:gs pos="30000">
                                    <a:schemeClr val="tx1"/>
                                  </a:gs>
                                </a:gsLst>
                                <a:lin ang="5400000" scaled="0"/>
                              </a:gradFill>
                              <a:latin typeface="Cambria Math" panose="02040503050406030204" pitchFamily="18" charset="0"/>
                            </a:rPr>
                          </m:ctrlPr>
                        </m:naryPr>
                        <m:sub>
                          <m:r>
                            <a:rPr lang="pt-BR" altLang="ja-JP" sz="5400" i="1">
                              <a:gradFill>
                                <a:gsLst>
                                  <a:gs pos="2917">
                                    <a:schemeClr val="tx1"/>
                                  </a:gs>
                                  <a:gs pos="30000">
                                    <a:schemeClr val="tx1"/>
                                  </a:gs>
                                </a:gsLst>
                                <a:lin ang="5400000" scaled="0"/>
                              </a:gradFill>
                              <a:latin typeface="Cambria Math" panose="02040503050406030204" pitchFamily="18" charset="0"/>
                            </a:rPr>
                            <m:t>𝑖</m:t>
                          </m:r>
                          <m:r>
                            <a:rPr lang="pt-BR" altLang="ja-JP" sz="5400" i="1">
                              <a:gradFill>
                                <a:gsLst>
                                  <a:gs pos="2917">
                                    <a:schemeClr val="tx1"/>
                                  </a:gs>
                                  <a:gs pos="30000">
                                    <a:schemeClr val="tx1"/>
                                  </a:gs>
                                </a:gsLst>
                                <a:lin ang="5400000" scaled="0"/>
                              </a:gradFill>
                              <a:latin typeface="Cambria Math" panose="02040503050406030204" pitchFamily="18" charset="0"/>
                            </a:rPr>
                            <m:t>=1</m:t>
                          </m:r>
                        </m:sub>
                        <m:sup>
                          <m:r>
                            <a:rPr lang="pt-BR" altLang="ja-JP" sz="5400" i="1">
                              <a:gradFill>
                                <a:gsLst>
                                  <a:gs pos="2917">
                                    <a:schemeClr val="tx1"/>
                                  </a:gs>
                                  <a:gs pos="30000">
                                    <a:schemeClr val="tx1"/>
                                  </a:gs>
                                </a:gsLst>
                                <a:lin ang="5400000" scaled="0"/>
                              </a:gradFill>
                              <a:latin typeface="Cambria Math" panose="02040503050406030204" pitchFamily="18" charset="0"/>
                            </a:rPr>
                            <m:t>𝑛</m:t>
                          </m:r>
                        </m:sup>
                        <m:e>
                          <m:sSub>
                            <m:sSubPr>
                              <m:ctrlPr>
                                <a:rPr lang="pt-BR" altLang="ja-JP" sz="54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pt-BR" altLang="ja-JP" sz="5400" i="1">
                                  <a:gradFill>
                                    <a:gsLst>
                                      <a:gs pos="2917">
                                        <a:schemeClr val="tx1"/>
                                      </a:gs>
                                      <a:gs pos="30000">
                                        <a:schemeClr val="tx1"/>
                                      </a:gs>
                                    </a:gsLst>
                                    <a:lin ang="5400000" scaled="0"/>
                                  </a:gradFill>
                                  <a:latin typeface="Cambria Math" panose="02040503050406030204" pitchFamily="18" charset="0"/>
                                </a:rPr>
                                <m:t>𝑥</m:t>
                              </m:r>
                            </m:e>
                            <m:sub>
                              <m:r>
                                <a:rPr lang="pt-BR" altLang="ja-JP" sz="5400" i="1">
                                  <a:gradFill>
                                    <a:gsLst>
                                      <a:gs pos="2917">
                                        <a:schemeClr val="tx1"/>
                                      </a:gs>
                                      <a:gs pos="30000">
                                        <a:schemeClr val="tx1"/>
                                      </a:gs>
                                    </a:gsLst>
                                    <a:lin ang="5400000" scaled="0"/>
                                  </a:gradFill>
                                  <a:latin typeface="Cambria Math" panose="02040503050406030204" pitchFamily="18" charset="0"/>
                                </a:rPr>
                                <m:t>𝑖</m:t>
                              </m:r>
                            </m:sub>
                          </m:sSub>
                        </m:e>
                      </m:nary>
                    </m:oMath>
                  </m:oMathPara>
                </a14:m>
                <a:endParaRPr lang="ja-JP" altLang="en-US" sz="5400" i="1" dirty="0" err="1">
                  <a:gradFill>
                    <a:gsLst>
                      <a:gs pos="2917">
                        <a:schemeClr val="tx1"/>
                      </a:gs>
                      <a:gs pos="30000">
                        <a:schemeClr val="tx1"/>
                      </a:gs>
                    </a:gsLst>
                    <a:lin ang="5400000" scaled="0"/>
                  </a:gradFill>
                  <a:latin typeface="Cambria Math" panose="02040503050406030204" pitchFamily="18" charset="0"/>
                </a:endParaRPr>
              </a:p>
            </p:txBody>
          </p:sp>
        </mc:Choice>
        <mc:Fallback xmlns="">
          <p:sp>
            <p:nvSpPr>
              <p:cNvPr id="2" name="テキスト ボックス 1">
                <a:extLst>
                  <a:ext uri="{FF2B5EF4-FFF2-40B4-BE49-F238E27FC236}">
                    <a16:creationId xmlns:a16="http://schemas.microsoft.com/office/drawing/2014/main" id="{E3C5DBE9-9887-4792-A51F-331BB3575417}"/>
                  </a:ext>
                </a:extLst>
              </p:cNvPr>
              <p:cNvSpPr txBox="1">
                <a:spLocks noRot="1" noChangeAspect="1" noMove="1" noResize="1" noEditPoints="1" noAdjustHandles="1" noChangeArrowheads="1" noChangeShapeType="1" noTextEdit="1"/>
              </p:cNvSpPr>
              <p:nvPr/>
            </p:nvSpPr>
            <p:spPr>
              <a:xfrm>
                <a:off x="2553286" y="1512165"/>
                <a:ext cx="4037429" cy="2119170"/>
              </a:xfrm>
              <a:prstGeom prst="rect">
                <a:avLst/>
              </a:prstGeom>
              <a:blipFill>
                <a:blip r:embed="rId3"/>
                <a:stretch>
                  <a:fillRect t="-34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25679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D83D95A-F3F5-4C35-B33C-09261FC82868}"/>
              </a:ext>
            </a:extLst>
          </p:cNvPr>
          <p:cNvPicPr>
            <a:picLocks noChangeAspect="1"/>
          </p:cNvPicPr>
          <p:nvPr/>
        </p:nvPicPr>
        <p:blipFill>
          <a:blip r:embed="rId3"/>
          <a:stretch>
            <a:fillRect/>
          </a:stretch>
        </p:blipFill>
        <p:spPr>
          <a:xfrm>
            <a:off x="0" y="0"/>
            <a:ext cx="9144000" cy="5143500"/>
          </a:xfrm>
          <a:prstGeom prst="rect">
            <a:avLst/>
          </a:prstGeom>
        </p:spPr>
      </p:pic>
      <p:sp>
        <p:nvSpPr>
          <p:cNvPr id="4" name="正方形/長方形 3">
            <a:extLst>
              <a:ext uri="{FF2B5EF4-FFF2-40B4-BE49-F238E27FC236}">
                <a16:creationId xmlns:a16="http://schemas.microsoft.com/office/drawing/2014/main" id="{0819CC1A-5F01-493A-AFD9-F0BD19491BED}"/>
              </a:ext>
            </a:extLst>
          </p:cNvPr>
          <p:cNvSpPr/>
          <p:nvPr/>
        </p:nvSpPr>
        <p:spPr>
          <a:xfrm>
            <a:off x="2153652" y="4897149"/>
            <a:ext cx="4836696" cy="215444"/>
          </a:xfrm>
          <a:prstGeom prst="rect">
            <a:avLst/>
          </a:prstGeom>
        </p:spPr>
        <p:txBody>
          <a:bodyPr wrap="square">
            <a:spAutoFit/>
          </a:bodyPr>
          <a:lstStyle/>
          <a:p>
            <a:pPr algn="ctr"/>
            <a:r>
              <a:rPr lang="ja-JP" altLang="en-US" sz="800" dirty="0">
                <a:solidFill>
                  <a:schemeClr val="tx1">
                    <a:lumMod val="90000"/>
                    <a:lumOff val="10000"/>
                  </a:schemeClr>
                </a:solidFill>
              </a:rPr>
              <a:t>出典）</a:t>
            </a:r>
            <a:r>
              <a:rPr lang="en-US" altLang="ja-JP" sz="800" dirty="0">
                <a:solidFill>
                  <a:schemeClr val="tx1">
                    <a:lumMod val="90000"/>
                    <a:lumOff val="10000"/>
                  </a:schemeClr>
                </a:solidFill>
              </a:rPr>
              <a:t>https://i.ytimg.com/vi/-YRB0eFxeQA/maxresdefault.jpg</a:t>
            </a:r>
            <a:endParaRPr lang="ja-JP" altLang="en-US" sz="800" dirty="0">
              <a:solidFill>
                <a:schemeClr val="tx1">
                  <a:lumMod val="90000"/>
                  <a:lumOff val="10000"/>
                </a:schemeClr>
              </a:solidFill>
            </a:endParaRPr>
          </a:p>
        </p:txBody>
      </p:sp>
    </p:spTree>
    <p:extLst>
      <p:ext uri="{BB962C8B-B14F-4D97-AF65-F5344CB8AC3E}">
        <p14:creationId xmlns:p14="http://schemas.microsoft.com/office/powerpoint/2010/main" val="3635559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9B50910-CF68-43D3-A9AD-BFC3C1E764C3}"/>
              </a:ext>
            </a:extLst>
          </p:cNvPr>
          <p:cNvSpPr/>
          <p:nvPr/>
        </p:nvSpPr>
        <p:spPr>
          <a:xfrm>
            <a:off x="467066" y="1215298"/>
            <a:ext cx="8209869" cy="3170099"/>
          </a:xfrm>
          <a:prstGeom prst="rect">
            <a:avLst/>
          </a:prstGeom>
        </p:spPr>
        <p:txBody>
          <a:bodyPr wrap="square">
            <a:spAutoFit/>
          </a:bodyPr>
          <a:lstStyle/>
          <a:p>
            <a:r>
              <a:rPr lang="ja-JP" altLang="en-US" sz="4000" dirty="0"/>
              <a:t>① 今更何ができるの？もう遅いよ。</a:t>
            </a:r>
            <a:endParaRPr lang="en-US" altLang="ja-JP" sz="4000" dirty="0"/>
          </a:p>
          <a:p>
            <a:endParaRPr lang="en-US" altLang="ja-JP" sz="4000" dirty="0"/>
          </a:p>
          <a:p>
            <a:r>
              <a:rPr lang="ja-JP" altLang="en-US" sz="4000" dirty="0"/>
              <a:t>② ＤＢＡ仕事に関係ないしさ。</a:t>
            </a:r>
            <a:endParaRPr lang="en-US" altLang="ja-JP" sz="4000" dirty="0"/>
          </a:p>
          <a:p>
            <a:endParaRPr lang="ja-JP" altLang="en-US" sz="4000" dirty="0"/>
          </a:p>
          <a:p>
            <a:r>
              <a:rPr lang="ja-JP" altLang="en-US" sz="4000" dirty="0"/>
              <a:t>③ 今回もブームで終わるでしょ。</a:t>
            </a:r>
            <a:endParaRPr lang="en-US" altLang="ja-JP" sz="4000" dirty="0"/>
          </a:p>
        </p:txBody>
      </p:sp>
      <p:sp>
        <p:nvSpPr>
          <p:cNvPr id="5" name="タイトル 4">
            <a:extLst>
              <a:ext uri="{FF2B5EF4-FFF2-40B4-BE49-F238E27FC236}">
                <a16:creationId xmlns:a16="http://schemas.microsoft.com/office/drawing/2014/main" id="{13C6803B-5542-4DA3-9D5E-28C3FB393D60}"/>
              </a:ext>
            </a:extLst>
          </p:cNvPr>
          <p:cNvSpPr>
            <a:spLocks noGrp="1"/>
          </p:cNvSpPr>
          <p:nvPr>
            <p:ph type="title"/>
          </p:nvPr>
        </p:nvSpPr>
        <p:spPr/>
        <p:txBody>
          <a:bodyPr/>
          <a:lstStyle/>
          <a:p>
            <a:r>
              <a:rPr lang="ja-JP" altLang="en-US" dirty="0"/>
              <a:t>ＡＩ、ＡＩっていうけどさ</a:t>
            </a:r>
            <a:r>
              <a:rPr lang="en-US" altLang="ja-JP" dirty="0"/>
              <a:t>…</a:t>
            </a:r>
            <a:endParaRPr kumimoji="1" lang="ja-JP" altLang="en-US" dirty="0"/>
          </a:p>
        </p:txBody>
      </p:sp>
    </p:spTree>
    <p:extLst>
      <p:ext uri="{BB962C8B-B14F-4D97-AF65-F5344CB8AC3E}">
        <p14:creationId xmlns:p14="http://schemas.microsoft.com/office/powerpoint/2010/main" val="2558658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9B50910-CF68-43D3-A9AD-BFC3C1E764C3}"/>
              </a:ext>
            </a:extLst>
          </p:cNvPr>
          <p:cNvSpPr/>
          <p:nvPr/>
        </p:nvSpPr>
        <p:spPr>
          <a:xfrm>
            <a:off x="467066" y="2248585"/>
            <a:ext cx="8676934" cy="707886"/>
          </a:xfrm>
          <a:prstGeom prst="rect">
            <a:avLst/>
          </a:prstGeom>
        </p:spPr>
        <p:txBody>
          <a:bodyPr wrap="square">
            <a:spAutoFit/>
          </a:bodyPr>
          <a:lstStyle/>
          <a:p>
            <a:pPr lvl="0">
              <a:defRPr/>
            </a:pPr>
            <a:r>
              <a:rPr kumimoji="1" lang="ja-JP" altLang="en-US" sz="4000" b="0" i="0" u="none" strike="noStrike" kern="1200" cap="none" spc="0" normalizeH="0" baseline="0" noProof="0" dirty="0">
                <a:ln>
                  <a:noFill/>
                </a:ln>
                <a:solidFill>
                  <a:srgbClr val="FFFFFF"/>
                </a:solidFill>
                <a:effectLst/>
                <a:uLnTx/>
                <a:uFillTx/>
                <a:latin typeface="Segoe UI"/>
                <a:ea typeface="メイリオ"/>
                <a:cs typeface="+mn-cs"/>
              </a:rPr>
              <a:t>① </a:t>
            </a:r>
            <a:r>
              <a:rPr lang="ja-JP" altLang="en-US" sz="4000" dirty="0"/>
              <a:t>今更何ができるの？もう遅いよ。</a:t>
            </a:r>
            <a:endParaRPr kumimoji="1" lang="en-US" altLang="ja-JP" sz="40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3" name="タイトル 4">
            <a:extLst>
              <a:ext uri="{FF2B5EF4-FFF2-40B4-BE49-F238E27FC236}">
                <a16:creationId xmlns:a16="http://schemas.microsoft.com/office/drawing/2014/main" id="{826F0C44-49FA-401B-88C8-09FE9C1971E3}"/>
              </a:ext>
            </a:extLst>
          </p:cNvPr>
          <p:cNvSpPr>
            <a:spLocks noGrp="1"/>
          </p:cNvSpPr>
          <p:nvPr>
            <p:ph type="title"/>
          </p:nvPr>
        </p:nvSpPr>
        <p:spPr>
          <a:xfrm>
            <a:off x="402120" y="1073706"/>
            <a:ext cx="8403950" cy="640175"/>
          </a:xfrm>
        </p:spPr>
        <p:txBody>
          <a:bodyPr/>
          <a:lstStyle/>
          <a:p>
            <a:r>
              <a:rPr lang="ja-JP" altLang="en-US" sz="3200" dirty="0"/>
              <a:t>ＡＩ、ＡＩっていうけどさ</a:t>
            </a:r>
            <a:r>
              <a:rPr lang="en-US" altLang="ja-JP" sz="3200" dirty="0"/>
              <a:t>…</a:t>
            </a:r>
            <a:endParaRPr kumimoji="1" lang="ja-JP" altLang="en-US" sz="3200" dirty="0"/>
          </a:p>
        </p:txBody>
      </p:sp>
    </p:spTree>
    <p:extLst>
      <p:ext uri="{BB962C8B-B14F-4D97-AF65-F5344CB8AC3E}">
        <p14:creationId xmlns:p14="http://schemas.microsoft.com/office/powerpoint/2010/main" val="407531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47CC2AB-79A2-46AD-B92E-3CE651B66D2E}"/>
              </a:ext>
            </a:extLst>
          </p:cNvPr>
          <p:cNvPicPr>
            <a:picLocks noChangeAspect="1"/>
          </p:cNvPicPr>
          <p:nvPr/>
        </p:nvPicPr>
        <p:blipFill>
          <a:blip r:embed="rId3"/>
          <a:stretch>
            <a:fillRect/>
          </a:stretch>
        </p:blipFill>
        <p:spPr>
          <a:xfrm>
            <a:off x="866214" y="483814"/>
            <a:ext cx="7353300" cy="4391025"/>
          </a:xfrm>
          <a:prstGeom prst="rect">
            <a:avLst/>
          </a:prstGeom>
        </p:spPr>
      </p:pic>
      <p:grpSp>
        <p:nvGrpSpPr>
          <p:cNvPr id="5" name="グループ化 4">
            <a:extLst>
              <a:ext uri="{FF2B5EF4-FFF2-40B4-BE49-F238E27FC236}">
                <a16:creationId xmlns:a16="http://schemas.microsoft.com/office/drawing/2014/main" id="{1BC231F1-C3FF-4975-868D-B2CDD157D4E2}"/>
              </a:ext>
            </a:extLst>
          </p:cNvPr>
          <p:cNvGrpSpPr/>
          <p:nvPr/>
        </p:nvGrpSpPr>
        <p:grpSpPr>
          <a:xfrm>
            <a:off x="2277034" y="483814"/>
            <a:ext cx="2362200" cy="809625"/>
            <a:chOff x="2277034" y="483814"/>
            <a:chExt cx="2362200" cy="809625"/>
          </a:xfrm>
        </p:grpSpPr>
        <p:pic>
          <p:nvPicPr>
            <p:cNvPr id="2" name="図 1">
              <a:extLst>
                <a:ext uri="{FF2B5EF4-FFF2-40B4-BE49-F238E27FC236}">
                  <a16:creationId xmlns:a16="http://schemas.microsoft.com/office/drawing/2014/main" id="{B198AC41-8D76-4904-AD74-3C4C5C7CBEEA}"/>
                </a:ext>
              </a:extLst>
            </p:cNvPr>
            <p:cNvPicPr>
              <a:picLocks noChangeAspect="1"/>
            </p:cNvPicPr>
            <p:nvPr/>
          </p:nvPicPr>
          <p:blipFill>
            <a:blip r:embed="rId4"/>
            <a:stretch>
              <a:fillRect/>
            </a:stretch>
          </p:blipFill>
          <p:spPr>
            <a:xfrm>
              <a:off x="2277034" y="483814"/>
              <a:ext cx="2362200" cy="809625"/>
            </a:xfrm>
            <a:prstGeom prst="rect">
              <a:avLst/>
            </a:prstGeom>
            <a:ln>
              <a:solidFill>
                <a:srgbClr val="FF0000"/>
              </a:solidFill>
            </a:ln>
          </p:spPr>
        </p:pic>
        <p:sp>
          <p:nvSpPr>
            <p:cNvPr id="4" name="正方形/長方形 3">
              <a:extLst>
                <a:ext uri="{FF2B5EF4-FFF2-40B4-BE49-F238E27FC236}">
                  <a16:creationId xmlns:a16="http://schemas.microsoft.com/office/drawing/2014/main" id="{4A22A5BF-98C9-467D-927F-8BBF18FA5FEA}"/>
                </a:ext>
              </a:extLst>
            </p:cNvPr>
            <p:cNvSpPr/>
            <p:nvPr/>
          </p:nvSpPr>
          <p:spPr bwMode="auto">
            <a:xfrm>
              <a:off x="3591157" y="731669"/>
              <a:ext cx="432000" cy="133774"/>
            </a:xfrm>
            <a:prstGeom prst="rect">
              <a:avLst/>
            </a:prstGeom>
            <a:solidFill>
              <a:srgbClr val="FF0000">
                <a:alpha val="3000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正方形/長方形 7">
            <a:extLst>
              <a:ext uri="{FF2B5EF4-FFF2-40B4-BE49-F238E27FC236}">
                <a16:creationId xmlns:a16="http://schemas.microsoft.com/office/drawing/2014/main" id="{F5DC9675-B1FA-4A09-8CF7-FF22ADBAD434}"/>
              </a:ext>
            </a:extLst>
          </p:cNvPr>
          <p:cNvSpPr/>
          <p:nvPr/>
        </p:nvSpPr>
        <p:spPr>
          <a:xfrm>
            <a:off x="2694666" y="4843957"/>
            <a:ext cx="3754669" cy="215444"/>
          </a:xfrm>
          <a:prstGeom prst="rect">
            <a:avLst/>
          </a:prstGeom>
        </p:spPr>
        <p:txBody>
          <a:bodyPr wrap="square">
            <a:spAutoFit/>
          </a:bodyPr>
          <a:lstStyle/>
          <a:p>
            <a:pPr algn="ctr"/>
            <a:r>
              <a:rPr lang="ja-JP" altLang="en-US" sz="800" dirty="0">
                <a:solidFill>
                  <a:schemeClr val="bg2">
                    <a:lumMod val="50000"/>
                  </a:schemeClr>
                </a:solidFill>
              </a:rPr>
              <a:t>出典）</a:t>
            </a:r>
            <a:r>
              <a:rPr lang="en-US" altLang="ja-JP" sz="800" dirty="0">
                <a:solidFill>
                  <a:schemeClr val="bg2">
                    <a:lumMod val="50000"/>
                  </a:schemeClr>
                </a:solidFill>
              </a:rPr>
              <a:t>https://www.gartner.co.jp/press/html/pr20170823-01.html</a:t>
            </a:r>
            <a:endParaRPr lang="ja-JP" altLang="en-US" sz="800" dirty="0">
              <a:solidFill>
                <a:schemeClr val="bg2">
                  <a:lumMod val="50000"/>
                </a:schemeClr>
              </a:solidFill>
            </a:endParaRPr>
          </a:p>
        </p:txBody>
      </p:sp>
    </p:spTree>
    <p:extLst>
      <p:ext uri="{BB962C8B-B14F-4D97-AF65-F5344CB8AC3E}">
        <p14:creationId xmlns:p14="http://schemas.microsoft.com/office/powerpoint/2010/main" val="9958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5"/>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47CC2AB-79A2-46AD-B92E-3CE651B66D2E}"/>
              </a:ext>
            </a:extLst>
          </p:cNvPr>
          <p:cNvPicPr>
            <a:picLocks noChangeAspect="1"/>
          </p:cNvPicPr>
          <p:nvPr/>
        </p:nvPicPr>
        <p:blipFill>
          <a:blip r:embed="rId3"/>
          <a:stretch>
            <a:fillRect/>
          </a:stretch>
        </p:blipFill>
        <p:spPr>
          <a:xfrm>
            <a:off x="866214" y="483814"/>
            <a:ext cx="7353300" cy="4391025"/>
          </a:xfrm>
          <a:prstGeom prst="rect">
            <a:avLst/>
          </a:prstGeom>
        </p:spPr>
      </p:pic>
      <p:sp>
        <p:nvSpPr>
          <p:cNvPr id="4" name="正方形/長方形 3">
            <a:extLst>
              <a:ext uri="{FF2B5EF4-FFF2-40B4-BE49-F238E27FC236}">
                <a16:creationId xmlns:a16="http://schemas.microsoft.com/office/drawing/2014/main" id="{4A22A5BF-98C9-467D-927F-8BBF18FA5FEA}"/>
              </a:ext>
            </a:extLst>
          </p:cNvPr>
          <p:cNvSpPr/>
          <p:nvPr/>
        </p:nvSpPr>
        <p:spPr bwMode="auto">
          <a:xfrm>
            <a:off x="3719823" y="839853"/>
            <a:ext cx="396000" cy="133774"/>
          </a:xfrm>
          <a:prstGeom prst="rect">
            <a:avLst/>
          </a:prstGeom>
          <a:solidFill>
            <a:srgbClr val="FF0000">
              <a:alpha val="3000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D2AA359B-DDB4-406D-A890-7BAE45A92E7A}"/>
              </a:ext>
            </a:extLst>
          </p:cNvPr>
          <p:cNvSpPr/>
          <p:nvPr/>
        </p:nvSpPr>
        <p:spPr bwMode="auto">
          <a:xfrm>
            <a:off x="3531068" y="606860"/>
            <a:ext cx="684000" cy="133774"/>
          </a:xfrm>
          <a:prstGeom prst="rect">
            <a:avLst/>
          </a:prstGeom>
          <a:solidFill>
            <a:srgbClr val="FF0000">
              <a:alpha val="3000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正方形/長方形 8">
            <a:extLst>
              <a:ext uri="{FF2B5EF4-FFF2-40B4-BE49-F238E27FC236}">
                <a16:creationId xmlns:a16="http://schemas.microsoft.com/office/drawing/2014/main" id="{08D64E95-6534-4071-AF5B-85BD7C807F2F}"/>
              </a:ext>
            </a:extLst>
          </p:cNvPr>
          <p:cNvSpPr/>
          <p:nvPr/>
        </p:nvSpPr>
        <p:spPr bwMode="auto">
          <a:xfrm>
            <a:off x="3819068" y="1060355"/>
            <a:ext cx="828000" cy="133774"/>
          </a:xfrm>
          <a:prstGeom prst="rect">
            <a:avLst/>
          </a:prstGeom>
          <a:solidFill>
            <a:srgbClr val="FF0000">
              <a:alpha val="3000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正方形/長方形 13">
            <a:extLst>
              <a:ext uri="{FF2B5EF4-FFF2-40B4-BE49-F238E27FC236}">
                <a16:creationId xmlns:a16="http://schemas.microsoft.com/office/drawing/2014/main" id="{8094397C-B2C9-4E6A-85F8-668F4DFCB180}"/>
              </a:ext>
            </a:extLst>
          </p:cNvPr>
          <p:cNvSpPr/>
          <p:nvPr/>
        </p:nvSpPr>
        <p:spPr bwMode="auto">
          <a:xfrm>
            <a:off x="2311868" y="744867"/>
            <a:ext cx="901784" cy="198431"/>
          </a:xfrm>
          <a:prstGeom prst="rect">
            <a:avLst/>
          </a:prstGeom>
          <a:solidFill>
            <a:srgbClr val="FF0000">
              <a:alpha val="3000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正方形/長方形 12">
            <a:extLst>
              <a:ext uri="{FF2B5EF4-FFF2-40B4-BE49-F238E27FC236}">
                <a16:creationId xmlns:a16="http://schemas.microsoft.com/office/drawing/2014/main" id="{055E8879-67B9-4FB6-8D71-3F9CEF415F4F}"/>
              </a:ext>
            </a:extLst>
          </p:cNvPr>
          <p:cNvSpPr/>
          <p:nvPr/>
        </p:nvSpPr>
        <p:spPr>
          <a:xfrm>
            <a:off x="2694666" y="4843957"/>
            <a:ext cx="3754669"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E6E6E6">
                    <a:lumMod val="50000"/>
                  </a:srgbClr>
                </a:solidFill>
                <a:effectLst/>
                <a:uLnTx/>
                <a:uFillTx/>
                <a:latin typeface="Segoe UI"/>
                <a:ea typeface="メイリオ"/>
                <a:cs typeface="+mn-cs"/>
              </a:rPr>
              <a:t>出典）</a:t>
            </a:r>
            <a:r>
              <a:rPr kumimoji="1" lang="en-US" altLang="ja-JP" sz="800" b="0" i="0" u="none" strike="noStrike" kern="1200" cap="none" spc="0" normalizeH="0" baseline="0" noProof="0" dirty="0">
                <a:ln>
                  <a:noFill/>
                </a:ln>
                <a:solidFill>
                  <a:srgbClr val="E6E6E6">
                    <a:lumMod val="50000"/>
                  </a:srgbClr>
                </a:solidFill>
                <a:effectLst/>
                <a:uLnTx/>
                <a:uFillTx/>
                <a:latin typeface="Segoe UI"/>
                <a:ea typeface="メイリオ"/>
                <a:cs typeface="+mn-cs"/>
              </a:rPr>
              <a:t>https://www.gartner.co.jp/press/html/pr20170823-01.html</a:t>
            </a:r>
            <a:endParaRPr kumimoji="1" lang="ja-JP" altLang="en-US" sz="800" b="0" i="0" u="none" strike="noStrike" kern="1200" cap="none" spc="0" normalizeH="0" baseline="0" noProof="0" dirty="0">
              <a:ln>
                <a:noFill/>
              </a:ln>
              <a:solidFill>
                <a:srgbClr val="E6E6E6">
                  <a:lumMod val="50000"/>
                </a:srgbClr>
              </a:solidFill>
              <a:effectLst/>
              <a:uLnTx/>
              <a:uFillTx/>
              <a:latin typeface="Segoe UI"/>
              <a:ea typeface="メイリオ"/>
              <a:cs typeface="+mn-cs"/>
            </a:endParaRPr>
          </a:p>
        </p:txBody>
      </p:sp>
    </p:spTree>
    <p:extLst>
      <p:ext uri="{BB962C8B-B14F-4D97-AF65-F5344CB8AC3E}">
        <p14:creationId xmlns:p14="http://schemas.microsoft.com/office/powerpoint/2010/main" val="283516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47CC2AB-79A2-46AD-B92E-3CE651B66D2E}"/>
              </a:ext>
            </a:extLst>
          </p:cNvPr>
          <p:cNvPicPr>
            <a:picLocks noChangeAspect="1"/>
          </p:cNvPicPr>
          <p:nvPr/>
        </p:nvPicPr>
        <p:blipFill>
          <a:blip r:embed="rId3"/>
          <a:stretch>
            <a:fillRect/>
          </a:stretch>
        </p:blipFill>
        <p:spPr>
          <a:xfrm>
            <a:off x="866214" y="483814"/>
            <a:ext cx="7353300" cy="4391025"/>
          </a:xfrm>
          <a:prstGeom prst="rect">
            <a:avLst/>
          </a:prstGeom>
        </p:spPr>
      </p:pic>
      <p:sp>
        <p:nvSpPr>
          <p:cNvPr id="10" name="正方形/長方形 9">
            <a:extLst>
              <a:ext uri="{FF2B5EF4-FFF2-40B4-BE49-F238E27FC236}">
                <a16:creationId xmlns:a16="http://schemas.microsoft.com/office/drawing/2014/main" id="{89FEF286-924C-4DE0-816D-31A3F6F28248}"/>
              </a:ext>
            </a:extLst>
          </p:cNvPr>
          <p:cNvSpPr/>
          <p:nvPr/>
        </p:nvSpPr>
        <p:spPr bwMode="auto">
          <a:xfrm>
            <a:off x="3980432" y="3202920"/>
            <a:ext cx="576000" cy="133774"/>
          </a:xfrm>
          <a:prstGeom prst="rect">
            <a:avLst/>
          </a:prstGeom>
          <a:solidFill>
            <a:srgbClr val="FF0000">
              <a:alpha val="3000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正方形/長方形 10">
            <a:extLst>
              <a:ext uri="{FF2B5EF4-FFF2-40B4-BE49-F238E27FC236}">
                <a16:creationId xmlns:a16="http://schemas.microsoft.com/office/drawing/2014/main" id="{292EA163-F73C-46BF-B83A-3E31A0909B49}"/>
              </a:ext>
            </a:extLst>
          </p:cNvPr>
          <p:cNvSpPr/>
          <p:nvPr/>
        </p:nvSpPr>
        <p:spPr bwMode="auto">
          <a:xfrm>
            <a:off x="4993444" y="3245507"/>
            <a:ext cx="1116000" cy="108000"/>
          </a:xfrm>
          <a:prstGeom prst="rect">
            <a:avLst/>
          </a:prstGeom>
          <a:solidFill>
            <a:srgbClr val="FF0000">
              <a:alpha val="3000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正方形/長方形 11">
            <a:extLst>
              <a:ext uri="{FF2B5EF4-FFF2-40B4-BE49-F238E27FC236}">
                <a16:creationId xmlns:a16="http://schemas.microsoft.com/office/drawing/2014/main" id="{F80FF79F-C2DA-4F8D-AA5B-7BC7083C140A}"/>
              </a:ext>
            </a:extLst>
          </p:cNvPr>
          <p:cNvSpPr/>
          <p:nvPr/>
        </p:nvSpPr>
        <p:spPr bwMode="auto">
          <a:xfrm>
            <a:off x="4850009" y="3352386"/>
            <a:ext cx="1584000" cy="108000"/>
          </a:xfrm>
          <a:prstGeom prst="rect">
            <a:avLst/>
          </a:prstGeom>
          <a:solidFill>
            <a:srgbClr val="FF0000">
              <a:alpha val="3000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正方形/長方形 12">
            <a:extLst>
              <a:ext uri="{FF2B5EF4-FFF2-40B4-BE49-F238E27FC236}">
                <a16:creationId xmlns:a16="http://schemas.microsoft.com/office/drawing/2014/main" id="{055E8879-67B9-4FB6-8D71-3F9CEF415F4F}"/>
              </a:ext>
            </a:extLst>
          </p:cNvPr>
          <p:cNvSpPr/>
          <p:nvPr/>
        </p:nvSpPr>
        <p:spPr>
          <a:xfrm>
            <a:off x="2694666" y="4843957"/>
            <a:ext cx="3754669" cy="215444"/>
          </a:xfrm>
          <a:prstGeom prst="rect">
            <a:avLst/>
          </a:prstGeom>
        </p:spPr>
        <p:txBody>
          <a:bodyPr wrap="square">
            <a:spAutoFit/>
          </a:bodyPr>
          <a:lstStyle/>
          <a:p>
            <a:pPr algn="ctr"/>
            <a:r>
              <a:rPr lang="ja-JP" altLang="en-US" sz="800" dirty="0">
                <a:solidFill>
                  <a:schemeClr val="bg2">
                    <a:lumMod val="50000"/>
                  </a:schemeClr>
                </a:solidFill>
              </a:rPr>
              <a:t>出典）</a:t>
            </a:r>
            <a:r>
              <a:rPr lang="en-US" altLang="ja-JP" sz="800" dirty="0">
                <a:solidFill>
                  <a:schemeClr val="bg2">
                    <a:lumMod val="50000"/>
                  </a:schemeClr>
                </a:solidFill>
              </a:rPr>
              <a:t>https://www.gartner.co.jp/press/html/pr20170823-01.html</a:t>
            </a:r>
            <a:endParaRPr lang="ja-JP" altLang="en-US" sz="800" dirty="0">
              <a:solidFill>
                <a:schemeClr val="bg2">
                  <a:lumMod val="50000"/>
                </a:schemeClr>
              </a:solidFill>
            </a:endParaRPr>
          </a:p>
        </p:txBody>
      </p:sp>
    </p:spTree>
    <p:extLst>
      <p:ext uri="{BB962C8B-B14F-4D97-AF65-F5344CB8AC3E}">
        <p14:creationId xmlns:p14="http://schemas.microsoft.com/office/powerpoint/2010/main" val="1724379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グラフ 7">
            <a:extLst>
              <a:ext uri="{FF2B5EF4-FFF2-40B4-BE49-F238E27FC236}">
                <a16:creationId xmlns:a16="http://schemas.microsoft.com/office/drawing/2014/main" id="{1EFDD1AE-5570-44D5-B56F-9B6DCBB962BE}"/>
              </a:ext>
            </a:extLst>
          </p:cNvPr>
          <p:cNvGraphicFramePr>
            <a:graphicFrameLocks/>
          </p:cNvGraphicFramePr>
          <p:nvPr>
            <p:extLst>
              <p:ext uri="{D42A27DB-BD31-4B8C-83A1-F6EECF244321}">
                <p14:modId xmlns:p14="http://schemas.microsoft.com/office/powerpoint/2010/main" val="966070605"/>
              </p:ext>
            </p:extLst>
          </p:nvPr>
        </p:nvGraphicFramePr>
        <p:xfrm>
          <a:off x="353377" y="458221"/>
          <a:ext cx="8437246" cy="4227059"/>
        </p:xfrm>
        <a:graphic>
          <a:graphicData uri="http://schemas.openxmlformats.org/drawingml/2006/chart">
            <c:chart xmlns:c="http://schemas.openxmlformats.org/drawingml/2006/chart" xmlns:r="http://schemas.openxmlformats.org/officeDocument/2006/relationships" r:id="rId3"/>
          </a:graphicData>
        </a:graphic>
      </p:graphicFrame>
      <p:sp>
        <p:nvSpPr>
          <p:cNvPr id="10" name="正方形/長方形 9">
            <a:extLst>
              <a:ext uri="{FF2B5EF4-FFF2-40B4-BE49-F238E27FC236}">
                <a16:creationId xmlns:a16="http://schemas.microsoft.com/office/drawing/2014/main" id="{4C326EA4-C272-4C29-9F7E-A9B43F7582E2}"/>
              </a:ext>
            </a:extLst>
          </p:cNvPr>
          <p:cNvSpPr/>
          <p:nvPr/>
        </p:nvSpPr>
        <p:spPr>
          <a:xfrm>
            <a:off x="2113615" y="4774210"/>
            <a:ext cx="4916770"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E6E6E6">
                    <a:lumMod val="50000"/>
                  </a:srgbClr>
                </a:solidFill>
                <a:effectLst/>
                <a:uLnTx/>
                <a:uFillTx/>
                <a:latin typeface="Segoe UI"/>
                <a:ea typeface="メイリオ"/>
                <a:cs typeface="+mn-cs"/>
              </a:rPr>
              <a:t>出典）</a:t>
            </a:r>
            <a:r>
              <a:rPr kumimoji="1" lang="en-US" altLang="ja-JP" sz="800" b="0" i="0" u="none" strike="noStrike" kern="1200" cap="none" spc="0" normalizeH="0" baseline="0" noProof="0" dirty="0">
                <a:ln>
                  <a:noFill/>
                </a:ln>
                <a:solidFill>
                  <a:srgbClr val="E6E6E6">
                    <a:lumMod val="50000"/>
                  </a:srgbClr>
                </a:solidFill>
                <a:effectLst/>
                <a:uLnTx/>
                <a:uFillTx/>
                <a:latin typeface="Segoe UI"/>
                <a:ea typeface="メイリオ"/>
                <a:cs typeface="+mn-cs"/>
              </a:rPr>
              <a:t>https://trends.google.com/trends/explore?date=today%205-y&amp;q=AI%20Deep%20Learning</a:t>
            </a:r>
          </a:p>
          <a:p>
            <a:pPr lvl="0"/>
            <a:r>
              <a:rPr lang="ja-JP" altLang="en-US" sz="800" dirty="0">
                <a:solidFill>
                  <a:srgbClr val="E6E6E6">
                    <a:lumMod val="50000"/>
                  </a:srgbClr>
                </a:solidFill>
              </a:rPr>
              <a:t>出典）</a:t>
            </a:r>
            <a:r>
              <a:rPr lang="en-US" altLang="ja-JP" sz="800" dirty="0">
                <a:solidFill>
                  <a:schemeClr val="bg2">
                    <a:lumMod val="50000"/>
                  </a:schemeClr>
                </a:solidFill>
              </a:rPr>
              <a:t>https://stooq.com/q/d/?s=nvda.us&amp;c=0&amp;d1=20121027&amp;d2=20171027&amp;i=w</a:t>
            </a:r>
            <a:endParaRPr kumimoji="1" lang="en-US" altLang="ja-JP" sz="800" b="0" i="0" u="none" strike="noStrike" kern="1200" cap="none" spc="0" normalizeH="0" baseline="0" noProof="0" dirty="0">
              <a:ln>
                <a:noFill/>
              </a:ln>
              <a:solidFill>
                <a:srgbClr val="E6E6E6">
                  <a:lumMod val="50000"/>
                </a:srgbClr>
              </a:solidFill>
              <a:effectLst/>
              <a:uLnTx/>
              <a:uFillTx/>
              <a:latin typeface="Segoe UI"/>
              <a:ea typeface="メイリオ"/>
              <a:cs typeface="+mn-cs"/>
            </a:endParaRPr>
          </a:p>
        </p:txBody>
      </p:sp>
      <p:sp>
        <p:nvSpPr>
          <p:cNvPr id="2" name="正方形/長方形 1">
            <a:extLst>
              <a:ext uri="{FF2B5EF4-FFF2-40B4-BE49-F238E27FC236}">
                <a16:creationId xmlns:a16="http://schemas.microsoft.com/office/drawing/2014/main" id="{35C0C5A4-654E-47C6-A219-F2449FC1860E}"/>
              </a:ext>
            </a:extLst>
          </p:cNvPr>
          <p:cNvSpPr/>
          <p:nvPr/>
        </p:nvSpPr>
        <p:spPr bwMode="auto">
          <a:xfrm>
            <a:off x="1304254" y="1600203"/>
            <a:ext cx="3881357" cy="396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48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24A49A2E-5CFF-44C5-8735-DBB7992EE5BF}"/>
              </a:ext>
            </a:extLst>
          </p:cNvPr>
          <p:cNvGraphicFramePr/>
          <p:nvPr>
            <p:extLst>
              <p:ext uri="{D42A27DB-BD31-4B8C-83A1-F6EECF244321}">
                <p14:modId xmlns:p14="http://schemas.microsoft.com/office/powerpoint/2010/main" val="673802666"/>
              </p:ext>
            </p:extLst>
          </p:nvPr>
        </p:nvGraphicFramePr>
        <p:xfrm>
          <a:off x="463063" y="614661"/>
          <a:ext cx="8216900" cy="4354306"/>
        </p:xfrm>
        <a:graphic>
          <a:graphicData uri="http://schemas.openxmlformats.org/drawingml/2006/chart">
            <c:chart xmlns:c="http://schemas.openxmlformats.org/drawingml/2006/chart" xmlns:r="http://schemas.openxmlformats.org/officeDocument/2006/relationships" r:id="rId3"/>
          </a:graphicData>
        </a:graphic>
      </p:graphicFrame>
      <p:sp>
        <p:nvSpPr>
          <p:cNvPr id="13" name="正方形/長方形 12">
            <a:extLst>
              <a:ext uri="{FF2B5EF4-FFF2-40B4-BE49-F238E27FC236}">
                <a16:creationId xmlns:a16="http://schemas.microsoft.com/office/drawing/2014/main" id="{840AAED6-9558-4E9E-895E-D7FE0AFFD151}"/>
              </a:ext>
            </a:extLst>
          </p:cNvPr>
          <p:cNvSpPr/>
          <p:nvPr/>
        </p:nvSpPr>
        <p:spPr>
          <a:xfrm>
            <a:off x="1884973" y="4880822"/>
            <a:ext cx="5374055"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E6E6E6">
                    <a:lumMod val="50000"/>
                  </a:srgbClr>
                </a:solidFill>
                <a:effectLst/>
                <a:uLnTx/>
                <a:uFillTx/>
                <a:latin typeface="Segoe UI"/>
                <a:ea typeface="メイリオ"/>
                <a:cs typeface="+mn-cs"/>
              </a:rPr>
              <a:t>出典）</a:t>
            </a:r>
            <a:r>
              <a:rPr kumimoji="1" lang="en-US" altLang="ja-JP" sz="800" b="0" i="0" u="none" strike="noStrike" kern="1200" cap="none" spc="0" normalizeH="0" baseline="0" noProof="0" dirty="0">
                <a:ln>
                  <a:noFill/>
                </a:ln>
                <a:solidFill>
                  <a:srgbClr val="E6E6E6">
                    <a:lumMod val="50000"/>
                  </a:srgbClr>
                </a:solidFill>
                <a:effectLst/>
                <a:uLnTx/>
                <a:uFillTx/>
                <a:latin typeface="Segoe UI"/>
                <a:ea typeface="メイリオ"/>
                <a:cs typeface="+mn-cs"/>
              </a:rPr>
              <a:t>Large Scale Visual Recognition Challenge (ILSVRC)</a:t>
            </a:r>
          </a:p>
        </p:txBody>
      </p:sp>
      <p:sp>
        <p:nvSpPr>
          <p:cNvPr id="3" name="正方形/長方形 2">
            <a:extLst>
              <a:ext uri="{FF2B5EF4-FFF2-40B4-BE49-F238E27FC236}">
                <a16:creationId xmlns:a16="http://schemas.microsoft.com/office/drawing/2014/main" id="{ECE9B170-A50C-43AE-9477-975D8E925F2A}"/>
              </a:ext>
            </a:extLst>
          </p:cNvPr>
          <p:cNvSpPr/>
          <p:nvPr/>
        </p:nvSpPr>
        <p:spPr bwMode="auto">
          <a:xfrm>
            <a:off x="7909397" y="3391970"/>
            <a:ext cx="302400" cy="414000"/>
          </a:xfrm>
          <a:prstGeom prst="rect">
            <a:avLst/>
          </a:prstGeom>
          <a:solidFill>
            <a:schemeClr val="accent3">
              <a:lumMod val="25000"/>
              <a:lumOff val="7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直線コネクタ 7">
            <a:extLst>
              <a:ext uri="{FF2B5EF4-FFF2-40B4-BE49-F238E27FC236}">
                <a16:creationId xmlns:a16="http://schemas.microsoft.com/office/drawing/2014/main" id="{09675CD6-075C-42BE-8A71-23BB09DE7E61}"/>
              </a:ext>
            </a:extLst>
          </p:cNvPr>
          <p:cNvCxnSpPr/>
          <p:nvPr/>
        </p:nvCxnSpPr>
        <p:spPr bwMode="auto">
          <a:xfrm>
            <a:off x="776229" y="3398002"/>
            <a:ext cx="7776000" cy="0"/>
          </a:xfrm>
          <a:prstGeom prst="line">
            <a:avLst/>
          </a:prstGeom>
          <a:solidFill>
            <a:schemeClr val="bg1"/>
          </a:solidFill>
          <a:ln w="222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1" name="正方形/長方形 10">
            <a:extLst>
              <a:ext uri="{FF2B5EF4-FFF2-40B4-BE49-F238E27FC236}">
                <a16:creationId xmlns:a16="http://schemas.microsoft.com/office/drawing/2014/main" id="{9E504B50-AB4B-41B9-B35E-AE4135F9A03B}"/>
              </a:ext>
            </a:extLst>
          </p:cNvPr>
          <p:cNvSpPr/>
          <p:nvPr/>
        </p:nvSpPr>
        <p:spPr bwMode="auto">
          <a:xfrm>
            <a:off x="957459" y="4010235"/>
            <a:ext cx="927514" cy="690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正方形/長方形 13">
            <a:extLst>
              <a:ext uri="{FF2B5EF4-FFF2-40B4-BE49-F238E27FC236}">
                <a16:creationId xmlns:a16="http://schemas.microsoft.com/office/drawing/2014/main" id="{C38CBAD7-9B67-4D3A-8165-C3A4263E3CE8}"/>
              </a:ext>
            </a:extLst>
          </p:cNvPr>
          <p:cNvSpPr/>
          <p:nvPr/>
        </p:nvSpPr>
        <p:spPr bwMode="auto">
          <a:xfrm>
            <a:off x="1869047" y="3924194"/>
            <a:ext cx="927514" cy="690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正方形/長方形 14">
            <a:extLst>
              <a:ext uri="{FF2B5EF4-FFF2-40B4-BE49-F238E27FC236}">
                <a16:creationId xmlns:a16="http://schemas.microsoft.com/office/drawing/2014/main" id="{952584A6-F2C8-4966-A305-4BE83F35D0A6}"/>
              </a:ext>
            </a:extLst>
          </p:cNvPr>
          <p:cNvSpPr/>
          <p:nvPr/>
        </p:nvSpPr>
        <p:spPr bwMode="auto">
          <a:xfrm>
            <a:off x="2777691" y="3848056"/>
            <a:ext cx="1082132" cy="10591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正方形/長方形 15">
            <a:extLst>
              <a:ext uri="{FF2B5EF4-FFF2-40B4-BE49-F238E27FC236}">
                <a16:creationId xmlns:a16="http://schemas.microsoft.com/office/drawing/2014/main" id="{A2BF33D5-33B2-4815-AFB5-DD9010215EB5}"/>
              </a:ext>
            </a:extLst>
          </p:cNvPr>
          <p:cNvSpPr/>
          <p:nvPr/>
        </p:nvSpPr>
        <p:spPr bwMode="auto">
          <a:xfrm>
            <a:off x="3831286" y="3873272"/>
            <a:ext cx="927514" cy="7413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正方形/長方形 16">
            <a:extLst>
              <a:ext uri="{FF2B5EF4-FFF2-40B4-BE49-F238E27FC236}">
                <a16:creationId xmlns:a16="http://schemas.microsoft.com/office/drawing/2014/main" id="{16387B32-BFE2-4C15-99E2-7F0383E67F4B}"/>
              </a:ext>
            </a:extLst>
          </p:cNvPr>
          <p:cNvSpPr/>
          <p:nvPr/>
        </p:nvSpPr>
        <p:spPr bwMode="auto">
          <a:xfrm>
            <a:off x="4866011" y="3924194"/>
            <a:ext cx="836810" cy="690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正方形/長方形 17">
            <a:extLst>
              <a:ext uri="{FF2B5EF4-FFF2-40B4-BE49-F238E27FC236}">
                <a16:creationId xmlns:a16="http://schemas.microsoft.com/office/drawing/2014/main" id="{6847FFB0-7EBA-4405-8A50-271113007708}"/>
              </a:ext>
            </a:extLst>
          </p:cNvPr>
          <p:cNvSpPr/>
          <p:nvPr/>
        </p:nvSpPr>
        <p:spPr bwMode="auto">
          <a:xfrm>
            <a:off x="5612065" y="3882779"/>
            <a:ext cx="1027356" cy="690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正方形/長方形 18">
            <a:extLst>
              <a:ext uri="{FF2B5EF4-FFF2-40B4-BE49-F238E27FC236}">
                <a16:creationId xmlns:a16="http://schemas.microsoft.com/office/drawing/2014/main" id="{FA68D967-44E6-47CA-8355-77356482523F}"/>
              </a:ext>
            </a:extLst>
          </p:cNvPr>
          <p:cNvSpPr/>
          <p:nvPr/>
        </p:nvSpPr>
        <p:spPr bwMode="auto">
          <a:xfrm>
            <a:off x="6709009" y="3953875"/>
            <a:ext cx="927514" cy="690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正方形/長方形 1">
            <a:extLst>
              <a:ext uri="{FF2B5EF4-FFF2-40B4-BE49-F238E27FC236}">
                <a16:creationId xmlns:a16="http://schemas.microsoft.com/office/drawing/2014/main" id="{272435B5-A05B-4A0B-8230-ED7BD2402363}"/>
              </a:ext>
            </a:extLst>
          </p:cNvPr>
          <p:cNvSpPr/>
          <p:nvPr/>
        </p:nvSpPr>
        <p:spPr>
          <a:xfrm>
            <a:off x="246185" y="246325"/>
            <a:ext cx="865163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282828">
                    <a:lumMod val="75000"/>
                    <a:lumOff val="25000"/>
                  </a:srgbClr>
                </a:solidFill>
                <a:effectLst/>
                <a:uLnTx/>
                <a:uFillTx/>
                <a:latin typeface="Segoe UI"/>
                <a:ea typeface="メイリオ"/>
                <a:cs typeface="+mn-cs"/>
              </a:rPr>
              <a:t>コンピューター画像識別 世界競技会 ベストレコード推移</a:t>
            </a:r>
          </a:p>
        </p:txBody>
      </p:sp>
    </p:spTree>
    <p:extLst>
      <p:ext uri="{BB962C8B-B14F-4D97-AF65-F5344CB8AC3E}">
        <p14:creationId xmlns:p14="http://schemas.microsoft.com/office/powerpoint/2010/main" val="3995904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000"/>
                                        <p:tgtEl>
                                          <p:spTgt spid="3"/>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21E2ABE8-124A-435B-A98C-B4C354D34036}"/>
              </a:ext>
            </a:extLst>
          </p:cNvPr>
          <p:cNvGraphicFramePr/>
          <p:nvPr>
            <p:extLst>
              <p:ext uri="{D42A27DB-BD31-4B8C-83A1-F6EECF244321}">
                <p14:modId xmlns:p14="http://schemas.microsoft.com/office/powerpoint/2010/main" val="1357747684"/>
              </p:ext>
            </p:extLst>
          </p:nvPr>
        </p:nvGraphicFramePr>
        <p:xfrm>
          <a:off x="176271" y="192397"/>
          <a:ext cx="8945695" cy="4779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4190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24A49A2E-5CFF-44C5-8735-DBB7992EE5BF}"/>
              </a:ext>
            </a:extLst>
          </p:cNvPr>
          <p:cNvGraphicFramePr/>
          <p:nvPr>
            <p:extLst>
              <p:ext uri="{D42A27DB-BD31-4B8C-83A1-F6EECF244321}">
                <p14:modId xmlns:p14="http://schemas.microsoft.com/office/powerpoint/2010/main" val="2003213033"/>
              </p:ext>
            </p:extLst>
          </p:nvPr>
        </p:nvGraphicFramePr>
        <p:xfrm>
          <a:off x="463063" y="614661"/>
          <a:ext cx="8216900" cy="4354306"/>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a:extLst>
              <a:ext uri="{FF2B5EF4-FFF2-40B4-BE49-F238E27FC236}">
                <a16:creationId xmlns:a16="http://schemas.microsoft.com/office/drawing/2014/main" id="{D1E05AB0-E5B6-4DDC-AF22-4CA6FBAF2C0F}"/>
              </a:ext>
            </a:extLst>
          </p:cNvPr>
          <p:cNvSpPr/>
          <p:nvPr/>
        </p:nvSpPr>
        <p:spPr bwMode="auto">
          <a:xfrm>
            <a:off x="4683619" y="1548262"/>
            <a:ext cx="2808000" cy="540000"/>
          </a:xfrm>
          <a:prstGeom prst="rect">
            <a:avLst/>
          </a:prstGeom>
          <a:solidFill>
            <a:schemeClr val="accent3"/>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kumimoji="0" lang="ja-JP" altLang="en-US" dirty="0">
                <a:solidFill>
                  <a:schemeClr val="bg1"/>
                </a:solidFill>
              </a:rPr>
              <a:t>人間の識別能力を超過</a:t>
            </a:r>
            <a:endParaRPr lang="ja-JP" altLang="en-US" dirty="0">
              <a:solidFill>
                <a:schemeClr val="bg1"/>
              </a:solidFill>
            </a:endParaRPr>
          </a:p>
        </p:txBody>
      </p:sp>
      <p:sp>
        <p:nvSpPr>
          <p:cNvPr id="10" name="正方形/長方形 9">
            <a:extLst>
              <a:ext uri="{FF2B5EF4-FFF2-40B4-BE49-F238E27FC236}">
                <a16:creationId xmlns:a16="http://schemas.microsoft.com/office/drawing/2014/main" id="{1923CDC4-7275-471F-AB32-880762FD39B2}"/>
              </a:ext>
            </a:extLst>
          </p:cNvPr>
          <p:cNvSpPr/>
          <p:nvPr/>
        </p:nvSpPr>
        <p:spPr bwMode="auto">
          <a:xfrm>
            <a:off x="4683619" y="2452913"/>
            <a:ext cx="2808000" cy="540000"/>
          </a:xfrm>
          <a:prstGeom prst="rect">
            <a:avLst/>
          </a:prstGeom>
          <a:solidFill>
            <a:schemeClr val="accent3"/>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kumimoji="0" lang="ja-JP" altLang="en-US" dirty="0">
                <a:solidFill>
                  <a:schemeClr val="bg1"/>
                </a:solidFill>
              </a:rPr>
              <a:t>本番システムで実用可能</a:t>
            </a:r>
            <a:endParaRPr lang="ja-JP" altLang="en-US" dirty="0">
              <a:solidFill>
                <a:schemeClr val="bg1"/>
              </a:solidFill>
            </a:endParaRPr>
          </a:p>
        </p:txBody>
      </p:sp>
      <p:sp>
        <p:nvSpPr>
          <p:cNvPr id="12" name="矢印: 下 11">
            <a:extLst>
              <a:ext uri="{FF2B5EF4-FFF2-40B4-BE49-F238E27FC236}">
                <a16:creationId xmlns:a16="http://schemas.microsoft.com/office/drawing/2014/main" id="{D63B4556-1C4F-491B-8953-52106386704E}"/>
              </a:ext>
            </a:extLst>
          </p:cNvPr>
          <p:cNvSpPr/>
          <p:nvPr/>
        </p:nvSpPr>
        <p:spPr bwMode="auto">
          <a:xfrm>
            <a:off x="5907010" y="2129217"/>
            <a:ext cx="337625" cy="282741"/>
          </a:xfrm>
          <a:prstGeom prst="downArrow">
            <a:avLst/>
          </a:prstGeom>
          <a:solidFill>
            <a:schemeClr val="accent3"/>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3" name="正方形/長方形 12">
            <a:extLst>
              <a:ext uri="{FF2B5EF4-FFF2-40B4-BE49-F238E27FC236}">
                <a16:creationId xmlns:a16="http://schemas.microsoft.com/office/drawing/2014/main" id="{840AAED6-9558-4E9E-895E-D7FE0AFFD151}"/>
              </a:ext>
            </a:extLst>
          </p:cNvPr>
          <p:cNvSpPr/>
          <p:nvPr/>
        </p:nvSpPr>
        <p:spPr>
          <a:xfrm>
            <a:off x="1884973" y="4880822"/>
            <a:ext cx="5374055" cy="215444"/>
          </a:xfrm>
          <a:prstGeom prst="rect">
            <a:avLst/>
          </a:prstGeom>
        </p:spPr>
        <p:txBody>
          <a:bodyPr wrap="square">
            <a:spAutoFit/>
          </a:bodyPr>
          <a:lstStyle/>
          <a:p>
            <a:pPr algn="ctr"/>
            <a:r>
              <a:rPr lang="ja-JP" altLang="en-US" sz="800" dirty="0">
                <a:solidFill>
                  <a:schemeClr val="bg2">
                    <a:lumMod val="50000"/>
                  </a:schemeClr>
                </a:solidFill>
              </a:rPr>
              <a:t>出典）</a:t>
            </a:r>
            <a:r>
              <a:rPr lang="en-US" altLang="ja-JP" sz="800" dirty="0">
                <a:solidFill>
                  <a:schemeClr val="bg2">
                    <a:lumMod val="50000"/>
                  </a:schemeClr>
                </a:solidFill>
              </a:rPr>
              <a:t>Large Scale Visual Recognition Challenge (ILSVRC)</a:t>
            </a:r>
            <a:endParaRPr lang="en-US" altLang="ja-JP" sz="800" i="0" dirty="0">
              <a:solidFill>
                <a:schemeClr val="bg2">
                  <a:lumMod val="50000"/>
                </a:schemeClr>
              </a:solidFill>
              <a:effectLst/>
            </a:endParaRPr>
          </a:p>
        </p:txBody>
      </p:sp>
      <p:sp>
        <p:nvSpPr>
          <p:cNvPr id="3" name="正方形/長方形 2">
            <a:extLst>
              <a:ext uri="{FF2B5EF4-FFF2-40B4-BE49-F238E27FC236}">
                <a16:creationId xmlns:a16="http://schemas.microsoft.com/office/drawing/2014/main" id="{ECE9B170-A50C-43AE-9477-975D8E925F2A}"/>
              </a:ext>
            </a:extLst>
          </p:cNvPr>
          <p:cNvSpPr/>
          <p:nvPr/>
        </p:nvSpPr>
        <p:spPr bwMode="auto">
          <a:xfrm>
            <a:off x="7909397" y="3391970"/>
            <a:ext cx="302400" cy="414000"/>
          </a:xfrm>
          <a:prstGeom prst="rect">
            <a:avLst/>
          </a:prstGeom>
          <a:solidFill>
            <a:schemeClr val="accent3">
              <a:lumMod val="25000"/>
              <a:lumOff val="7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直線コネクタ 7">
            <a:extLst>
              <a:ext uri="{FF2B5EF4-FFF2-40B4-BE49-F238E27FC236}">
                <a16:creationId xmlns:a16="http://schemas.microsoft.com/office/drawing/2014/main" id="{09675CD6-075C-42BE-8A71-23BB09DE7E61}"/>
              </a:ext>
            </a:extLst>
          </p:cNvPr>
          <p:cNvCxnSpPr/>
          <p:nvPr/>
        </p:nvCxnSpPr>
        <p:spPr bwMode="auto">
          <a:xfrm>
            <a:off x="776229" y="3398002"/>
            <a:ext cx="7776000" cy="0"/>
          </a:xfrm>
          <a:prstGeom prst="line">
            <a:avLst/>
          </a:prstGeom>
          <a:solidFill>
            <a:schemeClr val="bg1"/>
          </a:solidFill>
          <a:ln w="22225"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 name="正方形/長方形 1">
            <a:extLst>
              <a:ext uri="{FF2B5EF4-FFF2-40B4-BE49-F238E27FC236}">
                <a16:creationId xmlns:a16="http://schemas.microsoft.com/office/drawing/2014/main" id="{272435B5-A05B-4A0B-8230-ED7BD2402363}"/>
              </a:ext>
            </a:extLst>
          </p:cNvPr>
          <p:cNvSpPr/>
          <p:nvPr/>
        </p:nvSpPr>
        <p:spPr>
          <a:xfrm>
            <a:off x="246185" y="246325"/>
            <a:ext cx="8651630" cy="461665"/>
          </a:xfrm>
          <a:prstGeom prst="rect">
            <a:avLst/>
          </a:prstGeom>
        </p:spPr>
        <p:txBody>
          <a:bodyPr wrap="square">
            <a:spAutoFit/>
          </a:bodyPr>
          <a:lstStyle/>
          <a:p>
            <a:pPr algn="ctr"/>
            <a:r>
              <a:rPr lang="ja-JP" altLang="en-US" sz="2400" dirty="0">
                <a:solidFill>
                  <a:schemeClr val="tx1">
                    <a:lumMod val="75000"/>
                    <a:lumOff val="25000"/>
                  </a:schemeClr>
                </a:solidFill>
              </a:rPr>
              <a:t>コンピューター画像識別 世界競技会 ベストレコード推移</a:t>
            </a:r>
          </a:p>
        </p:txBody>
      </p:sp>
    </p:spTree>
    <p:extLst>
      <p:ext uri="{BB962C8B-B14F-4D97-AF65-F5344CB8AC3E}">
        <p14:creationId xmlns:p14="http://schemas.microsoft.com/office/powerpoint/2010/main" val="16211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9B50910-CF68-43D3-A9AD-BFC3C1E764C3}"/>
              </a:ext>
            </a:extLst>
          </p:cNvPr>
          <p:cNvSpPr/>
          <p:nvPr/>
        </p:nvSpPr>
        <p:spPr>
          <a:xfrm>
            <a:off x="467066" y="2248585"/>
            <a:ext cx="8209869" cy="707886"/>
          </a:xfrm>
          <a:prstGeom prst="rect">
            <a:avLst/>
          </a:prstGeom>
        </p:spPr>
        <p:txBody>
          <a:bodyPr wrap="square">
            <a:spAutoFit/>
          </a:bodyPr>
          <a:lstStyle/>
          <a:p>
            <a:r>
              <a:rPr kumimoji="1" lang="ja-JP" altLang="en-US" sz="4000" b="0" i="0" u="none" strike="noStrike" kern="1200" cap="none" spc="0" normalizeH="0" baseline="0" noProof="0" dirty="0">
                <a:ln>
                  <a:noFill/>
                </a:ln>
                <a:solidFill>
                  <a:srgbClr val="FFFFFF"/>
                </a:solidFill>
                <a:effectLst/>
                <a:uLnTx/>
                <a:uFillTx/>
                <a:latin typeface="Segoe UI"/>
                <a:ea typeface="メイリオ"/>
                <a:cs typeface="+mn-cs"/>
              </a:rPr>
              <a:t>② </a:t>
            </a:r>
            <a:r>
              <a:rPr lang="ja-JP" altLang="en-US" sz="4000" dirty="0"/>
              <a:t>ＤＢＡ仕事に関係ないしさ。</a:t>
            </a:r>
            <a:endParaRPr lang="en-US" altLang="ja-JP" sz="4000" dirty="0"/>
          </a:p>
        </p:txBody>
      </p:sp>
      <p:sp>
        <p:nvSpPr>
          <p:cNvPr id="7" name="タイトル 4">
            <a:extLst>
              <a:ext uri="{FF2B5EF4-FFF2-40B4-BE49-F238E27FC236}">
                <a16:creationId xmlns:a16="http://schemas.microsoft.com/office/drawing/2014/main" id="{6A7ECF3E-D021-4B20-B159-542527641F13}"/>
              </a:ext>
            </a:extLst>
          </p:cNvPr>
          <p:cNvSpPr>
            <a:spLocks noGrp="1"/>
          </p:cNvSpPr>
          <p:nvPr>
            <p:ph type="title"/>
          </p:nvPr>
        </p:nvSpPr>
        <p:spPr>
          <a:xfrm>
            <a:off x="402120" y="1073706"/>
            <a:ext cx="8403950" cy="640175"/>
          </a:xfrm>
        </p:spPr>
        <p:txBody>
          <a:bodyPr/>
          <a:lstStyle/>
          <a:p>
            <a:r>
              <a:rPr lang="ja-JP" altLang="en-US" sz="3200" dirty="0"/>
              <a:t>ＡＩ、ＡＩっていうけどさ</a:t>
            </a:r>
            <a:r>
              <a:rPr lang="en-US" altLang="ja-JP" sz="3200" dirty="0"/>
              <a:t>…</a:t>
            </a:r>
            <a:endParaRPr kumimoji="1" lang="ja-JP" altLang="en-US" sz="3200" dirty="0"/>
          </a:p>
        </p:txBody>
      </p:sp>
    </p:spTree>
    <p:extLst>
      <p:ext uri="{BB962C8B-B14F-4D97-AF65-F5344CB8AC3E}">
        <p14:creationId xmlns:p14="http://schemas.microsoft.com/office/powerpoint/2010/main" val="3396824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319EEFC-5A76-44E8-8077-BC4CCDFE585A}"/>
              </a:ext>
            </a:extLst>
          </p:cNvPr>
          <p:cNvSpPr/>
          <p:nvPr/>
        </p:nvSpPr>
        <p:spPr bwMode="auto">
          <a:xfrm>
            <a:off x="1292944" y="347459"/>
            <a:ext cx="7851055"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6" name="正方形/長方形 5">
            <a:extLst>
              <a:ext uri="{FF2B5EF4-FFF2-40B4-BE49-F238E27FC236}">
                <a16:creationId xmlns:a16="http://schemas.microsoft.com/office/drawing/2014/main" id="{7F7977EA-3B39-45A2-9D4C-9EE8974F7686}"/>
              </a:ext>
            </a:extLst>
          </p:cNvPr>
          <p:cNvSpPr/>
          <p:nvPr/>
        </p:nvSpPr>
        <p:spPr bwMode="auto">
          <a:xfrm>
            <a:off x="6099625" y="347459"/>
            <a:ext cx="3034144"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8" name="円/楕円 130">
            <a:extLst>
              <a:ext uri="{FF2B5EF4-FFF2-40B4-BE49-F238E27FC236}">
                <a16:creationId xmlns:a16="http://schemas.microsoft.com/office/drawing/2014/main" id="{58732B63-EF1C-4262-ABD3-D5FAFDD9F984}"/>
              </a:ext>
            </a:extLst>
          </p:cNvPr>
          <p:cNvSpPr/>
          <p:nvPr/>
        </p:nvSpPr>
        <p:spPr bwMode="auto">
          <a:xfrm>
            <a:off x="7895854" y="2367322"/>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9" name="円/楕円 130">
            <a:extLst>
              <a:ext uri="{FF2B5EF4-FFF2-40B4-BE49-F238E27FC236}">
                <a16:creationId xmlns:a16="http://schemas.microsoft.com/office/drawing/2014/main" id="{74B246F0-C145-4909-91BF-902AE372B65A}"/>
              </a:ext>
            </a:extLst>
          </p:cNvPr>
          <p:cNvSpPr/>
          <p:nvPr/>
        </p:nvSpPr>
        <p:spPr bwMode="auto">
          <a:xfrm>
            <a:off x="394369" y="3670948"/>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0" name="円/楕円 130">
            <a:extLst>
              <a:ext uri="{FF2B5EF4-FFF2-40B4-BE49-F238E27FC236}">
                <a16:creationId xmlns:a16="http://schemas.microsoft.com/office/drawing/2014/main" id="{261A9E15-AC6E-4705-9EF1-F3B86DFDA152}"/>
              </a:ext>
            </a:extLst>
          </p:cNvPr>
          <p:cNvSpPr/>
          <p:nvPr/>
        </p:nvSpPr>
        <p:spPr bwMode="auto">
          <a:xfrm>
            <a:off x="7880877" y="11279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1" name="円/楕円 130">
            <a:extLst>
              <a:ext uri="{FF2B5EF4-FFF2-40B4-BE49-F238E27FC236}">
                <a16:creationId xmlns:a16="http://schemas.microsoft.com/office/drawing/2014/main" id="{7F44C708-77B5-487F-A1A7-1F3A598A5E1E}"/>
              </a:ext>
            </a:extLst>
          </p:cNvPr>
          <p:cNvSpPr/>
          <p:nvPr/>
        </p:nvSpPr>
        <p:spPr bwMode="auto">
          <a:xfrm>
            <a:off x="395450" y="23751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12" name="グループ化 11">
            <a:extLst>
              <a:ext uri="{FF2B5EF4-FFF2-40B4-BE49-F238E27FC236}">
                <a16:creationId xmlns:a16="http://schemas.microsoft.com/office/drawing/2014/main" id="{DAEC64D7-4D85-4828-8A01-5157BB643E17}"/>
              </a:ext>
            </a:extLst>
          </p:cNvPr>
          <p:cNvGrpSpPr/>
          <p:nvPr/>
        </p:nvGrpSpPr>
        <p:grpSpPr>
          <a:xfrm>
            <a:off x="617080" y="3473854"/>
            <a:ext cx="503367" cy="566361"/>
            <a:chOff x="-429535" y="1629506"/>
            <a:chExt cx="382587" cy="430466"/>
          </a:xfrm>
        </p:grpSpPr>
        <p:sp>
          <p:nvSpPr>
            <p:cNvPr id="13" name="角丸四角形 171">
              <a:extLst>
                <a:ext uri="{FF2B5EF4-FFF2-40B4-BE49-F238E27FC236}">
                  <a16:creationId xmlns:a16="http://schemas.microsoft.com/office/drawing/2014/main" id="{42036ADF-58ED-4961-A310-35F8C27A6929}"/>
                </a:ext>
              </a:extLst>
            </p:cNvPr>
            <p:cNvSpPr/>
            <p:nvPr/>
          </p:nvSpPr>
          <p:spPr bwMode="auto">
            <a:xfrm>
              <a:off x="-429535" y="1708742"/>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ｔ</a:t>
              </a:r>
            </a:p>
          </p:txBody>
        </p:sp>
        <p:sp>
          <p:nvSpPr>
            <p:cNvPr id="14" name="角丸四角形 172">
              <a:extLst>
                <a:ext uri="{FF2B5EF4-FFF2-40B4-BE49-F238E27FC236}">
                  <a16:creationId xmlns:a16="http://schemas.microsoft.com/office/drawing/2014/main" id="{E667C3B8-7249-4DFA-B5E0-4362605047EA}"/>
                </a:ext>
              </a:extLst>
            </p:cNvPr>
            <p:cNvSpPr/>
            <p:nvPr/>
          </p:nvSpPr>
          <p:spPr bwMode="auto">
            <a:xfrm>
              <a:off x="-307645" y="1629506"/>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ｆ</a:t>
              </a:r>
            </a:p>
          </p:txBody>
        </p:sp>
        <p:grpSp>
          <p:nvGrpSpPr>
            <p:cNvPr id="15" name="グループ化 14">
              <a:extLst>
                <a:ext uri="{FF2B5EF4-FFF2-40B4-BE49-F238E27FC236}">
                  <a16:creationId xmlns:a16="http://schemas.microsoft.com/office/drawing/2014/main" id="{D7448952-8878-4E95-8420-4BE3620F2E1A}"/>
                </a:ext>
              </a:extLst>
            </p:cNvPr>
            <p:cNvGrpSpPr/>
            <p:nvPr/>
          </p:nvGrpSpPr>
          <p:grpSpPr>
            <a:xfrm>
              <a:off x="-207369" y="1758075"/>
              <a:ext cx="160421" cy="160421"/>
              <a:chOff x="-493779" y="1717248"/>
              <a:chExt cx="160421" cy="160421"/>
            </a:xfrm>
          </p:grpSpPr>
          <p:sp>
            <p:nvSpPr>
              <p:cNvPr id="19" name="角丸四角形 177">
                <a:extLst>
                  <a:ext uri="{FF2B5EF4-FFF2-40B4-BE49-F238E27FC236}">
                    <a16:creationId xmlns:a16="http://schemas.microsoft.com/office/drawing/2014/main" id="{F5A5F38D-9AF5-47F5-AEEC-642D0D4CFE3C}"/>
                  </a:ext>
                </a:extLst>
              </p:cNvPr>
              <p:cNvSpPr/>
              <p:nvPr/>
            </p:nvSpPr>
            <p:spPr bwMode="auto">
              <a:xfrm>
                <a:off x="-493779" y="171724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5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20" name="円/楕円 178">
                <a:extLst>
                  <a:ext uri="{FF2B5EF4-FFF2-40B4-BE49-F238E27FC236}">
                    <a16:creationId xmlns:a16="http://schemas.microsoft.com/office/drawing/2014/main" id="{7308FE55-4728-4EA2-BA00-9E7FE40A2050}"/>
                  </a:ext>
                </a:extLst>
              </p:cNvPr>
              <p:cNvSpPr/>
              <p:nvPr/>
            </p:nvSpPr>
            <p:spPr bwMode="auto">
              <a:xfrm>
                <a:off x="-457375" y="1754723"/>
                <a:ext cx="90000" cy="90000"/>
              </a:xfrm>
              <a:prstGeom prst="ellipse">
                <a:avLst/>
              </a:prstGeom>
              <a:solidFill>
                <a:srgbClr val="FFFFFF"/>
              </a:solidFill>
              <a:ln w="31750" cap="flat" cmpd="sng" algn="ctr">
                <a:solidFill>
                  <a:srgbClr val="002B62"/>
                </a:solidFill>
                <a:prstDash val="soli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21" name="円/楕円 179">
                <a:extLst>
                  <a:ext uri="{FF2B5EF4-FFF2-40B4-BE49-F238E27FC236}">
                    <a16:creationId xmlns:a16="http://schemas.microsoft.com/office/drawing/2014/main" id="{6EA5CE64-7146-4309-BDE2-F7090D7183D8}"/>
                  </a:ext>
                </a:extLst>
              </p:cNvPr>
              <p:cNvSpPr/>
              <p:nvPr/>
            </p:nvSpPr>
            <p:spPr bwMode="auto">
              <a:xfrm>
                <a:off x="-374462" y="1731010"/>
                <a:ext cx="27362" cy="27362"/>
              </a:xfrm>
              <a:prstGeom prst="ellipse">
                <a:avLst/>
              </a:prstGeom>
              <a:solidFill>
                <a:srgbClr val="002B62"/>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6" name="グループ化 15">
              <a:extLst>
                <a:ext uri="{FF2B5EF4-FFF2-40B4-BE49-F238E27FC236}">
                  <a16:creationId xmlns:a16="http://schemas.microsoft.com/office/drawing/2014/main" id="{06857A35-3D00-4F9A-9342-D16913D28015}"/>
                </a:ext>
              </a:extLst>
            </p:cNvPr>
            <p:cNvGrpSpPr/>
            <p:nvPr/>
          </p:nvGrpSpPr>
          <p:grpSpPr>
            <a:xfrm>
              <a:off x="-406303" y="1826044"/>
              <a:ext cx="274378" cy="233928"/>
              <a:chOff x="-554515" y="1151626"/>
              <a:chExt cx="274378" cy="233928"/>
            </a:xfrm>
          </p:grpSpPr>
          <p:sp>
            <p:nvSpPr>
              <p:cNvPr id="17" name="角丸四角形 175">
                <a:extLst>
                  <a:ext uri="{FF2B5EF4-FFF2-40B4-BE49-F238E27FC236}">
                    <a16:creationId xmlns:a16="http://schemas.microsoft.com/office/drawing/2014/main" id="{AECE2A63-41E3-497F-A924-D21F88D7D785}"/>
                  </a:ext>
                </a:extLst>
              </p:cNvPr>
              <p:cNvSpPr/>
              <p:nvPr/>
            </p:nvSpPr>
            <p:spPr bwMode="auto">
              <a:xfrm>
                <a:off x="-495542" y="117115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8" name="正方形/長方形 17">
                <a:extLst>
                  <a:ext uri="{FF2B5EF4-FFF2-40B4-BE49-F238E27FC236}">
                    <a16:creationId xmlns:a16="http://schemas.microsoft.com/office/drawing/2014/main" id="{214140C4-7E39-4638-9026-C300C888DD6B}"/>
                  </a:ext>
                </a:extLst>
              </p:cNvPr>
              <p:cNvSpPr/>
              <p:nvPr/>
            </p:nvSpPr>
            <p:spPr>
              <a:xfrm>
                <a:off x="-554515" y="1151626"/>
                <a:ext cx="274378" cy="233928"/>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2B62"/>
                    </a:solidFill>
                    <a:effectLst/>
                    <a:uLnTx/>
                    <a:uFillTx/>
                    <a:latin typeface="メイリオ"/>
                    <a:ea typeface="メイリオ"/>
                    <a:cs typeface="+mn-cs"/>
                  </a:rPr>
                  <a:t>in</a:t>
                </a:r>
                <a:endParaRPr kumimoji="1" lang="ja-JP" altLang="en-US" sz="1050" b="1" i="0" u="none" strike="noStrike" kern="1200" cap="none" spc="0" normalizeH="0" baseline="0" noProof="0" dirty="0">
                  <a:ln>
                    <a:noFill/>
                  </a:ln>
                  <a:solidFill>
                    <a:srgbClr val="002B62"/>
                  </a:solidFill>
                  <a:effectLst/>
                  <a:uLnTx/>
                  <a:uFillTx/>
                  <a:latin typeface="メイリオ"/>
                  <a:ea typeface="メイリオ"/>
                  <a:cs typeface="+mn-cs"/>
                </a:endParaRPr>
              </a:p>
            </p:txBody>
          </p:sp>
        </p:grpSp>
      </p:grpSp>
      <p:sp>
        <p:nvSpPr>
          <p:cNvPr id="22" name="正方形/長方形 21">
            <a:extLst>
              <a:ext uri="{FF2B5EF4-FFF2-40B4-BE49-F238E27FC236}">
                <a16:creationId xmlns:a16="http://schemas.microsoft.com/office/drawing/2014/main" id="{11607465-9446-4026-9590-DF87BC753FE4}"/>
              </a:ext>
            </a:extLst>
          </p:cNvPr>
          <p:cNvSpPr/>
          <p:nvPr/>
        </p:nvSpPr>
        <p:spPr>
          <a:xfrm>
            <a:off x="7803717" y="2656080"/>
            <a:ext cx="984565" cy="707886"/>
          </a:xfrm>
          <a:prstGeom prst="rect">
            <a:avLst/>
          </a:prstGeom>
        </p:spPr>
        <p:txBody>
          <a:bodyPr wrap="none">
            <a:spAutoFit/>
          </a:bodyPr>
          <a:lstStyle/>
          <a:p>
            <a:pPr>
              <a:defRPr/>
            </a:pPr>
            <a:r>
              <a:rPr lang="en-US" altLang="ja-JP" sz="2000" dirty="0">
                <a:solidFill>
                  <a:srgbClr val="000000"/>
                </a:solidFill>
                <a:latin typeface="メイリオ"/>
              </a:rPr>
              <a:t>Mobile</a:t>
            </a:r>
          </a:p>
          <a:p>
            <a:pPr algn="ctr">
              <a:defRPr/>
            </a:pPr>
            <a:r>
              <a:rPr lang="en-US" altLang="ja-JP" sz="2000" dirty="0">
                <a:solidFill>
                  <a:srgbClr val="000000"/>
                </a:solidFill>
                <a:latin typeface="メイリオ"/>
              </a:rPr>
              <a:t>APP</a:t>
            </a:r>
          </a:p>
        </p:txBody>
      </p:sp>
      <p:grpSp>
        <p:nvGrpSpPr>
          <p:cNvPr id="23" name="グループ化 22">
            <a:extLst>
              <a:ext uri="{FF2B5EF4-FFF2-40B4-BE49-F238E27FC236}">
                <a16:creationId xmlns:a16="http://schemas.microsoft.com/office/drawing/2014/main" id="{0DB034BF-F901-4CC3-B62C-5CF33EFC4A07}"/>
              </a:ext>
            </a:extLst>
          </p:cNvPr>
          <p:cNvGrpSpPr>
            <a:grpSpLocks noChangeAspect="1"/>
          </p:cNvGrpSpPr>
          <p:nvPr/>
        </p:nvGrpSpPr>
        <p:grpSpPr bwMode="gray">
          <a:xfrm>
            <a:off x="8042744" y="877329"/>
            <a:ext cx="629816" cy="540000"/>
            <a:chOff x="4115593" y="1166218"/>
            <a:chExt cx="912812" cy="782638"/>
          </a:xfrm>
        </p:grpSpPr>
        <p:sp>
          <p:nvSpPr>
            <p:cNvPr id="24" name="Freeform 171">
              <a:extLst>
                <a:ext uri="{FF2B5EF4-FFF2-40B4-BE49-F238E27FC236}">
                  <a16:creationId xmlns:a16="http://schemas.microsoft.com/office/drawing/2014/main" id="{D7CEE304-C07F-4DD3-9DBD-B7971DCE5A18}"/>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5" name="Rectangle 172">
              <a:extLst>
                <a:ext uri="{FF2B5EF4-FFF2-40B4-BE49-F238E27FC236}">
                  <a16:creationId xmlns:a16="http://schemas.microsoft.com/office/drawing/2014/main" id="{8B26812C-B872-495B-906F-45BC4AD66B41}"/>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26" name="グループ化 25">
            <a:extLst>
              <a:ext uri="{FF2B5EF4-FFF2-40B4-BE49-F238E27FC236}">
                <a16:creationId xmlns:a16="http://schemas.microsoft.com/office/drawing/2014/main" id="{DA34DD87-D5C2-4BD6-879E-DC6FEB4C0D0B}"/>
              </a:ext>
            </a:extLst>
          </p:cNvPr>
          <p:cNvGrpSpPr>
            <a:grpSpLocks noChangeAspect="1"/>
          </p:cNvGrpSpPr>
          <p:nvPr/>
        </p:nvGrpSpPr>
        <p:grpSpPr bwMode="gray">
          <a:xfrm>
            <a:off x="8152978" y="1994048"/>
            <a:ext cx="432000" cy="672645"/>
            <a:chOff x="7565993" y="5025856"/>
            <a:chExt cx="542926" cy="841375"/>
          </a:xfrm>
        </p:grpSpPr>
        <p:sp>
          <p:nvSpPr>
            <p:cNvPr id="27" name="Freeform 39">
              <a:extLst>
                <a:ext uri="{FF2B5EF4-FFF2-40B4-BE49-F238E27FC236}">
                  <a16:creationId xmlns:a16="http://schemas.microsoft.com/office/drawing/2014/main" id="{BEF69DCA-BD92-4AE8-84A3-591C6968D04E}"/>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8" name="フリーフォーム 176">
              <a:extLst>
                <a:ext uri="{FF2B5EF4-FFF2-40B4-BE49-F238E27FC236}">
                  <a16:creationId xmlns:a16="http://schemas.microsoft.com/office/drawing/2014/main" id="{E817A956-072D-42E7-B3AD-412DD915D872}"/>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29" name="Picture 74">
            <a:extLst>
              <a:ext uri="{FF2B5EF4-FFF2-40B4-BE49-F238E27FC236}">
                <a16:creationId xmlns:a16="http://schemas.microsoft.com/office/drawing/2014/main" id="{2E012514-0B47-4400-A739-79F0BAE5EC72}"/>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474" y="895454"/>
            <a:ext cx="328273" cy="373038"/>
          </a:xfrm>
          <a:prstGeom prst="rect">
            <a:avLst/>
          </a:prstGeom>
        </p:spPr>
      </p:pic>
      <p:pic>
        <p:nvPicPr>
          <p:cNvPr id="30" name="Picture 74">
            <a:extLst>
              <a:ext uri="{FF2B5EF4-FFF2-40B4-BE49-F238E27FC236}">
                <a16:creationId xmlns:a16="http://schemas.microsoft.com/office/drawing/2014/main" id="{B86A19EB-B095-4928-969B-433A87955CF7}"/>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205285" y="2151880"/>
            <a:ext cx="328273" cy="373038"/>
          </a:xfrm>
          <a:prstGeom prst="rect">
            <a:avLst/>
          </a:prstGeom>
        </p:spPr>
      </p:pic>
      <p:sp>
        <p:nvSpPr>
          <p:cNvPr id="31" name="フリーフォーム 170">
            <a:extLst>
              <a:ext uri="{FF2B5EF4-FFF2-40B4-BE49-F238E27FC236}">
                <a16:creationId xmlns:a16="http://schemas.microsoft.com/office/drawing/2014/main" id="{038E0FA4-56A5-42F0-B07C-189BE6D07D0B}"/>
              </a:ext>
            </a:extLst>
          </p:cNvPr>
          <p:cNvSpPr>
            <a:spLocks noChangeAspect="1"/>
          </p:cNvSpPr>
          <p:nvPr/>
        </p:nvSpPr>
        <p:spPr bwMode="gray">
          <a:xfrm>
            <a:off x="575396" y="2177653"/>
            <a:ext cx="557828" cy="496632"/>
          </a:xfrm>
          <a:custGeom>
            <a:avLst/>
            <a:gdLst>
              <a:gd name="connsiteX0" fmla="*/ 1003382 w 1504950"/>
              <a:gd name="connsiteY0" fmla="*/ 913153 h 1339851"/>
              <a:gd name="connsiteX1" fmla="*/ 1001262 w 1504950"/>
              <a:gd name="connsiteY1" fmla="*/ 917309 h 1339851"/>
              <a:gd name="connsiteX2" fmla="*/ 989941 w 1504950"/>
              <a:gd name="connsiteY2" fmla="*/ 941980 h 1339851"/>
              <a:gd name="connsiteX3" fmla="*/ 988891 w 1504950"/>
              <a:gd name="connsiteY3" fmla="*/ 941568 h 1339851"/>
              <a:gd name="connsiteX4" fmla="*/ 975008 w 1504950"/>
              <a:gd name="connsiteY4" fmla="*/ 968790 h 1339851"/>
              <a:gd name="connsiteX5" fmla="*/ 975510 w 1504950"/>
              <a:gd name="connsiteY5" fmla="*/ 968705 h 1339851"/>
              <a:gd name="connsiteX6" fmla="*/ 973949 w 1504950"/>
              <a:gd name="connsiteY6" fmla="*/ 970867 h 1339851"/>
              <a:gd name="connsiteX7" fmla="*/ 969348 w 1504950"/>
              <a:gd name="connsiteY7" fmla="*/ 979889 h 1339851"/>
              <a:gd name="connsiteX8" fmla="*/ 927888 w 1504950"/>
              <a:gd name="connsiteY8" fmla="*/ 1035051 h 1339851"/>
              <a:gd name="connsiteX9" fmla="*/ 1007491 w 1504950"/>
              <a:gd name="connsiteY9" fmla="*/ 982818 h 1339851"/>
              <a:gd name="connsiteX10" fmla="*/ 1072018 w 1504950"/>
              <a:gd name="connsiteY10" fmla="*/ 913153 h 1339851"/>
              <a:gd name="connsiteX11" fmla="*/ 1042972 w 1504950"/>
              <a:gd name="connsiteY11" fmla="*/ 913153 h 1339851"/>
              <a:gd name="connsiteX12" fmla="*/ 890588 w 1504950"/>
              <a:gd name="connsiteY12" fmla="*/ 913153 h 1339851"/>
              <a:gd name="connsiteX13" fmla="*/ 890588 w 1504950"/>
              <a:gd name="connsiteY13" fmla="*/ 913379 h 1339851"/>
              <a:gd name="connsiteX14" fmla="*/ 777231 w 1504950"/>
              <a:gd name="connsiteY14" fmla="*/ 913379 h 1339851"/>
              <a:gd name="connsiteX15" fmla="*/ 777231 w 1504950"/>
              <a:gd name="connsiteY15" fmla="*/ 1074321 h 1339851"/>
              <a:gd name="connsiteX16" fmla="*/ 810049 w 1504950"/>
              <a:gd name="connsiteY16" fmla="*/ 1062852 h 1339851"/>
              <a:gd name="connsiteX17" fmla="*/ 852499 w 1504950"/>
              <a:gd name="connsiteY17" fmla="*/ 1041030 h 1339851"/>
              <a:gd name="connsiteX18" fmla="*/ 870524 w 1504950"/>
              <a:gd name="connsiteY18" fmla="*/ 1026518 h 1339851"/>
              <a:gd name="connsiteX19" fmla="*/ 912857 w 1504950"/>
              <a:gd name="connsiteY19" fmla="*/ 981891 h 1339851"/>
              <a:gd name="connsiteX20" fmla="*/ 922904 w 1504950"/>
              <a:gd name="connsiteY20" fmla="*/ 969520 h 1339851"/>
              <a:gd name="connsiteX21" fmla="*/ 951383 w 1504950"/>
              <a:gd name="connsiteY21" fmla="*/ 918057 h 1339851"/>
              <a:gd name="connsiteX22" fmla="*/ 953863 w 1504950"/>
              <a:gd name="connsiteY22" fmla="*/ 913153 h 1339851"/>
              <a:gd name="connsiteX23" fmla="*/ 915416 w 1504950"/>
              <a:gd name="connsiteY23" fmla="*/ 913153 h 1339851"/>
              <a:gd name="connsiteX24" fmla="*/ 552954 w 1504950"/>
              <a:gd name="connsiteY24" fmla="*/ 913153 h 1339851"/>
              <a:gd name="connsiteX25" fmla="*/ 583147 w 1504950"/>
              <a:gd name="connsiteY25" fmla="*/ 967935 h 1339851"/>
              <a:gd name="connsiteX26" fmla="*/ 592142 w 1504950"/>
              <a:gd name="connsiteY26" fmla="*/ 979187 h 1339851"/>
              <a:gd name="connsiteX27" fmla="*/ 634985 w 1504950"/>
              <a:gd name="connsiteY27" fmla="*/ 1026069 h 1339851"/>
              <a:gd name="connsiteX28" fmla="*/ 648099 w 1504950"/>
              <a:gd name="connsiteY28" fmla="*/ 1036930 h 1339851"/>
              <a:gd name="connsiteX29" fmla="*/ 697587 w 1504950"/>
              <a:gd name="connsiteY29" fmla="*/ 1064108 h 1339851"/>
              <a:gd name="connsiteX30" fmla="*/ 731470 w 1504950"/>
              <a:gd name="connsiteY30" fmla="*/ 1074321 h 1339851"/>
              <a:gd name="connsiteX31" fmla="*/ 731470 w 1504950"/>
              <a:gd name="connsiteY31" fmla="*/ 913379 h 1339851"/>
              <a:gd name="connsiteX32" fmla="*/ 642938 w 1504950"/>
              <a:gd name="connsiteY32" fmla="*/ 913379 h 1339851"/>
              <a:gd name="connsiteX33" fmla="*/ 642938 w 1504950"/>
              <a:gd name="connsiteY33" fmla="*/ 913153 h 1339851"/>
              <a:gd name="connsiteX34" fmla="*/ 640770 w 1504950"/>
              <a:gd name="connsiteY34" fmla="*/ 913153 h 1339851"/>
              <a:gd name="connsiteX35" fmla="*/ 552954 w 1504950"/>
              <a:gd name="connsiteY35" fmla="*/ 913153 h 1339851"/>
              <a:gd name="connsiteX36" fmla="*/ 434979 w 1504950"/>
              <a:gd name="connsiteY36" fmla="*/ 913153 h 1339851"/>
              <a:gd name="connsiteX37" fmla="*/ 499082 w 1504950"/>
              <a:gd name="connsiteY37" fmla="*/ 982025 h 1339851"/>
              <a:gd name="connsiteX38" fmla="*/ 578788 w 1504950"/>
              <a:gd name="connsiteY38" fmla="*/ 1034980 h 1339851"/>
              <a:gd name="connsiteX39" fmla="*/ 562079 w 1504950"/>
              <a:gd name="connsiteY39" fmla="*/ 1012083 h 1339851"/>
              <a:gd name="connsiteX40" fmla="*/ 538170 w 1504950"/>
              <a:gd name="connsiteY40" fmla="*/ 979890 h 1339851"/>
              <a:gd name="connsiteX41" fmla="*/ 537167 w 1504950"/>
              <a:gd name="connsiteY41" fmla="*/ 977948 h 1339851"/>
              <a:gd name="connsiteX42" fmla="*/ 535242 w 1504950"/>
              <a:gd name="connsiteY42" fmla="*/ 975310 h 1339851"/>
              <a:gd name="connsiteX43" fmla="*/ 535801 w 1504950"/>
              <a:gd name="connsiteY43" fmla="*/ 975300 h 1339851"/>
              <a:gd name="connsiteX44" fmla="*/ 519996 w 1504950"/>
              <a:gd name="connsiteY44" fmla="*/ 944681 h 1339851"/>
              <a:gd name="connsiteX45" fmla="*/ 518431 w 1504950"/>
              <a:gd name="connsiteY45" fmla="*/ 944681 h 1339851"/>
              <a:gd name="connsiteX46" fmla="*/ 503723 w 1504950"/>
              <a:gd name="connsiteY46" fmla="*/ 913153 h 1339851"/>
              <a:gd name="connsiteX47" fmla="*/ 502649 w 1504950"/>
              <a:gd name="connsiteY47" fmla="*/ 913153 h 1339851"/>
              <a:gd name="connsiteX48" fmla="*/ 474721 w 1504950"/>
              <a:gd name="connsiteY48" fmla="*/ 913153 h 1339851"/>
              <a:gd name="connsiteX49" fmla="*/ 1046958 w 1504950"/>
              <a:gd name="connsiteY49" fmla="*/ 705059 h 1339851"/>
              <a:gd name="connsiteX50" fmla="*/ 1038318 w 1504950"/>
              <a:gd name="connsiteY50" fmla="*/ 789774 h 1339851"/>
              <a:gd name="connsiteX51" fmla="*/ 1036076 w 1504950"/>
              <a:gd name="connsiteY51" fmla="*/ 799049 h 1339851"/>
              <a:gd name="connsiteX52" fmla="*/ 1035940 w 1504950"/>
              <a:gd name="connsiteY52" fmla="*/ 800248 h 1339851"/>
              <a:gd name="connsiteX53" fmla="*/ 1035788 w 1504950"/>
              <a:gd name="connsiteY53" fmla="*/ 800240 h 1339851"/>
              <a:gd name="connsiteX54" fmla="*/ 1028190 w 1504950"/>
              <a:gd name="connsiteY54" fmla="*/ 831673 h 1339851"/>
              <a:gd name="connsiteX55" fmla="*/ 1029626 w 1504950"/>
              <a:gd name="connsiteY55" fmla="*/ 831777 h 1339851"/>
              <a:gd name="connsiteX56" fmla="*/ 1020405 w 1504950"/>
              <a:gd name="connsiteY56" fmla="*/ 863881 h 1339851"/>
              <a:gd name="connsiteX57" fmla="*/ 1019310 w 1504950"/>
              <a:gd name="connsiteY57" fmla="*/ 868410 h 1339851"/>
              <a:gd name="connsiteX58" fmla="*/ 1054175 w 1504950"/>
              <a:gd name="connsiteY58" fmla="*/ 868410 h 1339851"/>
              <a:gd name="connsiteX59" fmla="*/ 1101782 w 1504950"/>
              <a:gd name="connsiteY59" fmla="*/ 868410 h 1339851"/>
              <a:gd name="connsiteX60" fmla="*/ 1130685 w 1504950"/>
              <a:gd name="connsiteY60" fmla="*/ 796825 h 1339851"/>
              <a:gd name="connsiteX61" fmla="*/ 1135360 w 1504950"/>
              <a:gd name="connsiteY61" fmla="*/ 778363 h 1339851"/>
              <a:gd name="connsiteX62" fmla="*/ 1147781 w 1504950"/>
              <a:gd name="connsiteY62" fmla="*/ 705059 h 1339851"/>
              <a:gd name="connsiteX63" fmla="*/ 1080107 w 1504950"/>
              <a:gd name="connsiteY63" fmla="*/ 705059 h 1339851"/>
              <a:gd name="connsiteX64" fmla="*/ 890588 w 1504950"/>
              <a:gd name="connsiteY64" fmla="*/ 705059 h 1339851"/>
              <a:gd name="connsiteX65" fmla="*/ 890588 w 1504950"/>
              <a:gd name="connsiteY65" fmla="*/ 705296 h 1339851"/>
              <a:gd name="connsiteX66" fmla="*/ 777231 w 1504950"/>
              <a:gd name="connsiteY66" fmla="*/ 705296 h 1339851"/>
              <a:gd name="connsiteX67" fmla="*/ 777231 w 1504950"/>
              <a:gd name="connsiteY67" fmla="*/ 868640 h 1339851"/>
              <a:gd name="connsiteX68" fmla="*/ 791513 w 1504950"/>
              <a:gd name="connsiteY68" fmla="*/ 868640 h 1339851"/>
              <a:gd name="connsiteX69" fmla="*/ 796925 w 1504950"/>
              <a:gd name="connsiteY69" fmla="*/ 868640 h 1339851"/>
              <a:gd name="connsiteX70" fmla="*/ 796925 w 1504950"/>
              <a:gd name="connsiteY70" fmla="*/ 868411 h 1339851"/>
              <a:gd name="connsiteX71" fmla="*/ 796925 w 1504950"/>
              <a:gd name="connsiteY71" fmla="*/ 868410 h 1339851"/>
              <a:gd name="connsiteX72" fmla="*/ 914499 w 1504950"/>
              <a:gd name="connsiteY72" fmla="*/ 868410 h 1339851"/>
              <a:gd name="connsiteX73" fmla="*/ 972203 w 1504950"/>
              <a:gd name="connsiteY73" fmla="*/ 868410 h 1339851"/>
              <a:gd name="connsiteX74" fmla="*/ 973907 w 1504950"/>
              <a:gd name="connsiteY74" fmla="*/ 862605 h 1339851"/>
              <a:gd name="connsiteX75" fmla="*/ 990652 w 1504950"/>
              <a:gd name="connsiteY75" fmla="*/ 796845 h 1339851"/>
              <a:gd name="connsiteX76" fmla="*/ 1000764 w 1504950"/>
              <a:gd name="connsiteY76" fmla="*/ 705059 h 1339851"/>
              <a:gd name="connsiteX77" fmla="*/ 914516 w 1504950"/>
              <a:gd name="connsiteY77" fmla="*/ 705059 h 1339851"/>
              <a:gd name="connsiteX78" fmla="*/ 506124 w 1504950"/>
              <a:gd name="connsiteY78" fmla="*/ 705059 h 1339851"/>
              <a:gd name="connsiteX79" fmla="*/ 510255 w 1504950"/>
              <a:gd name="connsiteY79" fmla="*/ 744285 h 1339851"/>
              <a:gd name="connsiteX80" fmla="*/ 515729 w 1504950"/>
              <a:gd name="connsiteY80" fmla="*/ 792740 h 1339851"/>
              <a:gd name="connsiteX81" fmla="*/ 515721 w 1504950"/>
              <a:gd name="connsiteY81" fmla="*/ 792741 h 1339851"/>
              <a:gd name="connsiteX82" fmla="*/ 534642 w 1504950"/>
              <a:gd name="connsiteY82" fmla="*/ 868410 h 1339851"/>
              <a:gd name="connsiteX83" fmla="*/ 537090 w 1504950"/>
              <a:gd name="connsiteY83" fmla="*/ 868410 h 1339851"/>
              <a:gd name="connsiteX84" fmla="*/ 704850 w 1504950"/>
              <a:gd name="connsiteY84" fmla="*/ 868410 h 1339851"/>
              <a:gd name="connsiteX85" fmla="*/ 704850 w 1504950"/>
              <a:gd name="connsiteY85" fmla="*/ 868411 h 1339851"/>
              <a:gd name="connsiteX86" fmla="*/ 704851 w 1504950"/>
              <a:gd name="connsiteY86" fmla="*/ 868411 h 1339851"/>
              <a:gd name="connsiteX87" fmla="*/ 704851 w 1504950"/>
              <a:gd name="connsiteY87" fmla="*/ 868640 h 1339851"/>
              <a:gd name="connsiteX88" fmla="*/ 731470 w 1504950"/>
              <a:gd name="connsiteY88" fmla="*/ 868640 h 1339851"/>
              <a:gd name="connsiteX89" fmla="*/ 731470 w 1504950"/>
              <a:gd name="connsiteY89" fmla="*/ 705296 h 1339851"/>
              <a:gd name="connsiteX90" fmla="*/ 642938 w 1504950"/>
              <a:gd name="connsiteY90" fmla="*/ 705296 h 1339851"/>
              <a:gd name="connsiteX91" fmla="*/ 642938 w 1504950"/>
              <a:gd name="connsiteY91" fmla="*/ 705059 h 1339851"/>
              <a:gd name="connsiteX92" fmla="*/ 621013 w 1504950"/>
              <a:gd name="connsiteY92" fmla="*/ 705059 h 1339851"/>
              <a:gd name="connsiteX93" fmla="*/ 506124 w 1504950"/>
              <a:gd name="connsiteY93" fmla="*/ 705059 h 1339851"/>
              <a:gd name="connsiteX94" fmla="*/ 360531 w 1504950"/>
              <a:gd name="connsiteY94" fmla="*/ 705059 h 1339851"/>
              <a:gd name="connsiteX95" fmla="*/ 360544 w 1504950"/>
              <a:gd name="connsiteY95" fmla="*/ 705141 h 1339851"/>
              <a:gd name="connsiteX96" fmla="*/ 374789 w 1504950"/>
              <a:gd name="connsiteY96" fmla="*/ 790225 h 1339851"/>
              <a:gd name="connsiteX97" fmla="*/ 400403 w 1504950"/>
              <a:gd name="connsiteY97" fmla="*/ 854065 h 1339851"/>
              <a:gd name="connsiteX98" fmla="*/ 406460 w 1504950"/>
              <a:gd name="connsiteY98" fmla="*/ 868410 h 1339851"/>
              <a:gd name="connsiteX99" fmla="*/ 407430 w 1504950"/>
              <a:gd name="connsiteY99" fmla="*/ 868410 h 1339851"/>
              <a:gd name="connsiteX100" fmla="*/ 487511 w 1504950"/>
              <a:gd name="connsiteY100" fmla="*/ 868410 h 1339851"/>
              <a:gd name="connsiteX101" fmla="*/ 477004 w 1504950"/>
              <a:gd name="connsiteY101" fmla="*/ 830575 h 1339851"/>
              <a:gd name="connsiteX102" fmla="*/ 478627 w 1504950"/>
              <a:gd name="connsiteY102" fmla="*/ 830371 h 1339851"/>
              <a:gd name="connsiteX103" fmla="*/ 470973 w 1504950"/>
              <a:gd name="connsiteY103" fmla="*/ 798669 h 1339851"/>
              <a:gd name="connsiteX104" fmla="*/ 470400 w 1504950"/>
              <a:gd name="connsiteY104" fmla="*/ 798745 h 1339851"/>
              <a:gd name="connsiteX105" fmla="*/ 469914 w 1504950"/>
              <a:gd name="connsiteY105" fmla="*/ 794284 h 1339851"/>
              <a:gd name="connsiteX106" fmla="*/ 468825 w 1504950"/>
              <a:gd name="connsiteY106" fmla="*/ 789775 h 1339851"/>
              <a:gd name="connsiteX107" fmla="*/ 460205 w 1504950"/>
              <a:gd name="connsiteY107" fmla="*/ 705162 h 1339851"/>
              <a:gd name="connsiteX108" fmla="*/ 460194 w 1504950"/>
              <a:gd name="connsiteY108" fmla="*/ 705059 h 1339851"/>
              <a:gd name="connsiteX109" fmla="*/ 458638 w 1504950"/>
              <a:gd name="connsiteY109" fmla="*/ 705059 h 1339851"/>
              <a:gd name="connsiteX110" fmla="*/ 360531 w 1504950"/>
              <a:gd name="connsiteY110" fmla="*/ 705059 h 1339851"/>
              <a:gd name="connsiteX111" fmla="*/ 1019310 w 1504950"/>
              <a:gd name="connsiteY111" fmla="*/ 497265 h 1339851"/>
              <a:gd name="connsiteX112" fmla="*/ 1038318 w 1504950"/>
              <a:gd name="connsiteY112" fmla="*/ 574849 h 1339851"/>
              <a:gd name="connsiteX113" fmla="*/ 1039921 w 1504950"/>
              <a:gd name="connsiteY113" fmla="*/ 590542 h 1339851"/>
              <a:gd name="connsiteX114" fmla="*/ 1040750 w 1504950"/>
              <a:gd name="connsiteY114" fmla="*/ 594255 h 1339851"/>
              <a:gd name="connsiteX115" fmla="*/ 1040298 w 1504950"/>
              <a:gd name="connsiteY115" fmla="*/ 594226 h 1339851"/>
              <a:gd name="connsiteX116" fmla="*/ 1043668 w 1504950"/>
              <a:gd name="connsiteY116" fmla="*/ 627216 h 1339851"/>
              <a:gd name="connsiteX117" fmla="*/ 1044659 w 1504950"/>
              <a:gd name="connsiteY117" fmla="*/ 627286 h 1339851"/>
              <a:gd name="connsiteX118" fmla="*/ 1046415 w 1504950"/>
              <a:gd name="connsiteY118" fmla="*/ 654098 h 1339851"/>
              <a:gd name="connsiteX119" fmla="*/ 1046958 w 1504950"/>
              <a:gd name="connsiteY119" fmla="*/ 659415 h 1339851"/>
              <a:gd name="connsiteX120" fmla="*/ 1114603 w 1504950"/>
              <a:gd name="connsiteY120" fmla="*/ 659415 h 1339851"/>
              <a:gd name="connsiteX121" fmla="*/ 1147781 w 1504950"/>
              <a:gd name="connsiteY121" fmla="*/ 659415 h 1339851"/>
              <a:gd name="connsiteX122" fmla="*/ 1133350 w 1504950"/>
              <a:gd name="connsiteY122" fmla="*/ 574399 h 1339851"/>
              <a:gd name="connsiteX123" fmla="*/ 1101782 w 1504950"/>
              <a:gd name="connsiteY123" fmla="*/ 497265 h 1339851"/>
              <a:gd name="connsiteX124" fmla="*/ 1066902 w 1504950"/>
              <a:gd name="connsiteY124" fmla="*/ 497265 h 1339851"/>
              <a:gd name="connsiteX125" fmla="*/ 890588 w 1504950"/>
              <a:gd name="connsiteY125" fmla="*/ 497265 h 1339851"/>
              <a:gd name="connsiteX126" fmla="*/ 890588 w 1504950"/>
              <a:gd name="connsiteY126" fmla="*/ 497512 h 1339851"/>
              <a:gd name="connsiteX127" fmla="*/ 777231 w 1504950"/>
              <a:gd name="connsiteY127" fmla="*/ 497512 h 1339851"/>
              <a:gd name="connsiteX128" fmla="*/ 777231 w 1504950"/>
              <a:gd name="connsiteY128" fmla="*/ 659655 h 1339851"/>
              <a:gd name="connsiteX129" fmla="*/ 791513 w 1504950"/>
              <a:gd name="connsiteY129" fmla="*/ 659655 h 1339851"/>
              <a:gd name="connsiteX130" fmla="*/ 796925 w 1504950"/>
              <a:gd name="connsiteY130" fmla="*/ 659655 h 1339851"/>
              <a:gd name="connsiteX131" fmla="*/ 796925 w 1504950"/>
              <a:gd name="connsiteY131" fmla="*/ 659416 h 1339851"/>
              <a:gd name="connsiteX132" fmla="*/ 796925 w 1504950"/>
              <a:gd name="connsiteY132" fmla="*/ 659415 h 1339851"/>
              <a:gd name="connsiteX133" fmla="*/ 933625 w 1504950"/>
              <a:gd name="connsiteY133" fmla="*/ 659415 h 1339851"/>
              <a:gd name="connsiteX134" fmla="*/ 1000764 w 1504950"/>
              <a:gd name="connsiteY134" fmla="*/ 659415 h 1339851"/>
              <a:gd name="connsiteX135" fmla="*/ 1000333 w 1504950"/>
              <a:gd name="connsiteY135" fmla="*/ 653072 h 1339851"/>
              <a:gd name="connsiteX136" fmla="*/ 993750 w 1504950"/>
              <a:gd name="connsiteY136" fmla="*/ 588293 h 1339851"/>
              <a:gd name="connsiteX137" fmla="*/ 972203 w 1504950"/>
              <a:gd name="connsiteY137" fmla="*/ 497265 h 1339851"/>
              <a:gd name="connsiteX138" fmla="*/ 898004 w 1504950"/>
              <a:gd name="connsiteY138" fmla="*/ 497265 h 1339851"/>
              <a:gd name="connsiteX139" fmla="*/ 534642 w 1504950"/>
              <a:gd name="connsiteY139" fmla="*/ 497265 h 1339851"/>
              <a:gd name="connsiteX140" fmla="*/ 515092 w 1504950"/>
              <a:gd name="connsiteY140" fmla="*/ 574399 h 1339851"/>
              <a:gd name="connsiteX141" fmla="*/ 506124 w 1504950"/>
              <a:gd name="connsiteY141" fmla="*/ 659415 h 1339851"/>
              <a:gd name="connsiteX142" fmla="*/ 509017 w 1504950"/>
              <a:gd name="connsiteY142" fmla="*/ 659415 h 1339851"/>
              <a:gd name="connsiteX143" fmla="*/ 704850 w 1504950"/>
              <a:gd name="connsiteY143" fmla="*/ 659415 h 1339851"/>
              <a:gd name="connsiteX144" fmla="*/ 704850 w 1504950"/>
              <a:gd name="connsiteY144" fmla="*/ 659416 h 1339851"/>
              <a:gd name="connsiteX145" fmla="*/ 704851 w 1504950"/>
              <a:gd name="connsiteY145" fmla="*/ 659416 h 1339851"/>
              <a:gd name="connsiteX146" fmla="*/ 704851 w 1504950"/>
              <a:gd name="connsiteY146" fmla="*/ 659655 h 1339851"/>
              <a:gd name="connsiteX147" fmla="*/ 731470 w 1504950"/>
              <a:gd name="connsiteY147" fmla="*/ 659655 h 1339851"/>
              <a:gd name="connsiteX148" fmla="*/ 731470 w 1504950"/>
              <a:gd name="connsiteY148" fmla="*/ 497512 h 1339851"/>
              <a:gd name="connsiteX149" fmla="*/ 642938 w 1504950"/>
              <a:gd name="connsiteY149" fmla="*/ 497512 h 1339851"/>
              <a:gd name="connsiteX150" fmla="*/ 642938 w 1504950"/>
              <a:gd name="connsiteY150" fmla="*/ 497265 h 1339851"/>
              <a:gd name="connsiteX151" fmla="*/ 633044 w 1504950"/>
              <a:gd name="connsiteY151" fmla="*/ 497265 h 1339851"/>
              <a:gd name="connsiteX152" fmla="*/ 534642 w 1504950"/>
              <a:gd name="connsiteY152" fmla="*/ 497265 h 1339851"/>
              <a:gd name="connsiteX153" fmla="*/ 406461 w 1504950"/>
              <a:gd name="connsiteY153" fmla="*/ 497265 h 1339851"/>
              <a:gd name="connsiteX154" fmla="*/ 404643 w 1504950"/>
              <a:gd name="connsiteY154" fmla="*/ 500993 h 1339851"/>
              <a:gd name="connsiteX155" fmla="*/ 379782 w 1504950"/>
              <a:gd name="connsiteY155" fmla="*/ 562122 h 1339851"/>
              <a:gd name="connsiteX156" fmla="*/ 372545 w 1504950"/>
              <a:gd name="connsiteY156" fmla="*/ 587780 h 1339851"/>
              <a:gd name="connsiteX157" fmla="*/ 360537 w 1504950"/>
              <a:gd name="connsiteY157" fmla="*/ 659375 h 1339851"/>
              <a:gd name="connsiteX158" fmla="*/ 360531 w 1504950"/>
              <a:gd name="connsiteY158" fmla="*/ 659415 h 1339851"/>
              <a:gd name="connsiteX159" fmla="*/ 362087 w 1504950"/>
              <a:gd name="connsiteY159" fmla="*/ 659415 h 1339851"/>
              <a:gd name="connsiteX160" fmla="*/ 460194 w 1504950"/>
              <a:gd name="connsiteY160" fmla="*/ 659415 h 1339851"/>
              <a:gd name="connsiteX161" fmla="*/ 465297 w 1504950"/>
              <a:gd name="connsiteY161" fmla="*/ 600260 h 1339851"/>
              <a:gd name="connsiteX162" fmla="*/ 466233 w 1504950"/>
              <a:gd name="connsiteY162" fmla="*/ 600254 h 1339851"/>
              <a:gd name="connsiteX163" fmla="*/ 468825 w 1504950"/>
              <a:gd name="connsiteY163" fmla="*/ 574850 h 1339851"/>
              <a:gd name="connsiteX164" fmla="*/ 470544 w 1504950"/>
              <a:gd name="connsiteY164" fmla="*/ 567827 h 1339851"/>
              <a:gd name="connsiteX165" fmla="*/ 470100 w 1504950"/>
              <a:gd name="connsiteY165" fmla="*/ 567830 h 1339851"/>
              <a:gd name="connsiteX166" fmla="*/ 487511 w 1504950"/>
              <a:gd name="connsiteY166" fmla="*/ 497265 h 1339851"/>
              <a:gd name="connsiteX167" fmla="*/ 486541 w 1504950"/>
              <a:gd name="connsiteY167" fmla="*/ 497265 h 1339851"/>
              <a:gd name="connsiteX168" fmla="*/ 406461 w 1504950"/>
              <a:gd name="connsiteY168" fmla="*/ 497265 h 1339851"/>
              <a:gd name="connsiteX169" fmla="*/ 578798 w 1504950"/>
              <a:gd name="connsiteY169" fmla="*/ 329485 h 1339851"/>
              <a:gd name="connsiteX170" fmla="*/ 542974 w 1504950"/>
              <a:gd name="connsiteY170" fmla="*/ 353041 h 1339851"/>
              <a:gd name="connsiteX171" fmla="*/ 499819 w 1504950"/>
              <a:gd name="connsiteY171" fmla="*/ 381656 h 1339851"/>
              <a:gd name="connsiteX172" fmla="*/ 435001 w 1504950"/>
              <a:gd name="connsiteY172" fmla="*/ 451296 h 1339851"/>
              <a:gd name="connsiteX173" fmla="*/ 434980 w 1504950"/>
              <a:gd name="connsiteY173" fmla="*/ 451321 h 1339851"/>
              <a:gd name="connsiteX174" fmla="*/ 436052 w 1504950"/>
              <a:gd name="connsiteY174" fmla="*/ 451321 h 1339851"/>
              <a:gd name="connsiteX175" fmla="*/ 503722 w 1504950"/>
              <a:gd name="connsiteY175" fmla="*/ 451321 h 1339851"/>
              <a:gd name="connsiteX176" fmla="*/ 517831 w 1504950"/>
              <a:gd name="connsiteY176" fmla="*/ 420693 h 1339851"/>
              <a:gd name="connsiteX177" fmla="*/ 519338 w 1504950"/>
              <a:gd name="connsiteY177" fmla="*/ 421070 h 1339851"/>
              <a:gd name="connsiteX178" fmla="*/ 534062 w 1504950"/>
              <a:gd name="connsiteY178" fmla="*/ 392543 h 1339851"/>
              <a:gd name="connsiteX179" fmla="*/ 533440 w 1504950"/>
              <a:gd name="connsiteY179" fmla="*/ 392466 h 1339851"/>
              <a:gd name="connsiteX180" fmla="*/ 535776 w 1504950"/>
              <a:gd name="connsiteY180" fmla="*/ 389223 h 1339851"/>
              <a:gd name="connsiteX181" fmla="*/ 538170 w 1504950"/>
              <a:gd name="connsiteY181" fmla="*/ 384585 h 1339851"/>
              <a:gd name="connsiteX182" fmla="*/ 569414 w 1504950"/>
              <a:gd name="connsiteY182" fmla="*/ 342515 h 1339851"/>
              <a:gd name="connsiteX183" fmla="*/ 927891 w 1504950"/>
              <a:gd name="connsiteY183" fmla="*/ 329426 h 1339851"/>
              <a:gd name="connsiteX184" fmla="*/ 969348 w 1504950"/>
              <a:gd name="connsiteY184" fmla="*/ 384584 h 1339851"/>
              <a:gd name="connsiteX185" fmla="*/ 975087 w 1504950"/>
              <a:gd name="connsiteY185" fmla="*/ 395836 h 1339851"/>
              <a:gd name="connsiteX186" fmla="*/ 977614 w 1504950"/>
              <a:gd name="connsiteY186" fmla="*/ 399374 h 1339851"/>
              <a:gd name="connsiteX187" fmla="*/ 976893 w 1504950"/>
              <a:gd name="connsiteY187" fmla="*/ 399378 h 1339851"/>
              <a:gd name="connsiteX188" fmla="*/ 993878 w 1504950"/>
              <a:gd name="connsiteY188" fmla="*/ 432685 h 1339851"/>
              <a:gd name="connsiteX189" fmla="*/ 994451 w 1504950"/>
              <a:gd name="connsiteY189" fmla="*/ 432705 h 1339851"/>
              <a:gd name="connsiteX190" fmla="*/ 994751 w 1504950"/>
              <a:gd name="connsiteY190" fmla="*/ 432705 h 1339851"/>
              <a:gd name="connsiteX191" fmla="*/ 1001501 w 1504950"/>
              <a:gd name="connsiteY191" fmla="*/ 447632 h 1339851"/>
              <a:gd name="connsiteX192" fmla="*/ 1003382 w 1504950"/>
              <a:gd name="connsiteY192" fmla="*/ 451321 h 1339851"/>
              <a:gd name="connsiteX193" fmla="*/ 1032415 w 1504950"/>
              <a:gd name="connsiteY193" fmla="*/ 451321 h 1339851"/>
              <a:gd name="connsiteX194" fmla="*/ 1072017 w 1504950"/>
              <a:gd name="connsiteY194" fmla="*/ 451321 h 1339851"/>
              <a:gd name="connsiteX195" fmla="*/ 1007491 w 1504950"/>
              <a:gd name="connsiteY195" fmla="*/ 381657 h 1339851"/>
              <a:gd name="connsiteX196" fmla="*/ 777231 w 1504950"/>
              <a:gd name="connsiteY196" fmla="*/ 290630 h 1339851"/>
              <a:gd name="connsiteX197" fmla="*/ 777231 w 1504950"/>
              <a:gd name="connsiteY197" fmla="*/ 451572 h 1339851"/>
              <a:gd name="connsiteX198" fmla="*/ 791513 w 1504950"/>
              <a:gd name="connsiteY198" fmla="*/ 451572 h 1339851"/>
              <a:gd name="connsiteX199" fmla="*/ 796925 w 1504950"/>
              <a:gd name="connsiteY199" fmla="*/ 451572 h 1339851"/>
              <a:gd name="connsiteX200" fmla="*/ 796925 w 1504950"/>
              <a:gd name="connsiteY200" fmla="*/ 451322 h 1339851"/>
              <a:gd name="connsiteX201" fmla="*/ 796925 w 1504950"/>
              <a:gd name="connsiteY201" fmla="*/ 451321 h 1339851"/>
              <a:gd name="connsiteX202" fmla="*/ 902218 w 1504950"/>
              <a:gd name="connsiteY202" fmla="*/ 451321 h 1339851"/>
              <a:gd name="connsiteX203" fmla="*/ 953863 w 1504950"/>
              <a:gd name="connsiteY203" fmla="*/ 451321 h 1339851"/>
              <a:gd name="connsiteX204" fmla="*/ 951638 w 1504950"/>
              <a:gd name="connsiteY204" fmla="*/ 446877 h 1339851"/>
              <a:gd name="connsiteX205" fmla="*/ 925368 w 1504950"/>
              <a:gd name="connsiteY205" fmla="*/ 399406 h 1339851"/>
              <a:gd name="connsiteX206" fmla="*/ 875972 w 1504950"/>
              <a:gd name="connsiteY206" fmla="*/ 342819 h 1339851"/>
              <a:gd name="connsiteX207" fmla="*/ 842702 w 1504950"/>
              <a:gd name="connsiteY207" fmla="*/ 316034 h 1339851"/>
              <a:gd name="connsiteX208" fmla="*/ 838633 w 1504950"/>
              <a:gd name="connsiteY208" fmla="*/ 313287 h 1339851"/>
              <a:gd name="connsiteX209" fmla="*/ 825600 w 1504950"/>
              <a:gd name="connsiteY209" fmla="*/ 307533 h 1339851"/>
              <a:gd name="connsiteX210" fmla="*/ 731470 w 1504950"/>
              <a:gd name="connsiteY210" fmla="*/ 290630 h 1339851"/>
              <a:gd name="connsiteX211" fmla="*/ 691771 w 1504950"/>
              <a:gd name="connsiteY211" fmla="*/ 302596 h 1339851"/>
              <a:gd name="connsiteX212" fmla="*/ 678335 w 1504950"/>
              <a:gd name="connsiteY212" fmla="*/ 308984 h 1339851"/>
              <a:gd name="connsiteX213" fmla="*/ 646181 w 1504950"/>
              <a:gd name="connsiteY213" fmla="*/ 329134 h 1339851"/>
              <a:gd name="connsiteX214" fmla="*/ 632550 w 1504950"/>
              <a:gd name="connsiteY214" fmla="*/ 340423 h 1339851"/>
              <a:gd name="connsiteX215" fmla="*/ 582611 w 1504950"/>
              <a:gd name="connsiteY215" fmla="*/ 397512 h 1339851"/>
              <a:gd name="connsiteX216" fmla="*/ 552955 w 1504950"/>
              <a:gd name="connsiteY216" fmla="*/ 451321 h 1339851"/>
              <a:gd name="connsiteX217" fmla="*/ 555326 w 1504950"/>
              <a:gd name="connsiteY217" fmla="*/ 451321 h 1339851"/>
              <a:gd name="connsiteX218" fmla="*/ 704850 w 1504950"/>
              <a:gd name="connsiteY218" fmla="*/ 451321 h 1339851"/>
              <a:gd name="connsiteX219" fmla="*/ 704850 w 1504950"/>
              <a:gd name="connsiteY219" fmla="*/ 451322 h 1339851"/>
              <a:gd name="connsiteX220" fmla="*/ 704851 w 1504950"/>
              <a:gd name="connsiteY220" fmla="*/ 451322 h 1339851"/>
              <a:gd name="connsiteX221" fmla="*/ 704851 w 1504950"/>
              <a:gd name="connsiteY221" fmla="*/ 451572 h 1339851"/>
              <a:gd name="connsiteX222" fmla="*/ 731470 w 1504950"/>
              <a:gd name="connsiteY222" fmla="*/ 451572 h 1339851"/>
              <a:gd name="connsiteX223" fmla="*/ 731470 w 1504950"/>
              <a:gd name="connsiteY223" fmla="*/ 290630 h 1339851"/>
              <a:gd name="connsiteX224" fmla="*/ 132985 w 1504950"/>
              <a:gd name="connsiteY224" fmla="*/ 0 h 1339851"/>
              <a:gd name="connsiteX225" fmla="*/ 134656 w 1504950"/>
              <a:gd name="connsiteY225" fmla="*/ 338 h 1339851"/>
              <a:gd name="connsiteX226" fmla="*/ 184792 w 1504950"/>
              <a:gd name="connsiteY226" fmla="*/ 10440 h 1339851"/>
              <a:gd name="connsiteX227" fmla="*/ 265971 w 1504950"/>
              <a:gd name="connsiteY227" fmla="*/ 133025 h 1339851"/>
              <a:gd name="connsiteX228" fmla="*/ 253063 w 1504950"/>
              <a:gd name="connsiteY228" fmla="*/ 189177 h 1339851"/>
              <a:gd name="connsiteX229" fmla="*/ 254094 w 1504950"/>
              <a:gd name="connsiteY229" fmla="*/ 190091 h 1339851"/>
              <a:gd name="connsiteX230" fmla="*/ 291515 w 1504950"/>
              <a:gd name="connsiteY230" fmla="*/ 223231 h 1339851"/>
              <a:gd name="connsiteX231" fmla="*/ 338242 w 1504950"/>
              <a:gd name="connsiteY231" fmla="*/ 264097 h 1339851"/>
              <a:gd name="connsiteX232" fmla="*/ 452544 w 1504950"/>
              <a:gd name="connsiteY232" fmla="*/ 363214 h 1339851"/>
              <a:gd name="connsiteX233" fmla="*/ 452689 w 1504950"/>
              <a:gd name="connsiteY233" fmla="*/ 363339 h 1339851"/>
              <a:gd name="connsiteX234" fmla="*/ 452705 w 1504950"/>
              <a:gd name="connsiteY234" fmla="*/ 363327 h 1339851"/>
              <a:gd name="connsiteX235" fmla="*/ 466799 w 1504950"/>
              <a:gd name="connsiteY235" fmla="*/ 351029 h 1339851"/>
              <a:gd name="connsiteX236" fmla="*/ 466983 w 1504950"/>
              <a:gd name="connsiteY236" fmla="*/ 352509 h 1339851"/>
              <a:gd name="connsiteX237" fmla="*/ 495498 w 1504950"/>
              <a:gd name="connsiteY237" fmla="*/ 330904 h 1339851"/>
              <a:gd name="connsiteX238" fmla="*/ 495017 w 1504950"/>
              <a:gd name="connsiteY238" fmla="*/ 328207 h 1339851"/>
              <a:gd name="connsiteX239" fmla="*/ 511460 w 1504950"/>
              <a:gd name="connsiteY239" fmla="*/ 318811 h 1339851"/>
              <a:gd name="connsiteX240" fmla="*/ 530416 w 1504950"/>
              <a:gd name="connsiteY240" fmla="*/ 304448 h 1339851"/>
              <a:gd name="connsiteX241" fmla="*/ 560705 w 1504950"/>
              <a:gd name="connsiteY241" fmla="*/ 290668 h 1339851"/>
              <a:gd name="connsiteX242" fmla="*/ 584474 w 1504950"/>
              <a:gd name="connsiteY242" fmla="*/ 277085 h 1339851"/>
              <a:gd name="connsiteX243" fmla="*/ 600982 w 1504950"/>
              <a:gd name="connsiteY243" fmla="*/ 272344 h 1339851"/>
              <a:gd name="connsiteX244" fmla="*/ 620111 w 1504950"/>
              <a:gd name="connsiteY244" fmla="*/ 263641 h 1339851"/>
              <a:gd name="connsiteX245" fmla="*/ 642938 w 1504950"/>
              <a:gd name="connsiteY245" fmla="*/ 258178 h 1339851"/>
              <a:gd name="connsiteX246" fmla="*/ 642938 w 1504950"/>
              <a:gd name="connsiteY246" fmla="*/ 257601 h 1339851"/>
              <a:gd name="connsiteX247" fmla="*/ 669562 w 1504950"/>
              <a:gd name="connsiteY247" fmla="*/ 251807 h 1339851"/>
              <a:gd name="connsiteX248" fmla="*/ 685338 w 1504950"/>
              <a:gd name="connsiteY248" fmla="*/ 248031 h 1339851"/>
              <a:gd name="connsiteX249" fmla="*/ 690441 w 1504950"/>
              <a:gd name="connsiteY249" fmla="*/ 247431 h 1339851"/>
              <a:gd name="connsiteX250" fmla="*/ 704850 w 1504950"/>
              <a:gd name="connsiteY250" fmla="*/ 245629 h 1339851"/>
              <a:gd name="connsiteX251" fmla="*/ 704850 w 1504950"/>
              <a:gd name="connsiteY251" fmla="*/ 245630 h 1339851"/>
              <a:gd name="connsiteX252" fmla="*/ 704851 w 1504950"/>
              <a:gd name="connsiteY252" fmla="*/ 245630 h 1339851"/>
              <a:gd name="connsiteX253" fmla="*/ 704851 w 1504950"/>
              <a:gd name="connsiteY253" fmla="*/ 246423 h 1339851"/>
              <a:gd name="connsiteX254" fmla="*/ 704851 w 1504950"/>
              <a:gd name="connsiteY254" fmla="*/ 246642 h 1339851"/>
              <a:gd name="connsiteX255" fmla="*/ 755098 w 1504950"/>
              <a:gd name="connsiteY255" fmla="*/ 242888 h 1339851"/>
              <a:gd name="connsiteX256" fmla="*/ 797477 w 1504950"/>
              <a:gd name="connsiteY256" fmla="*/ 245029 h 1339851"/>
              <a:gd name="connsiteX257" fmla="*/ 802034 w 1504950"/>
              <a:gd name="connsiteY257" fmla="*/ 245029 h 1339851"/>
              <a:gd name="connsiteX258" fmla="*/ 837796 w 1504950"/>
              <a:gd name="connsiteY258" fmla="*/ 250434 h 1339851"/>
              <a:gd name="connsiteX259" fmla="*/ 839899 w 1504950"/>
              <a:gd name="connsiteY259" fmla="*/ 251034 h 1339851"/>
              <a:gd name="connsiteX260" fmla="*/ 845511 w 1504950"/>
              <a:gd name="connsiteY260" fmla="*/ 252654 h 1339851"/>
              <a:gd name="connsiteX261" fmla="*/ 851037 w 1504950"/>
              <a:gd name="connsiteY261" fmla="*/ 254172 h 1339851"/>
              <a:gd name="connsiteX262" fmla="*/ 890588 w 1504950"/>
              <a:gd name="connsiteY262" fmla="*/ 264807 h 1339851"/>
              <a:gd name="connsiteX263" fmla="*/ 890588 w 1504950"/>
              <a:gd name="connsiteY263" fmla="*/ 265034 h 1339851"/>
              <a:gd name="connsiteX264" fmla="*/ 899051 w 1504950"/>
              <a:gd name="connsiteY264" fmla="*/ 267358 h 1339851"/>
              <a:gd name="connsiteX265" fmla="*/ 904222 w 1504950"/>
              <a:gd name="connsiteY265" fmla="*/ 269602 h 1339851"/>
              <a:gd name="connsiteX266" fmla="*/ 908944 w 1504950"/>
              <a:gd name="connsiteY266" fmla="*/ 270965 h 1339851"/>
              <a:gd name="connsiteX267" fmla="*/ 925199 w 1504950"/>
              <a:gd name="connsiteY267" fmla="*/ 278705 h 1339851"/>
              <a:gd name="connsiteX268" fmla="*/ 954765 w 1504950"/>
              <a:gd name="connsiteY268" fmla="*/ 291536 h 1339851"/>
              <a:gd name="connsiteX269" fmla="*/ 960219 w 1504950"/>
              <a:gd name="connsiteY269" fmla="*/ 295381 h 1339851"/>
              <a:gd name="connsiteX270" fmla="*/ 973030 w 1504950"/>
              <a:gd name="connsiteY270" fmla="*/ 301481 h 1339851"/>
              <a:gd name="connsiteX271" fmla="*/ 973578 w 1504950"/>
              <a:gd name="connsiteY271" fmla="*/ 304800 h 1339851"/>
              <a:gd name="connsiteX272" fmla="*/ 1010366 w 1504950"/>
              <a:gd name="connsiteY272" fmla="*/ 330737 h 1339851"/>
              <a:gd name="connsiteX273" fmla="*/ 1009393 w 1504950"/>
              <a:gd name="connsiteY273" fmla="*/ 325203 h 1339851"/>
              <a:gd name="connsiteX274" fmla="*/ 1052869 w 1504950"/>
              <a:gd name="connsiteY274" fmla="*/ 360557 h 1339851"/>
              <a:gd name="connsiteX275" fmla="*/ 1166383 w 1504950"/>
              <a:gd name="connsiteY275" fmla="*/ 262033 h 1339851"/>
              <a:gd name="connsiteX276" fmla="*/ 1250903 w 1504950"/>
              <a:gd name="connsiteY276" fmla="*/ 187976 h 1339851"/>
              <a:gd name="connsiteX277" fmla="*/ 1238576 w 1504950"/>
              <a:gd name="connsiteY277" fmla="*/ 133025 h 1339851"/>
              <a:gd name="connsiteX278" fmla="*/ 1371763 w 1504950"/>
              <a:gd name="connsiteY278" fmla="*/ 1 h 1339851"/>
              <a:gd name="connsiteX279" fmla="*/ 1371789 w 1504950"/>
              <a:gd name="connsiteY279" fmla="*/ 6 h 1339851"/>
              <a:gd name="connsiteX280" fmla="*/ 1371820 w 1504950"/>
              <a:gd name="connsiteY280" fmla="*/ 0 h 1339851"/>
              <a:gd name="connsiteX281" fmla="*/ 1504950 w 1504950"/>
              <a:gd name="connsiteY281" fmla="*/ 133024 h 1339851"/>
              <a:gd name="connsiteX282" fmla="*/ 1504950 w 1504950"/>
              <a:gd name="connsiteY282" fmla="*/ 133025 h 1339851"/>
              <a:gd name="connsiteX283" fmla="*/ 1504421 w 1504950"/>
              <a:gd name="connsiteY283" fmla="*/ 135631 h 1339851"/>
              <a:gd name="connsiteX284" fmla="*/ 1494460 w 1504950"/>
              <a:gd name="connsiteY284" fmla="*/ 184672 h 1339851"/>
              <a:gd name="connsiteX285" fmla="*/ 1371820 w 1504950"/>
              <a:gd name="connsiteY285" fmla="*/ 265748 h 1339851"/>
              <a:gd name="connsiteX286" fmla="*/ 1371789 w 1504950"/>
              <a:gd name="connsiteY286" fmla="*/ 265744 h 1339851"/>
              <a:gd name="connsiteX287" fmla="*/ 1371763 w 1504950"/>
              <a:gd name="connsiteY287" fmla="*/ 265749 h 1339851"/>
              <a:gd name="connsiteX288" fmla="*/ 1349774 w 1504950"/>
              <a:gd name="connsiteY288" fmla="*/ 262814 h 1339851"/>
              <a:gd name="connsiteX289" fmla="*/ 1337974 w 1504950"/>
              <a:gd name="connsiteY289" fmla="*/ 261244 h 1339851"/>
              <a:gd name="connsiteX290" fmla="*/ 1328376 w 1504950"/>
              <a:gd name="connsiteY290" fmla="*/ 257271 h 1339851"/>
              <a:gd name="connsiteX291" fmla="*/ 1307481 w 1504950"/>
              <a:gd name="connsiteY291" fmla="*/ 248656 h 1339851"/>
              <a:gd name="connsiteX292" fmla="*/ 1255068 w 1504950"/>
              <a:gd name="connsiteY292" fmla="*/ 294838 h 1339851"/>
              <a:gd name="connsiteX293" fmla="*/ 1184596 w 1504950"/>
              <a:gd name="connsiteY293" fmla="*/ 356132 h 1339851"/>
              <a:gd name="connsiteX294" fmla="*/ 1107963 w 1504950"/>
              <a:gd name="connsiteY294" fmla="*/ 422194 h 1339851"/>
              <a:gd name="connsiteX295" fmla="*/ 1144401 w 1504950"/>
              <a:gd name="connsiteY295" fmla="*/ 480636 h 1339851"/>
              <a:gd name="connsiteX296" fmla="*/ 1161041 w 1504950"/>
              <a:gd name="connsiteY296" fmla="*/ 520163 h 1339851"/>
              <a:gd name="connsiteX297" fmla="*/ 1170818 w 1504950"/>
              <a:gd name="connsiteY297" fmla="*/ 543095 h 1339851"/>
              <a:gd name="connsiteX298" fmla="*/ 1170996 w 1504950"/>
              <a:gd name="connsiteY298" fmla="*/ 543813 h 1339851"/>
              <a:gd name="connsiteX299" fmla="*/ 1171373 w 1504950"/>
              <a:gd name="connsiteY299" fmla="*/ 544708 h 1339851"/>
              <a:gd name="connsiteX300" fmla="*/ 1171226 w 1504950"/>
              <a:gd name="connsiteY300" fmla="*/ 544739 h 1339851"/>
              <a:gd name="connsiteX301" fmla="*/ 1179068 w 1504950"/>
              <a:gd name="connsiteY301" fmla="*/ 576274 h 1339851"/>
              <a:gd name="connsiteX302" fmla="*/ 1180689 w 1504950"/>
              <a:gd name="connsiteY302" fmla="*/ 575937 h 1339851"/>
              <a:gd name="connsiteX303" fmla="*/ 1182320 w 1504950"/>
              <a:gd name="connsiteY303" fmla="*/ 589350 h 1339851"/>
              <a:gd name="connsiteX304" fmla="*/ 1187659 w 1504950"/>
              <a:gd name="connsiteY304" fmla="*/ 610823 h 1339851"/>
              <a:gd name="connsiteX305" fmla="*/ 1193211 w 1504950"/>
              <a:gd name="connsiteY305" fmla="*/ 678945 h 1339851"/>
              <a:gd name="connsiteX306" fmla="*/ 1193611 w 1504950"/>
              <a:gd name="connsiteY306" fmla="*/ 682237 h 1339851"/>
              <a:gd name="connsiteX307" fmla="*/ 1192409 w 1504950"/>
              <a:gd name="connsiteY307" fmla="*/ 712265 h 1339851"/>
              <a:gd name="connsiteX308" fmla="*/ 1191144 w 1504950"/>
              <a:gd name="connsiteY308" fmla="*/ 712340 h 1339851"/>
              <a:gd name="connsiteX309" fmla="*/ 1188632 w 1504950"/>
              <a:gd name="connsiteY309" fmla="*/ 744726 h 1339851"/>
              <a:gd name="connsiteX310" fmla="*/ 1189104 w 1504950"/>
              <a:gd name="connsiteY310" fmla="*/ 744695 h 1339851"/>
              <a:gd name="connsiteX311" fmla="*/ 1188440 w 1504950"/>
              <a:gd name="connsiteY311" fmla="*/ 747196 h 1339851"/>
              <a:gd name="connsiteX312" fmla="*/ 1188208 w 1504950"/>
              <a:gd name="connsiteY312" fmla="*/ 750185 h 1339851"/>
              <a:gd name="connsiteX313" fmla="*/ 1172960 w 1504950"/>
              <a:gd name="connsiteY313" fmla="*/ 814811 h 1339851"/>
              <a:gd name="connsiteX314" fmla="*/ 1165734 w 1504950"/>
              <a:gd name="connsiteY314" fmla="*/ 832763 h 1339851"/>
              <a:gd name="connsiteX315" fmla="*/ 1162958 w 1504950"/>
              <a:gd name="connsiteY315" fmla="*/ 843224 h 1339851"/>
              <a:gd name="connsiteX316" fmla="*/ 1157101 w 1504950"/>
              <a:gd name="connsiteY316" fmla="*/ 854212 h 1339851"/>
              <a:gd name="connsiteX317" fmla="*/ 1148579 w 1504950"/>
              <a:gd name="connsiteY317" fmla="*/ 875383 h 1339851"/>
              <a:gd name="connsiteX318" fmla="*/ 1117748 w 1504950"/>
              <a:gd name="connsiteY318" fmla="*/ 928034 h 1339851"/>
              <a:gd name="connsiteX319" fmla="*/ 1116077 w 1504950"/>
              <a:gd name="connsiteY319" fmla="*/ 931169 h 1339851"/>
              <a:gd name="connsiteX320" fmla="*/ 1305377 w 1504950"/>
              <a:gd name="connsiteY320" fmla="*/ 1092095 h 1339851"/>
              <a:gd name="connsiteX321" fmla="*/ 1336738 w 1504950"/>
              <a:gd name="connsiteY321" fmla="*/ 1078682 h 1339851"/>
              <a:gd name="connsiteX322" fmla="*/ 1371763 w 1504950"/>
              <a:gd name="connsiteY322" fmla="*/ 1073803 h 1339851"/>
              <a:gd name="connsiteX323" fmla="*/ 1371784 w 1504950"/>
              <a:gd name="connsiteY323" fmla="*/ 1073807 h 1339851"/>
              <a:gd name="connsiteX324" fmla="*/ 1371820 w 1504950"/>
              <a:gd name="connsiteY324" fmla="*/ 1073802 h 1339851"/>
              <a:gd name="connsiteX325" fmla="*/ 1504950 w 1504950"/>
              <a:gd name="connsiteY325" fmla="*/ 1206826 h 1339851"/>
              <a:gd name="connsiteX326" fmla="*/ 1504950 w 1504950"/>
              <a:gd name="connsiteY326" fmla="*/ 1206827 h 1339851"/>
              <a:gd name="connsiteX327" fmla="*/ 1504478 w 1504950"/>
              <a:gd name="connsiteY327" fmla="*/ 1209151 h 1339851"/>
              <a:gd name="connsiteX328" fmla="*/ 1494460 w 1504950"/>
              <a:gd name="connsiteY328" fmla="*/ 1258521 h 1339851"/>
              <a:gd name="connsiteX329" fmla="*/ 1371820 w 1504950"/>
              <a:gd name="connsiteY329" fmla="*/ 1339850 h 1339851"/>
              <a:gd name="connsiteX330" fmla="*/ 1371794 w 1504950"/>
              <a:gd name="connsiteY330" fmla="*/ 1339845 h 1339851"/>
              <a:gd name="connsiteX331" fmla="*/ 1371763 w 1504950"/>
              <a:gd name="connsiteY331" fmla="*/ 1339851 h 1339851"/>
              <a:gd name="connsiteX332" fmla="*/ 1238576 w 1504950"/>
              <a:gd name="connsiteY332" fmla="*/ 1206827 h 1339851"/>
              <a:gd name="connsiteX333" fmla="*/ 1249700 w 1504950"/>
              <a:gd name="connsiteY333" fmla="*/ 1153677 h 1339851"/>
              <a:gd name="connsiteX334" fmla="*/ 1167699 w 1504950"/>
              <a:gd name="connsiteY334" fmla="*/ 1084050 h 1339851"/>
              <a:gd name="connsiteX335" fmla="*/ 1062794 w 1504950"/>
              <a:gd name="connsiteY335" fmla="*/ 994911 h 1339851"/>
              <a:gd name="connsiteX336" fmla="*/ 1034336 w 1504950"/>
              <a:gd name="connsiteY336" fmla="*/ 1020652 h 1339851"/>
              <a:gd name="connsiteX337" fmla="*/ 1034147 w 1504950"/>
              <a:gd name="connsiteY337" fmla="*/ 1018734 h 1339851"/>
              <a:gd name="connsiteX338" fmla="*/ 1006246 w 1504950"/>
              <a:gd name="connsiteY338" fmla="*/ 1042095 h 1339851"/>
              <a:gd name="connsiteX339" fmla="*/ 1003362 w 1504950"/>
              <a:gd name="connsiteY339" fmla="*/ 1043784 h 1339851"/>
              <a:gd name="connsiteX340" fmla="*/ 1003382 w 1504950"/>
              <a:gd name="connsiteY340" fmla="*/ 1044074 h 1339851"/>
              <a:gd name="connsiteX341" fmla="*/ 998556 w 1504950"/>
              <a:gd name="connsiteY341" fmla="*/ 1046596 h 1339851"/>
              <a:gd name="connsiteX342" fmla="*/ 942326 w 1504950"/>
              <a:gd name="connsiteY342" fmla="*/ 1079508 h 1339851"/>
              <a:gd name="connsiteX343" fmla="*/ 918307 w 1504950"/>
              <a:gd name="connsiteY343" fmla="*/ 1088536 h 1339851"/>
              <a:gd name="connsiteX344" fmla="*/ 906352 w 1504950"/>
              <a:gd name="connsiteY344" fmla="*/ 1094784 h 1339851"/>
              <a:gd name="connsiteX345" fmla="*/ 894255 w 1504950"/>
              <a:gd name="connsiteY345" fmla="*/ 1097577 h 1339851"/>
              <a:gd name="connsiteX346" fmla="*/ 890588 w 1504950"/>
              <a:gd name="connsiteY346" fmla="*/ 1098955 h 1339851"/>
              <a:gd name="connsiteX347" fmla="*/ 890588 w 1504950"/>
              <a:gd name="connsiteY347" fmla="*/ 1100144 h 1339851"/>
              <a:gd name="connsiteX348" fmla="*/ 881236 w 1504950"/>
              <a:gd name="connsiteY348" fmla="*/ 1102470 h 1339851"/>
              <a:gd name="connsiteX349" fmla="*/ 872148 w 1504950"/>
              <a:gd name="connsiteY349" fmla="*/ 1105886 h 1339851"/>
              <a:gd name="connsiteX350" fmla="*/ 853037 w 1504950"/>
              <a:gd name="connsiteY350" fmla="*/ 1109483 h 1339851"/>
              <a:gd name="connsiteX351" fmla="*/ 824189 w 1504950"/>
              <a:gd name="connsiteY351" fmla="*/ 1116658 h 1339851"/>
              <a:gd name="connsiteX352" fmla="*/ 807843 w 1504950"/>
              <a:gd name="connsiteY352" fmla="*/ 1117991 h 1339851"/>
              <a:gd name="connsiteX353" fmla="*/ 796925 w 1504950"/>
              <a:gd name="connsiteY353" fmla="*/ 1120046 h 1339851"/>
              <a:gd name="connsiteX354" fmla="*/ 796925 w 1504950"/>
              <a:gd name="connsiteY354" fmla="*/ 1120045 h 1339851"/>
              <a:gd name="connsiteX355" fmla="*/ 796925 w 1504950"/>
              <a:gd name="connsiteY355" fmla="*/ 1119258 h 1339851"/>
              <a:gd name="connsiteX356" fmla="*/ 796925 w 1504950"/>
              <a:gd name="connsiteY356" fmla="*/ 1118880 h 1339851"/>
              <a:gd name="connsiteX357" fmla="*/ 754201 w 1504950"/>
              <a:gd name="connsiteY357" fmla="*/ 1122363 h 1339851"/>
              <a:gd name="connsiteX358" fmla="*/ 704851 w 1504950"/>
              <a:gd name="connsiteY358" fmla="*/ 1118962 h 1339851"/>
              <a:gd name="connsiteX359" fmla="*/ 704851 w 1504950"/>
              <a:gd name="connsiteY359" fmla="*/ 1119145 h 1339851"/>
              <a:gd name="connsiteX360" fmla="*/ 703233 w 1504950"/>
              <a:gd name="connsiteY360" fmla="*/ 1118850 h 1339851"/>
              <a:gd name="connsiteX361" fmla="*/ 697560 w 1504950"/>
              <a:gd name="connsiteY361" fmla="*/ 1118460 h 1339851"/>
              <a:gd name="connsiteX362" fmla="*/ 667048 w 1504950"/>
              <a:gd name="connsiteY362" fmla="*/ 1112254 h 1339851"/>
              <a:gd name="connsiteX363" fmla="*/ 646065 w 1504950"/>
              <a:gd name="connsiteY363" fmla="*/ 1108429 h 1339851"/>
              <a:gd name="connsiteX364" fmla="*/ 637728 w 1504950"/>
              <a:gd name="connsiteY364" fmla="*/ 1105699 h 1339851"/>
              <a:gd name="connsiteX365" fmla="*/ 630459 w 1504950"/>
              <a:gd name="connsiteY365" fmla="*/ 1104243 h 1339851"/>
              <a:gd name="connsiteX366" fmla="*/ 621972 w 1504950"/>
              <a:gd name="connsiteY366" fmla="*/ 1100541 h 1339851"/>
              <a:gd name="connsiteX367" fmla="*/ 590290 w 1504950"/>
              <a:gd name="connsiteY367" fmla="*/ 1090168 h 1339851"/>
              <a:gd name="connsiteX368" fmla="*/ 563904 w 1504950"/>
              <a:gd name="connsiteY368" fmla="*/ 1075210 h 1339851"/>
              <a:gd name="connsiteX369" fmla="*/ 528722 w 1504950"/>
              <a:gd name="connsiteY369" fmla="*/ 1059862 h 1339851"/>
              <a:gd name="connsiteX370" fmla="*/ 507073 w 1504950"/>
              <a:gd name="connsiteY370" fmla="*/ 1042993 h 1339851"/>
              <a:gd name="connsiteX371" fmla="*/ 489914 w 1504950"/>
              <a:gd name="connsiteY371" fmla="*/ 1033265 h 1339851"/>
              <a:gd name="connsiteX372" fmla="*/ 490476 w 1504950"/>
              <a:gd name="connsiteY372" fmla="*/ 1030059 h 1339851"/>
              <a:gd name="connsiteX373" fmla="*/ 461815 w 1504950"/>
              <a:gd name="connsiteY373" fmla="*/ 1007725 h 1339851"/>
              <a:gd name="connsiteX374" fmla="*/ 461396 w 1504950"/>
              <a:gd name="connsiteY374" fmla="*/ 1010143 h 1339851"/>
              <a:gd name="connsiteX375" fmla="*/ 443969 w 1504950"/>
              <a:gd name="connsiteY375" fmla="*/ 993819 h 1339851"/>
              <a:gd name="connsiteX376" fmla="*/ 442340 w 1504950"/>
              <a:gd name="connsiteY376" fmla="*/ 992549 h 1339851"/>
              <a:gd name="connsiteX377" fmla="*/ 336891 w 1504950"/>
              <a:gd name="connsiteY377" fmla="*/ 1082248 h 1339851"/>
              <a:gd name="connsiteX378" fmla="*/ 254263 w 1504950"/>
              <a:gd name="connsiteY378" fmla="*/ 1152476 h 1339851"/>
              <a:gd name="connsiteX379" fmla="*/ 265971 w 1504950"/>
              <a:gd name="connsiteY379" fmla="*/ 1206827 h 1339851"/>
              <a:gd name="connsiteX380" fmla="*/ 132986 w 1504950"/>
              <a:gd name="connsiteY380" fmla="*/ 1339851 h 1339851"/>
              <a:gd name="connsiteX381" fmla="*/ 38913 w 1504950"/>
              <a:gd name="connsiteY381" fmla="*/ 1300815 h 1339851"/>
              <a:gd name="connsiteX382" fmla="*/ 38913 w 1504950"/>
              <a:gd name="connsiteY382" fmla="*/ 1300814 h 1339851"/>
              <a:gd name="connsiteX383" fmla="*/ 38912 w 1504950"/>
              <a:gd name="connsiteY383" fmla="*/ 1300814 h 1339851"/>
              <a:gd name="connsiteX384" fmla="*/ 0 w 1504950"/>
              <a:gd name="connsiteY384" fmla="*/ 1206826 h 1339851"/>
              <a:gd name="connsiteX385" fmla="*/ 132985 w 1504950"/>
              <a:gd name="connsiteY385" fmla="*/ 1073802 h 1339851"/>
              <a:gd name="connsiteX386" fmla="*/ 134367 w 1504950"/>
              <a:gd name="connsiteY386" fmla="*/ 1073992 h 1339851"/>
              <a:gd name="connsiteX387" fmla="*/ 167245 w 1504950"/>
              <a:gd name="connsiteY387" fmla="*/ 1078495 h 1339851"/>
              <a:gd name="connsiteX388" fmla="*/ 197644 w 1504950"/>
              <a:gd name="connsiteY388" fmla="*/ 1091315 h 1339851"/>
              <a:gd name="connsiteX389" fmla="*/ 198126 w 1504950"/>
              <a:gd name="connsiteY389" fmla="*/ 1091518 h 1339851"/>
              <a:gd name="connsiteX390" fmla="*/ 389649 w 1504950"/>
              <a:gd name="connsiteY390" fmla="*/ 928767 h 1339851"/>
              <a:gd name="connsiteX391" fmla="*/ 357472 w 1504950"/>
              <a:gd name="connsiteY391" fmla="*/ 873314 h 1339851"/>
              <a:gd name="connsiteX392" fmla="*/ 339242 w 1504950"/>
              <a:gd name="connsiteY392" fmla="*/ 827629 h 1339851"/>
              <a:gd name="connsiteX393" fmla="*/ 338017 w 1504950"/>
              <a:gd name="connsiteY393" fmla="*/ 825171 h 1339851"/>
              <a:gd name="connsiteX394" fmla="*/ 338202 w 1504950"/>
              <a:gd name="connsiteY394" fmla="*/ 825023 h 1339851"/>
              <a:gd name="connsiteX395" fmla="*/ 333513 w 1504950"/>
              <a:gd name="connsiteY395" fmla="*/ 813272 h 1339851"/>
              <a:gd name="connsiteX396" fmla="*/ 328379 w 1504950"/>
              <a:gd name="connsiteY396" fmla="*/ 791324 h 1339851"/>
              <a:gd name="connsiteX397" fmla="*/ 327810 w 1504950"/>
              <a:gd name="connsiteY397" fmla="*/ 791540 h 1339851"/>
              <a:gd name="connsiteX398" fmla="*/ 327048 w 1504950"/>
              <a:gd name="connsiteY398" fmla="*/ 785633 h 1339851"/>
              <a:gd name="connsiteX399" fmla="*/ 318560 w 1504950"/>
              <a:gd name="connsiteY399" fmla="*/ 749345 h 1339851"/>
              <a:gd name="connsiteX400" fmla="*/ 313400 w 1504950"/>
              <a:gd name="connsiteY400" fmla="*/ 682237 h 1339851"/>
              <a:gd name="connsiteX401" fmla="*/ 321205 w 1504950"/>
              <a:gd name="connsiteY401" fmla="*/ 600560 h 1339851"/>
              <a:gd name="connsiteX402" fmla="*/ 321505 w 1504950"/>
              <a:gd name="connsiteY402" fmla="*/ 598458 h 1339851"/>
              <a:gd name="connsiteX403" fmla="*/ 329310 w 1504950"/>
              <a:gd name="connsiteY403" fmla="*/ 565428 h 1339851"/>
              <a:gd name="connsiteX404" fmla="*/ 332312 w 1504950"/>
              <a:gd name="connsiteY404" fmla="*/ 554918 h 1339851"/>
              <a:gd name="connsiteX405" fmla="*/ 341018 w 1504950"/>
              <a:gd name="connsiteY405" fmla="*/ 529694 h 1339851"/>
              <a:gd name="connsiteX406" fmla="*/ 347622 w 1504950"/>
              <a:gd name="connsiteY406" fmla="*/ 512879 h 1339851"/>
              <a:gd name="connsiteX407" fmla="*/ 349738 w 1504950"/>
              <a:gd name="connsiteY407" fmla="*/ 508379 h 1339851"/>
              <a:gd name="connsiteX408" fmla="*/ 349724 w 1504950"/>
              <a:gd name="connsiteY408" fmla="*/ 508375 h 1339851"/>
              <a:gd name="connsiteX409" fmla="*/ 349994 w 1504950"/>
              <a:gd name="connsiteY409" fmla="*/ 507837 h 1339851"/>
              <a:gd name="connsiteX410" fmla="*/ 350023 w 1504950"/>
              <a:gd name="connsiteY410" fmla="*/ 507774 h 1339851"/>
              <a:gd name="connsiteX411" fmla="*/ 398054 w 1504950"/>
              <a:gd name="connsiteY411" fmla="*/ 425497 h 1339851"/>
              <a:gd name="connsiteX412" fmla="*/ 317904 w 1504950"/>
              <a:gd name="connsiteY412" fmla="*/ 356133 h 1339851"/>
              <a:gd name="connsiteX413" fmla="*/ 317762 w 1504950"/>
              <a:gd name="connsiteY413" fmla="*/ 356009 h 1339851"/>
              <a:gd name="connsiteX414" fmla="*/ 247958 w 1504950"/>
              <a:gd name="connsiteY414" fmla="*/ 295250 h 1339851"/>
              <a:gd name="connsiteX415" fmla="*/ 196026 w 1504950"/>
              <a:gd name="connsiteY415" fmla="*/ 249234 h 1339851"/>
              <a:gd name="connsiteX416" fmla="*/ 165970 w 1504950"/>
              <a:gd name="connsiteY416" fmla="*/ 261320 h 1339851"/>
              <a:gd name="connsiteX417" fmla="*/ 132986 w 1504950"/>
              <a:gd name="connsiteY417" fmla="*/ 265749 h 1339851"/>
              <a:gd name="connsiteX418" fmla="*/ 38913 w 1504950"/>
              <a:gd name="connsiteY418" fmla="*/ 226863 h 1339851"/>
              <a:gd name="connsiteX419" fmla="*/ 38913 w 1504950"/>
              <a:gd name="connsiteY419" fmla="*/ 226862 h 1339851"/>
              <a:gd name="connsiteX420" fmla="*/ 38912 w 1504950"/>
              <a:gd name="connsiteY420" fmla="*/ 226862 h 1339851"/>
              <a:gd name="connsiteX421" fmla="*/ 0 w 1504950"/>
              <a:gd name="connsiteY421" fmla="*/ 133024 h 1339851"/>
              <a:gd name="connsiteX422" fmla="*/ 132985 w 1504950"/>
              <a:gd name="connsiteY422" fmla="*/ 0 h 133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1504950" h="1339851">
                <a:moveTo>
                  <a:pt x="1003382" y="913153"/>
                </a:moveTo>
                <a:lnTo>
                  <a:pt x="1001262" y="917309"/>
                </a:lnTo>
                <a:lnTo>
                  <a:pt x="989941" y="941980"/>
                </a:lnTo>
                <a:lnTo>
                  <a:pt x="988891" y="941568"/>
                </a:lnTo>
                <a:lnTo>
                  <a:pt x="975008" y="968790"/>
                </a:lnTo>
                <a:lnTo>
                  <a:pt x="975510" y="968705"/>
                </a:lnTo>
                <a:lnTo>
                  <a:pt x="973949" y="970867"/>
                </a:lnTo>
                <a:lnTo>
                  <a:pt x="969348" y="979889"/>
                </a:lnTo>
                <a:lnTo>
                  <a:pt x="927888" y="1035051"/>
                </a:lnTo>
                <a:lnTo>
                  <a:pt x="1007491" y="982818"/>
                </a:lnTo>
                <a:cubicBezTo>
                  <a:pt x="1031881" y="962249"/>
                  <a:pt x="1053678" y="938827"/>
                  <a:pt x="1072018" y="913153"/>
                </a:cubicBezTo>
                <a:cubicBezTo>
                  <a:pt x="1072018" y="913153"/>
                  <a:pt x="1072018" y="913153"/>
                  <a:pt x="1042972" y="913153"/>
                </a:cubicBezTo>
                <a:close/>
                <a:moveTo>
                  <a:pt x="890588" y="913153"/>
                </a:moveTo>
                <a:lnTo>
                  <a:pt x="890588" y="913379"/>
                </a:lnTo>
                <a:cubicBezTo>
                  <a:pt x="864567" y="913379"/>
                  <a:pt x="828676" y="913379"/>
                  <a:pt x="777231" y="913379"/>
                </a:cubicBezTo>
                <a:cubicBezTo>
                  <a:pt x="777231" y="913379"/>
                  <a:pt x="777231" y="913379"/>
                  <a:pt x="777231" y="1074321"/>
                </a:cubicBezTo>
                <a:lnTo>
                  <a:pt x="810049" y="1062852"/>
                </a:lnTo>
                <a:lnTo>
                  <a:pt x="852499" y="1041030"/>
                </a:lnTo>
                <a:lnTo>
                  <a:pt x="870524" y="1026518"/>
                </a:lnTo>
                <a:lnTo>
                  <a:pt x="912857" y="981891"/>
                </a:lnTo>
                <a:lnTo>
                  <a:pt x="922904" y="969520"/>
                </a:lnTo>
                <a:lnTo>
                  <a:pt x="951383" y="918057"/>
                </a:lnTo>
                <a:lnTo>
                  <a:pt x="953863" y="913153"/>
                </a:lnTo>
                <a:cubicBezTo>
                  <a:pt x="953863" y="913153"/>
                  <a:pt x="953746" y="913153"/>
                  <a:pt x="915416" y="913153"/>
                </a:cubicBezTo>
                <a:close/>
                <a:moveTo>
                  <a:pt x="552954" y="913153"/>
                </a:moveTo>
                <a:cubicBezTo>
                  <a:pt x="561960" y="932896"/>
                  <a:pt x="572073" y="951232"/>
                  <a:pt x="583147" y="967935"/>
                </a:cubicBezTo>
                <a:lnTo>
                  <a:pt x="592142" y="979187"/>
                </a:lnTo>
                <a:lnTo>
                  <a:pt x="634985" y="1026069"/>
                </a:lnTo>
                <a:lnTo>
                  <a:pt x="648099" y="1036930"/>
                </a:lnTo>
                <a:lnTo>
                  <a:pt x="697587" y="1064108"/>
                </a:lnTo>
                <a:lnTo>
                  <a:pt x="731470" y="1074321"/>
                </a:lnTo>
                <a:cubicBezTo>
                  <a:pt x="731470" y="1074321"/>
                  <a:pt x="731470" y="1074321"/>
                  <a:pt x="731470" y="913379"/>
                </a:cubicBezTo>
                <a:cubicBezTo>
                  <a:pt x="731470" y="913379"/>
                  <a:pt x="731171" y="913379"/>
                  <a:pt x="642938" y="913379"/>
                </a:cubicBezTo>
                <a:lnTo>
                  <a:pt x="642938" y="913153"/>
                </a:lnTo>
                <a:lnTo>
                  <a:pt x="640770" y="913153"/>
                </a:lnTo>
                <a:cubicBezTo>
                  <a:pt x="619409" y="913153"/>
                  <a:pt x="590928" y="913153"/>
                  <a:pt x="552954" y="913153"/>
                </a:cubicBezTo>
                <a:close/>
                <a:moveTo>
                  <a:pt x="434979" y="913153"/>
                </a:moveTo>
                <a:lnTo>
                  <a:pt x="499082" y="982025"/>
                </a:lnTo>
                <a:lnTo>
                  <a:pt x="578788" y="1034980"/>
                </a:lnTo>
                <a:lnTo>
                  <a:pt x="562079" y="1012083"/>
                </a:lnTo>
                <a:lnTo>
                  <a:pt x="538170" y="979890"/>
                </a:lnTo>
                <a:lnTo>
                  <a:pt x="537167" y="977948"/>
                </a:lnTo>
                <a:lnTo>
                  <a:pt x="535242" y="975310"/>
                </a:lnTo>
                <a:lnTo>
                  <a:pt x="535801" y="975300"/>
                </a:lnTo>
                <a:lnTo>
                  <a:pt x="519996" y="944681"/>
                </a:lnTo>
                <a:lnTo>
                  <a:pt x="518431" y="944681"/>
                </a:lnTo>
                <a:lnTo>
                  <a:pt x="503723" y="913153"/>
                </a:lnTo>
                <a:lnTo>
                  <a:pt x="502649" y="913153"/>
                </a:lnTo>
                <a:cubicBezTo>
                  <a:pt x="500500" y="913153"/>
                  <a:pt x="494056" y="913153"/>
                  <a:pt x="474721" y="913153"/>
                </a:cubicBezTo>
                <a:close/>
                <a:moveTo>
                  <a:pt x="1046958" y="705059"/>
                </a:moveTo>
                <a:lnTo>
                  <a:pt x="1038318" y="789774"/>
                </a:lnTo>
                <a:lnTo>
                  <a:pt x="1036076" y="799049"/>
                </a:lnTo>
                <a:lnTo>
                  <a:pt x="1035940" y="800248"/>
                </a:lnTo>
                <a:lnTo>
                  <a:pt x="1035788" y="800240"/>
                </a:lnTo>
                <a:lnTo>
                  <a:pt x="1028190" y="831673"/>
                </a:lnTo>
                <a:lnTo>
                  <a:pt x="1029626" y="831777"/>
                </a:lnTo>
                <a:lnTo>
                  <a:pt x="1020405" y="863881"/>
                </a:lnTo>
                <a:lnTo>
                  <a:pt x="1019310" y="868410"/>
                </a:lnTo>
                <a:cubicBezTo>
                  <a:pt x="1019310" y="868410"/>
                  <a:pt x="1019310" y="868410"/>
                  <a:pt x="1054175" y="868410"/>
                </a:cubicBezTo>
                <a:lnTo>
                  <a:pt x="1101782" y="868410"/>
                </a:lnTo>
                <a:lnTo>
                  <a:pt x="1130685" y="796825"/>
                </a:lnTo>
                <a:lnTo>
                  <a:pt x="1135360" y="778363"/>
                </a:lnTo>
                <a:lnTo>
                  <a:pt x="1147781" y="705059"/>
                </a:lnTo>
                <a:cubicBezTo>
                  <a:pt x="1147781" y="705059"/>
                  <a:pt x="1147781" y="705059"/>
                  <a:pt x="1080107" y="705059"/>
                </a:cubicBezTo>
                <a:close/>
                <a:moveTo>
                  <a:pt x="890588" y="705059"/>
                </a:moveTo>
                <a:lnTo>
                  <a:pt x="890588" y="705296"/>
                </a:lnTo>
                <a:cubicBezTo>
                  <a:pt x="861277" y="705296"/>
                  <a:pt x="824488" y="705296"/>
                  <a:pt x="777231" y="705296"/>
                </a:cubicBezTo>
                <a:cubicBezTo>
                  <a:pt x="777231" y="705296"/>
                  <a:pt x="777231" y="705296"/>
                  <a:pt x="777231" y="868640"/>
                </a:cubicBezTo>
                <a:cubicBezTo>
                  <a:pt x="777231" y="868640"/>
                  <a:pt x="777306" y="868640"/>
                  <a:pt x="791513" y="868640"/>
                </a:cubicBezTo>
                <a:lnTo>
                  <a:pt x="796925" y="868640"/>
                </a:lnTo>
                <a:lnTo>
                  <a:pt x="796925" y="868411"/>
                </a:lnTo>
                <a:lnTo>
                  <a:pt x="796925" y="868410"/>
                </a:lnTo>
                <a:cubicBezTo>
                  <a:pt x="796925" y="868410"/>
                  <a:pt x="796925" y="868410"/>
                  <a:pt x="914499" y="868410"/>
                </a:cubicBezTo>
                <a:lnTo>
                  <a:pt x="972203" y="868410"/>
                </a:lnTo>
                <a:lnTo>
                  <a:pt x="973907" y="862605"/>
                </a:lnTo>
                <a:lnTo>
                  <a:pt x="990652" y="796845"/>
                </a:lnTo>
                <a:lnTo>
                  <a:pt x="1000764" y="705059"/>
                </a:lnTo>
                <a:cubicBezTo>
                  <a:pt x="1000764" y="705059"/>
                  <a:pt x="1000426" y="705059"/>
                  <a:pt x="914516" y="705059"/>
                </a:cubicBezTo>
                <a:close/>
                <a:moveTo>
                  <a:pt x="506124" y="705059"/>
                </a:moveTo>
                <a:lnTo>
                  <a:pt x="510255" y="744285"/>
                </a:lnTo>
                <a:lnTo>
                  <a:pt x="515729" y="792740"/>
                </a:lnTo>
                <a:lnTo>
                  <a:pt x="515721" y="792741"/>
                </a:lnTo>
                <a:lnTo>
                  <a:pt x="534642" y="868410"/>
                </a:lnTo>
                <a:lnTo>
                  <a:pt x="537090" y="868410"/>
                </a:lnTo>
                <a:cubicBezTo>
                  <a:pt x="545223" y="868410"/>
                  <a:pt x="577418" y="868410"/>
                  <a:pt x="704850" y="868410"/>
                </a:cubicBezTo>
                <a:lnTo>
                  <a:pt x="704850" y="868411"/>
                </a:lnTo>
                <a:lnTo>
                  <a:pt x="704851" y="868411"/>
                </a:lnTo>
                <a:lnTo>
                  <a:pt x="704851" y="868640"/>
                </a:lnTo>
                <a:lnTo>
                  <a:pt x="731470" y="868640"/>
                </a:lnTo>
                <a:cubicBezTo>
                  <a:pt x="731470" y="868640"/>
                  <a:pt x="731470" y="868640"/>
                  <a:pt x="731470" y="705296"/>
                </a:cubicBezTo>
                <a:cubicBezTo>
                  <a:pt x="731470" y="705296"/>
                  <a:pt x="731171" y="705296"/>
                  <a:pt x="642938" y="705296"/>
                </a:cubicBezTo>
                <a:lnTo>
                  <a:pt x="642938" y="705059"/>
                </a:lnTo>
                <a:lnTo>
                  <a:pt x="621013" y="705059"/>
                </a:lnTo>
                <a:cubicBezTo>
                  <a:pt x="593067" y="705059"/>
                  <a:pt x="555806" y="705059"/>
                  <a:pt x="506124" y="705059"/>
                </a:cubicBezTo>
                <a:close/>
                <a:moveTo>
                  <a:pt x="360531" y="705059"/>
                </a:moveTo>
                <a:lnTo>
                  <a:pt x="360544" y="705141"/>
                </a:lnTo>
                <a:lnTo>
                  <a:pt x="374789" y="790225"/>
                </a:lnTo>
                <a:lnTo>
                  <a:pt x="400403" y="854065"/>
                </a:lnTo>
                <a:lnTo>
                  <a:pt x="406460" y="868410"/>
                </a:lnTo>
                <a:lnTo>
                  <a:pt x="407430" y="868410"/>
                </a:lnTo>
                <a:cubicBezTo>
                  <a:pt x="411244" y="868410"/>
                  <a:pt x="426497" y="868410"/>
                  <a:pt x="487511" y="868410"/>
                </a:cubicBezTo>
                <a:cubicBezTo>
                  <a:pt x="483609" y="856099"/>
                  <a:pt x="480006" y="843487"/>
                  <a:pt x="477004" y="830575"/>
                </a:cubicBezTo>
                <a:lnTo>
                  <a:pt x="478627" y="830371"/>
                </a:lnTo>
                <a:lnTo>
                  <a:pt x="470973" y="798669"/>
                </a:lnTo>
                <a:lnTo>
                  <a:pt x="470400" y="798745"/>
                </a:lnTo>
                <a:lnTo>
                  <a:pt x="469914" y="794284"/>
                </a:lnTo>
                <a:lnTo>
                  <a:pt x="468825" y="789775"/>
                </a:lnTo>
                <a:lnTo>
                  <a:pt x="460205" y="705162"/>
                </a:lnTo>
                <a:lnTo>
                  <a:pt x="460194" y="705059"/>
                </a:lnTo>
                <a:lnTo>
                  <a:pt x="458638" y="705059"/>
                </a:lnTo>
                <a:cubicBezTo>
                  <a:pt x="453966" y="705059"/>
                  <a:pt x="435279" y="705059"/>
                  <a:pt x="360531" y="705059"/>
                </a:cubicBezTo>
                <a:close/>
                <a:moveTo>
                  <a:pt x="1019310" y="497265"/>
                </a:moveTo>
                <a:lnTo>
                  <a:pt x="1038318" y="574849"/>
                </a:lnTo>
                <a:lnTo>
                  <a:pt x="1039921" y="590542"/>
                </a:lnTo>
                <a:lnTo>
                  <a:pt x="1040750" y="594255"/>
                </a:lnTo>
                <a:lnTo>
                  <a:pt x="1040298" y="594226"/>
                </a:lnTo>
                <a:lnTo>
                  <a:pt x="1043668" y="627216"/>
                </a:lnTo>
                <a:lnTo>
                  <a:pt x="1044659" y="627286"/>
                </a:lnTo>
                <a:lnTo>
                  <a:pt x="1046415" y="654098"/>
                </a:lnTo>
                <a:lnTo>
                  <a:pt x="1046958" y="659415"/>
                </a:lnTo>
                <a:cubicBezTo>
                  <a:pt x="1046958" y="659415"/>
                  <a:pt x="1046958" y="659415"/>
                  <a:pt x="1114603" y="659415"/>
                </a:cubicBezTo>
                <a:lnTo>
                  <a:pt x="1147781" y="659415"/>
                </a:lnTo>
                <a:lnTo>
                  <a:pt x="1133350" y="574399"/>
                </a:lnTo>
                <a:cubicBezTo>
                  <a:pt x="1125608" y="547112"/>
                  <a:pt x="1115010" y="521137"/>
                  <a:pt x="1101782" y="497265"/>
                </a:cubicBezTo>
                <a:cubicBezTo>
                  <a:pt x="1101782" y="497265"/>
                  <a:pt x="1101782" y="497265"/>
                  <a:pt x="1066902" y="497265"/>
                </a:cubicBezTo>
                <a:close/>
                <a:moveTo>
                  <a:pt x="890588" y="497265"/>
                </a:moveTo>
                <a:lnTo>
                  <a:pt x="890588" y="497512"/>
                </a:lnTo>
                <a:cubicBezTo>
                  <a:pt x="863071" y="497512"/>
                  <a:pt x="826283" y="497512"/>
                  <a:pt x="777231" y="497512"/>
                </a:cubicBezTo>
                <a:cubicBezTo>
                  <a:pt x="777231" y="497512"/>
                  <a:pt x="777231" y="497512"/>
                  <a:pt x="777231" y="659655"/>
                </a:cubicBezTo>
                <a:cubicBezTo>
                  <a:pt x="777231" y="659655"/>
                  <a:pt x="777306" y="659655"/>
                  <a:pt x="791513" y="659655"/>
                </a:cubicBezTo>
                <a:lnTo>
                  <a:pt x="796925" y="659655"/>
                </a:lnTo>
                <a:lnTo>
                  <a:pt x="796925" y="659416"/>
                </a:lnTo>
                <a:lnTo>
                  <a:pt x="796925" y="659415"/>
                </a:lnTo>
                <a:cubicBezTo>
                  <a:pt x="796925" y="659415"/>
                  <a:pt x="796925" y="659415"/>
                  <a:pt x="933625" y="659415"/>
                </a:cubicBezTo>
                <a:lnTo>
                  <a:pt x="1000764" y="659415"/>
                </a:lnTo>
                <a:lnTo>
                  <a:pt x="1000333" y="653072"/>
                </a:lnTo>
                <a:lnTo>
                  <a:pt x="993750" y="588293"/>
                </a:lnTo>
                <a:lnTo>
                  <a:pt x="972203" y="497265"/>
                </a:lnTo>
                <a:cubicBezTo>
                  <a:pt x="972203" y="497265"/>
                  <a:pt x="971864" y="497265"/>
                  <a:pt x="898004" y="497265"/>
                </a:cubicBezTo>
                <a:close/>
                <a:moveTo>
                  <a:pt x="534642" y="497265"/>
                </a:moveTo>
                <a:cubicBezTo>
                  <a:pt x="526537" y="521137"/>
                  <a:pt x="519933" y="547112"/>
                  <a:pt x="515092" y="574399"/>
                </a:cubicBezTo>
                <a:lnTo>
                  <a:pt x="506124" y="659415"/>
                </a:lnTo>
                <a:lnTo>
                  <a:pt x="509017" y="659415"/>
                </a:lnTo>
                <a:cubicBezTo>
                  <a:pt x="518487" y="659415"/>
                  <a:pt x="556030" y="659415"/>
                  <a:pt x="704850" y="659415"/>
                </a:cubicBezTo>
                <a:lnTo>
                  <a:pt x="704850" y="659416"/>
                </a:lnTo>
                <a:lnTo>
                  <a:pt x="704851" y="659416"/>
                </a:lnTo>
                <a:lnTo>
                  <a:pt x="704851" y="659655"/>
                </a:lnTo>
                <a:lnTo>
                  <a:pt x="731470" y="659655"/>
                </a:lnTo>
                <a:cubicBezTo>
                  <a:pt x="731470" y="659655"/>
                  <a:pt x="731470" y="659655"/>
                  <a:pt x="731470" y="497512"/>
                </a:cubicBezTo>
                <a:cubicBezTo>
                  <a:pt x="731470" y="497512"/>
                  <a:pt x="731171" y="497512"/>
                  <a:pt x="642938" y="497512"/>
                </a:cubicBezTo>
                <a:lnTo>
                  <a:pt x="642938" y="497265"/>
                </a:lnTo>
                <a:lnTo>
                  <a:pt x="633044" y="497265"/>
                </a:lnTo>
                <a:cubicBezTo>
                  <a:pt x="609109" y="497265"/>
                  <a:pt x="577195" y="497265"/>
                  <a:pt x="534642" y="497265"/>
                </a:cubicBezTo>
                <a:close/>
                <a:moveTo>
                  <a:pt x="406461" y="497265"/>
                </a:moveTo>
                <a:lnTo>
                  <a:pt x="404643" y="500993"/>
                </a:lnTo>
                <a:lnTo>
                  <a:pt x="379782" y="562122"/>
                </a:lnTo>
                <a:lnTo>
                  <a:pt x="372545" y="587780"/>
                </a:lnTo>
                <a:lnTo>
                  <a:pt x="360537" y="659375"/>
                </a:lnTo>
                <a:lnTo>
                  <a:pt x="360531" y="659415"/>
                </a:lnTo>
                <a:lnTo>
                  <a:pt x="362087" y="659415"/>
                </a:lnTo>
                <a:cubicBezTo>
                  <a:pt x="366759" y="659415"/>
                  <a:pt x="385446" y="659415"/>
                  <a:pt x="460194" y="659415"/>
                </a:cubicBezTo>
                <a:cubicBezTo>
                  <a:pt x="460794" y="639297"/>
                  <a:pt x="462895" y="619478"/>
                  <a:pt x="465297" y="600260"/>
                </a:cubicBezTo>
                <a:lnTo>
                  <a:pt x="466233" y="600254"/>
                </a:lnTo>
                <a:lnTo>
                  <a:pt x="468825" y="574850"/>
                </a:lnTo>
                <a:lnTo>
                  <a:pt x="470544" y="567827"/>
                </a:lnTo>
                <a:lnTo>
                  <a:pt x="470100" y="567830"/>
                </a:lnTo>
                <a:lnTo>
                  <a:pt x="487511" y="497265"/>
                </a:lnTo>
                <a:lnTo>
                  <a:pt x="486541" y="497265"/>
                </a:lnTo>
                <a:cubicBezTo>
                  <a:pt x="482728" y="497265"/>
                  <a:pt x="467475" y="497265"/>
                  <a:pt x="406461" y="497265"/>
                </a:cubicBezTo>
                <a:close/>
                <a:moveTo>
                  <a:pt x="578798" y="329485"/>
                </a:moveTo>
                <a:lnTo>
                  <a:pt x="542974" y="353041"/>
                </a:lnTo>
                <a:lnTo>
                  <a:pt x="499819" y="381656"/>
                </a:lnTo>
                <a:lnTo>
                  <a:pt x="435001" y="451296"/>
                </a:lnTo>
                <a:lnTo>
                  <a:pt x="434980" y="451321"/>
                </a:lnTo>
                <a:lnTo>
                  <a:pt x="436052" y="451321"/>
                </a:lnTo>
                <a:cubicBezTo>
                  <a:pt x="439275" y="451321"/>
                  <a:pt x="452164" y="451321"/>
                  <a:pt x="503722" y="451321"/>
                </a:cubicBezTo>
                <a:cubicBezTo>
                  <a:pt x="508224" y="440811"/>
                  <a:pt x="513027" y="430602"/>
                  <a:pt x="517831" y="420693"/>
                </a:cubicBezTo>
                <a:lnTo>
                  <a:pt x="519338" y="421070"/>
                </a:lnTo>
                <a:lnTo>
                  <a:pt x="534062" y="392543"/>
                </a:lnTo>
                <a:lnTo>
                  <a:pt x="533440" y="392466"/>
                </a:lnTo>
                <a:lnTo>
                  <a:pt x="535776" y="389223"/>
                </a:lnTo>
                <a:lnTo>
                  <a:pt x="538170" y="384585"/>
                </a:lnTo>
                <a:lnTo>
                  <a:pt x="569414" y="342515"/>
                </a:lnTo>
                <a:close/>
                <a:moveTo>
                  <a:pt x="927891" y="329426"/>
                </a:moveTo>
                <a:lnTo>
                  <a:pt x="969348" y="384584"/>
                </a:lnTo>
                <a:lnTo>
                  <a:pt x="975087" y="395836"/>
                </a:lnTo>
                <a:lnTo>
                  <a:pt x="977614" y="399374"/>
                </a:lnTo>
                <a:lnTo>
                  <a:pt x="976893" y="399378"/>
                </a:lnTo>
                <a:lnTo>
                  <a:pt x="993878" y="432685"/>
                </a:lnTo>
                <a:lnTo>
                  <a:pt x="994451" y="432705"/>
                </a:lnTo>
                <a:cubicBezTo>
                  <a:pt x="994751" y="432705"/>
                  <a:pt x="994751" y="432705"/>
                  <a:pt x="994751" y="432705"/>
                </a:cubicBezTo>
                <a:lnTo>
                  <a:pt x="1001501" y="447632"/>
                </a:lnTo>
                <a:lnTo>
                  <a:pt x="1003382" y="451321"/>
                </a:lnTo>
                <a:cubicBezTo>
                  <a:pt x="1003382" y="451321"/>
                  <a:pt x="1003382" y="451321"/>
                  <a:pt x="1032415" y="451321"/>
                </a:cubicBezTo>
                <a:lnTo>
                  <a:pt x="1072017" y="451321"/>
                </a:lnTo>
                <a:lnTo>
                  <a:pt x="1007491" y="381657"/>
                </a:lnTo>
                <a:close/>
                <a:moveTo>
                  <a:pt x="777231" y="290630"/>
                </a:moveTo>
                <a:cubicBezTo>
                  <a:pt x="777231" y="290630"/>
                  <a:pt x="777231" y="290630"/>
                  <a:pt x="777231" y="451572"/>
                </a:cubicBezTo>
                <a:cubicBezTo>
                  <a:pt x="777231" y="451572"/>
                  <a:pt x="777306" y="451572"/>
                  <a:pt x="791513" y="451572"/>
                </a:cubicBezTo>
                <a:lnTo>
                  <a:pt x="796925" y="451572"/>
                </a:lnTo>
                <a:lnTo>
                  <a:pt x="796925" y="451322"/>
                </a:lnTo>
                <a:lnTo>
                  <a:pt x="796925" y="451321"/>
                </a:lnTo>
                <a:cubicBezTo>
                  <a:pt x="796925" y="451321"/>
                  <a:pt x="796925" y="451321"/>
                  <a:pt x="902218" y="451321"/>
                </a:cubicBezTo>
                <a:lnTo>
                  <a:pt x="953863" y="451321"/>
                </a:lnTo>
                <a:lnTo>
                  <a:pt x="951638" y="446877"/>
                </a:lnTo>
                <a:lnTo>
                  <a:pt x="925368" y="399406"/>
                </a:lnTo>
                <a:lnTo>
                  <a:pt x="875972" y="342819"/>
                </a:lnTo>
                <a:lnTo>
                  <a:pt x="842702" y="316034"/>
                </a:lnTo>
                <a:lnTo>
                  <a:pt x="838633" y="313287"/>
                </a:lnTo>
                <a:lnTo>
                  <a:pt x="825600" y="307533"/>
                </a:lnTo>
                <a:close/>
                <a:moveTo>
                  <a:pt x="731470" y="290630"/>
                </a:moveTo>
                <a:lnTo>
                  <a:pt x="691771" y="302596"/>
                </a:lnTo>
                <a:lnTo>
                  <a:pt x="678335" y="308984"/>
                </a:lnTo>
                <a:lnTo>
                  <a:pt x="646181" y="329134"/>
                </a:lnTo>
                <a:lnTo>
                  <a:pt x="632550" y="340423"/>
                </a:lnTo>
                <a:lnTo>
                  <a:pt x="582611" y="397512"/>
                </a:lnTo>
                <a:lnTo>
                  <a:pt x="552955" y="451321"/>
                </a:lnTo>
                <a:lnTo>
                  <a:pt x="555326" y="451321"/>
                </a:lnTo>
                <a:cubicBezTo>
                  <a:pt x="562447" y="451321"/>
                  <a:pt x="590927" y="451321"/>
                  <a:pt x="704850" y="451321"/>
                </a:cubicBezTo>
                <a:lnTo>
                  <a:pt x="704850" y="451322"/>
                </a:lnTo>
                <a:lnTo>
                  <a:pt x="704851" y="451322"/>
                </a:lnTo>
                <a:lnTo>
                  <a:pt x="704851" y="451572"/>
                </a:lnTo>
                <a:lnTo>
                  <a:pt x="731470" y="451572"/>
                </a:lnTo>
                <a:cubicBezTo>
                  <a:pt x="731470" y="451572"/>
                  <a:pt x="731470" y="451572"/>
                  <a:pt x="731470" y="290630"/>
                </a:cubicBezTo>
                <a:close/>
                <a:moveTo>
                  <a:pt x="132985" y="0"/>
                </a:moveTo>
                <a:lnTo>
                  <a:pt x="134656" y="338"/>
                </a:lnTo>
                <a:lnTo>
                  <a:pt x="184792" y="10440"/>
                </a:lnTo>
                <a:cubicBezTo>
                  <a:pt x="232537" y="30611"/>
                  <a:pt x="265971" y="77849"/>
                  <a:pt x="265971" y="133025"/>
                </a:cubicBezTo>
                <a:lnTo>
                  <a:pt x="253063" y="189177"/>
                </a:lnTo>
                <a:lnTo>
                  <a:pt x="254094" y="190091"/>
                </a:lnTo>
                <a:lnTo>
                  <a:pt x="291515" y="223231"/>
                </a:lnTo>
                <a:cubicBezTo>
                  <a:pt x="305765" y="235758"/>
                  <a:pt x="321394" y="249421"/>
                  <a:pt x="338242" y="264097"/>
                </a:cubicBezTo>
                <a:lnTo>
                  <a:pt x="452544" y="363214"/>
                </a:lnTo>
                <a:lnTo>
                  <a:pt x="452689" y="363339"/>
                </a:lnTo>
                <a:lnTo>
                  <a:pt x="452705" y="363327"/>
                </a:lnTo>
                <a:lnTo>
                  <a:pt x="466799" y="351029"/>
                </a:lnTo>
                <a:lnTo>
                  <a:pt x="466983" y="352509"/>
                </a:lnTo>
                <a:lnTo>
                  <a:pt x="495498" y="330904"/>
                </a:lnTo>
                <a:lnTo>
                  <a:pt x="495017" y="328207"/>
                </a:lnTo>
                <a:lnTo>
                  <a:pt x="511460" y="318811"/>
                </a:lnTo>
                <a:lnTo>
                  <a:pt x="530416" y="304448"/>
                </a:lnTo>
                <a:lnTo>
                  <a:pt x="560705" y="290668"/>
                </a:lnTo>
                <a:lnTo>
                  <a:pt x="584474" y="277085"/>
                </a:lnTo>
                <a:lnTo>
                  <a:pt x="600982" y="272344"/>
                </a:lnTo>
                <a:lnTo>
                  <a:pt x="620111" y="263641"/>
                </a:lnTo>
                <a:lnTo>
                  <a:pt x="642938" y="258178"/>
                </a:lnTo>
                <a:lnTo>
                  <a:pt x="642938" y="257601"/>
                </a:lnTo>
                <a:lnTo>
                  <a:pt x="669562" y="251807"/>
                </a:lnTo>
                <a:lnTo>
                  <a:pt x="685338" y="248031"/>
                </a:lnTo>
                <a:cubicBezTo>
                  <a:pt x="687139" y="247731"/>
                  <a:pt x="688940" y="247431"/>
                  <a:pt x="690441" y="247431"/>
                </a:cubicBezTo>
                <a:cubicBezTo>
                  <a:pt x="695244" y="246530"/>
                  <a:pt x="700047" y="246230"/>
                  <a:pt x="704850" y="245629"/>
                </a:cubicBezTo>
                <a:lnTo>
                  <a:pt x="704850" y="245630"/>
                </a:lnTo>
                <a:lnTo>
                  <a:pt x="704851" y="245630"/>
                </a:lnTo>
                <a:cubicBezTo>
                  <a:pt x="704851" y="245630"/>
                  <a:pt x="704851" y="245630"/>
                  <a:pt x="704851" y="246423"/>
                </a:cubicBezTo>
                <a:lnTo>
                  <a:pt x="704851" y="246642"/>
                </a:lnTo>
                <a:lnTo>
                  <a:pt x="755098" y="242888"/>
                </a:lnTo>
                <a:lnTo>
                  <a:pt x="797477" y="245029"/>
                </a:lnTo>
                <a:lnTo>
                  <a:pt x="802034" y="245029"/>
                </a:lnTo>
                <a:cubicBezTo>
                  <a:pt x="814055" y="246530"/>
                  <a:pt x="826075" y="248332"/>
                  <a:pt x="837796" y="250434"/>
                </a:cubicBezTo>
                <a:cubicBezTo>
                  <a:pt x="838697" y="250734"/>
                  <a:pt x="839298" y="250734"/>
                  <a:pt x="839899" y="251034"/>
                </a:cubicBezTo>
                <a:lnTo>
                  <a:pt x="845511" y="252654"/>
                </a:lnTo>
                <a:lnTo>
                  <a:pt x="851037" y="254172"/>
                </a:lnTo>
                <a:lnTo>
                  <a:pt x="890588" y="264807"/>
                </a:lnTo>
                <a:lnTo>
                  <a:pt x="890588" y="265034"/>
                </a:lnTo>
                <a:lnTo>
                  <a:pt x="899051" y="267358"/>
                </a:lnTo>
                <a:lnTo>
                  <a:pt x="904222" y="269602"/>
                </a:lnTo>
                <a:lnTo>
                  <a:pt x="908944" y="270965"/>
                </a:lnTo>
                <a:lnTo>
                  <a:pt x="925199" y="278705"/>
                </a:lnTo>
                <a:lnTo>
                  <a:pt x="954765" y="291536"/>
                </a:lnTo>
                <a:lnTo>
                  <a:pt x="960219" y="295381"/>
                </a:lnTo>
                <a:lnTo>
                  <a:pt x="973030" y="301481"/>
                </a:lnTo>
                <a:lnTo>
                  <a:pt x="973578" y="304800"/>
                </a:lnTo>
                <a:lnTo>
                  <a:pt x="1010366" y="330737"/>
                </a:lnTo>
                <a:lnTo>
                  <a:pt x="1009393" y="325203"/>
                </a:lnTo>
                <a:lnTo>
                  <a:pt x="1052869" y="360557"/>
                </a:lnTo>
                <a:lnTo>
                  <a:pt x="1166383" y="262033"/>
                </a:lnTo>
                <a:cubicBezTo>
                  <a:pt x="1199793" y="232943"/>
                  <a:pt x="1228354" y="207945"/>
                  <a:pt x="1250903" y="187976"/>
                </a:cubicBezTo>
                <a:cubicBezTo>
                  <a:pt x="1243086" y="171161"/>
                  <a:pt x="1238576" y="152543"/>
                  <a:pt x="1238576" y="133025"/>
                </a:cubicBezTo>
                <a:cubicBezTo>
                  <a:pt x="1238576" y="59457"/>
                  <a:pt x="1298105" y="1"/>
                  <a:pt x="1371763" y="1"/>
                </a:cubicBezTo>
                <a:lnTo>
                  <a:pt x="1371789" y="6"/>
                </a:lnTo>
                <a:lnTo>
                  <a:pt x="1371820" y="0"/>
                </a:lnTo>
                <a:cubicBezTo>
                  <a:pt x="1445147" y="0"/>
                  <a:pt x="1504950" y="59455"/>
                  <a:pt x="1504950" y="133024"/>
                </a:cubicBezTo>
                <a:lnTo>
                  <a:pt x="1504950" y="133025"/>
                </a:lnTo>
                <a:lnTo>
                  <a:pt x="1504421" y="135631"/>
                </a:lnTo>
                <a:lnTo>
                  <a:pt x="1494460" y="184672"/>
                </a:lnTo>
                <a:cubicBezTo>
                  <a:pt x="1474203" y="232304"/>
                  <a:pt x="1426815" y="265748"/>
                  <a:pt x="1371820" y="265748"/>
                </a:cubicBezTo>
                <a:lnTo>
                  <a:pt x="1371789" y="265744"/>
                </a:lnTo>
                <a:lnTo>
                  <a:pt x="1371763" y="265749"/>
                </a:lnTo>
                <a:lnTo>
                  <a:pt x="1349774" y="262814"/>
                </a:lnTo>
                <a:lnTo>
                  <a:pt x="1337974" y="261244"/>
                </a:lnTo>
                <a:lnTo>
                  <a:pt x="1328376" y="257271"/>
                </a:lnTo>
                <a:lnTo>
                  <a:pt x="1307481" y="248656"/>
                </a:lnTo>
                <a:lnTo>
                  <a:pt x="1255068" y="294838"/>
                </a:lnTo>
                <a:cubicBezTo>
                  <a:pt x="1234708" y="312592"/>
                  <a:pt x="1211342" y="332861"/>
                  <a:pt x="1184596" y="356132"/>
                </a:cubicBezTo>
                <a:cubicBezTo>
                  <a:pt x="1160855" y="376551"/>
                  <a:pt x="1135010" y="399072"/>
                  <a:pt x="1107963" y="422194"/>
                </a:cubicBezTo>
                <a:cubicBezTo>
                  <a:pt x="1121637" y="440661"/>
                  <a:pt x="1133808" y="460179"/>
                  <a:pt x="1144401" y="480636"/>
                </a:cubicBezTo>
                <a:lnTo>
                  <a:pt x="1161041" y="520163"/>
                </a:lnTo>
                <a:lnTo>
                  <a:pt x="1170818" y="543095"/>
                </a:lnTo>
                <a:lnTo>
                  <a:pt x="1170996" y="543813"/>
                </a:lnTo>
                <a:lnTo>
                  <a:pt x="1171373" y="544708"/>
                </a:lnTo>
                <a:lnTo>
                  <a:pt x="1171226" y="544739"/>
                </a:lnTo>
                <a:lnTo>
                  <a:pt x="1179068" y="576274"/>
                </a:lnTo>
                <a:lnTo>
                  <a:pt x="1180689" y="575937"/>
                </a:lnTo>
                <a:lnTo>
                  <a:pt x="1182320" y="589350"/>
                </a:lnTo>
                <a:lnTo>
                  <a:pt x="1187659" y="610823"/>
                </a:lnTo>
                <a:lnTo>
                  <a:pt x="1193211" y="678945"/>
                </a:lnTo>
                <a:lnTo>
                  <a:pt x="1193611" y="682237"/>
                </a:lnTo>
                <a:cubicBezTo>
                  <a:pt x="1193611" y="692446"/>
                  <a:pt x="1193311" y="702355"/>
                  <a:pt x="1192409" y="712265"/>
                </a:cubicBezTo>
                <a:lnTo>
                  <a:pt x="1191144" y="712340"/>
                </a:lnTo>
                <a:lnTo>
                  <a:pt x="1188632" y="744726"/>
                </a:lnTo>
                <a:lnTo>
                  <a:pt x="1189104" y="744695"/>
                </a:lnTo>
                <a:lnTo>
                  <a:pt x="1188440" y="747196"/>
                </a:lnTo>
                <a:lnTo>
                  <a:pt x="1188208" y="750185"/>
                </a:lnTo>
                <a:cubicBezTo>
                  <a:pt x="1184742" y="772322"/>
                  <a:pt x="1179612" y="793904"/>
                  <a:pt x="1172960" y="814811"/>
                </a:cubicBezTo>
                <a:lnTo>
                  <a:pt x="1165734" y="832763"/>
                </a:lnTo>
                <a:lnTo>
                  <a:pt x="1162958" y="843224"/>
                </a:lnTo>
                <a:lnTo>
                  <a:pt x="1157101" y="854212"/>
                </a:lnTo>
                <a:lnTo>
                  <a:pt x="1148579" y="875383"/>
                </a:lnTo>
                <a:lnTo>
                  <a:pt x="1117748" y="928034"/>
                </a:lnTo>
                <a:lnTo>
                  <a:pt x="1116077" y="931169"/>
                </a:lnTo>
                <a:lnTo>
                  <a:pt x="1305377" y="1092095"/>
                </a:lnTo>
                <a:lnTo>
                  <a:pt x="1336738" y="1078682"/>
                </a:lnTo>
                <a:cubicBezTo>
                  <a:pt x="1347862" y="1075529"/>
                  <a:pt x="1359587" y="1073803"/>
                  <a:pt x="1371763" y="1073803"/>
                </a:cubicBezTo>
                <a:lnTo>
                  <a:pt x="1371784" y="1073807"/>
                </a:lnTo>
                <a:lnTo>
                  <a:pt x="1371820" y="1073802"/>
                </a:lnTo>
                <a:cubicBezTo>
                  <a:pt x="1445147" y="1073802"/>
                  <a:pt x="1504950" y="1133257"/>
                  <a:pt x="1504950" y="1206826"/>
                </a:cubicBezTo>
                <a:lnTo>
                  <a:pt x="1504950" y="1206827"/>
                </a:lnTo>
                <a:lnTo>
                  <a:pt x="1504478" y="1209151"/>
                </a:lnTo>
                <a:lnTo>
                  <a:pt x="1494460" y="1258521"/>
                </a:lnTo>
                <a:cubicBezTo>
                  <a:pt x="1474203" y="1306237"/>
                  <a:pt x="1426815" y="1339850"/>
                  <a:pt x="1371820" y="1339850"/>
                </a:cubicBezTo>
                <a:lnTo>
                  <a:pt x="1371794" y="1339845"/>
                </a:lnTo>
                <a:lnTo>
                  <a:pt x="1371763" y="1339851"/>
                </a:lnTo>
                <a:cubicBezTo>
                  <a:pt x="1298105" y="1339851"/>
                  <a:pt x="1238576" y="1280095"/>
                  <a:pt x="1238576" y="1206827"/>
                </a:cubicBezTo>
                <a:cubicBezTo>
                  <a:pt x="1238576" y="1187909"/>
                  <a:pt x="1242485" y="1169893"/>
                  <a:pt x="1249700" y="1153677"/>
                </a:cubicBezTo>
                <a:cubicBezTo>
                  <a:pt x="1227001" y="1134309"/>
                  <a:pt x="1199267" y="1110812"/>
                  <a:pt x="1167699" y="1084050"/>
                </a:cubicBezTo>
                <a:lnTo>
                  <a:pt x="1062794" y="994911"/>
                </a:lnTo>
                <a:lnTo>
                  <a:pt x="1034336" y="1020652"/>
                </a:lnTo>
                <a:lnTo>
                  <a:pt x="1034147" y="1018734"/>
                </a:lnTo>
                <a:lnTo>
                  <a:pt x="1006246" y="1042095"/>
                </a:lnTo>
                <a:lnTo>
                  <a:pt x="1003362" y="1043784"/>
                </a:lnTo>
                <a:lnTo>
                  <a:pt x="1003382" y="1044074"/>
                </a:lnTo>
                <a:lnTo>
                  <a:pt x="998556" y="1046596"/>
                </a:lnTo>
                <a:lnTo>
                  <a:pt x="942326" y="1079508"/>
                </a:lnTo>
                <a:lnTo>
                  <a:pt x="918307" y="1088536"/>
                </a:lnTo>
                <a:lnTo>
                  <a:pt x="906352" y="1094784"/>
                </a:lnTo>
                <a:lnTo>
                  <a:pt x="894255" y="1097577"/>
                </a:lnTo>
                <a:lnTo>
                  <a:pt x="890588" y="1098955"/>
                </a:lnTo>
                <a:lnTo>
                  <a:pt x="890588" y="1100144"/>
                </a:lnTo>
                <a:lnTo>
                  <a:pt x="881236" y="1102470"/>
                </a:lnTo>
                <a:lnTo>
                  <a:pt x="872148" y="1105886"/>
                </a:lnTo>
                <a:lnTo>
                  <a:pt x="853037" y="1109483"/>
                </a:lnTo>
                <a:lnTo>
                  <a:pt x="824189" y="1116658"/>
                </a:lnTo>
                <a:lnTo>
                  <a:pt x="807843" y="1117991"/>
                </a:lnTo>
                <a:lnTo>
                  <a:pt x="796925" y="1120046"/>
                </a:lnTo>
                <a:lnTo>
                  <a:pt x="796925" y="1120045"/>
                </a:lnTo>
                <a:lnTo>
                  <a:pt x="796925" y="1119258"/>
                </a:lnTo>
                <a:lnTo>
                  <a:pt x="796925" y="1118880"/>
                </a:lnTo>
                <a:lnTo>
                  <a:pt x="754201" y="1122363"/>
                </a:lnTo>
                <a:lnTo>
                  <a:pt x="704851" y="1118962"/>
                </a:lnTo>
                <a:lnTo>
                  <a:pt x="704851" y="1119145"/>
                </a:lnTo>
                <a:lnTo>
                  <a:pt x="703233" y="1118850"/>
                </a:lnTo>
                <a:lnTo>
                  <a:pt x="697560" y="1118460"/>
                </a:lnTo>
                <a:lnTo>
                  <a:pt x="667048" y="1112254"/>
                </a:lnTo>
                <a:lnTo>
                  <a:pt x="646065" y="1108429"/>
                </a:lnTo>
                <a:lnTo>
                  <a:pt x="637728" y="1105699"/>
                </a:lnTo>
                <a:lnTo>
                  <a:pt x="630459" y="1104243"/>
                </a:lnTo>
                <a:lnTo>
                  <a:pt x="621972" y="1100541"/>
                </a:lnTo>
                <a:lnTo>
                  <a:pt x="590290" y="1090168"/>
                </a:lnTo>
                <a:lnTo>
                  <a:pt x="563904" y="1075210"/>
                </a:lnTo>
                <a:lnTo>
                  <a:pt x="528722" y="1059862"/>
                </a:lnTo>
                <a:lnTo>
                  <a:pt x="507073" y="1042993"/>
                </a:lnTo>
                <a:lnTo>
                  <a:pt x="489914" y="1033265"/>
                </a:lnTo>
                <a:lnTo>
                  <a:pt x="490476" y="1030059"/>
                </a:lnTo>
                <a:lnTo>
                  <a:pt x="461815" y="1007725"/>
                </a:lnTo>
                <a:lnTo>
                  <a:pt x="461396" y="1010143"/>
                </a:lnTo>
                <a:lnTo>
                  <a:pt x="443969" y="993819"/>
                </a:lnTo>
                <a:lnTo>
                  <a:pt x="442340" y="992549"/>
                </a:lnTo>
                <a:lnTo>
                  <a:pt x="336891" y="1082248"/>
                </a:lnTo>
                <a:cubicBezTo>
                  <a:pt x="305146" y="1109236"/>
                  <a:pt x="277228" y="1132958"/>
                  <a:pt x="254263" y="1152476"/>
                </a:cubicBezTo>
                <a:cubicBezTo>
                  <a:pt x="261468" y="1168992"/>
                  <a:pt x="265971" y="1187309"/>
                  <a:pt x="265971" y="1206827"/>
                </a:cubicBezTo>
                <a:cubicBezTo>
                  <a:pt x="265971" y="1280095"/>
                  <a:pt x="206533" y="1339851"/>
                  <a:pt x="132986" y="1339851"/>
                </a:cubicBezTo>
                <a:cubicBezTo>
                  <a:pt x="96212" y="1339851"/>
                  <a:pt x="62966" y="1324912"/>
                  <a:pt x="38913" y="1300815"/>
                </a:cubicBezTo>
                <a:lnTo>
                  <a:pt x="38913" y="1300814"/>
                </a:lnTo>
                <a:lnTo>
                  <a:pt x="38912" y="1300814"/>
                </a:lnTo>
                <a:cubicBezTo>
                  <a:pt x="14860" y="1276716"/>
                  <a:pt x="0" y="1243460"/>
                  <a:pt x="0" y="1206826"/>
                </a:cubicBezTo>
                <a:cubicBezTo>
                  <a:pt x="0" y="1133257"/>
                  <a:pt x="59438" y="1073802"/>
                  <a:pt x="132985" y="1073802"/>
                </a:cubicBezTo>
                <a:lnTo>
                  <a:pt x="134367" y="1073992"/>
                </a:lnTo>
                <a:lnTo>
                  <a:pt x="167245" y="1078495"/>
                </a:lnTo>
                <a:lnTo>
                  <a:pt x="197644" y="1091315"/>
                </a:lnTo>
                <a:lnTo>
                  <a:pt x="198126" y="1091518"/>
                </a:lnTo>
                <a:cubicBezTo>
                  <a:pt x="259065" y="1039570"/>
                  <a:pt x="323907" y="984619"/>
                  <a:pt x="389649" y="928767"/>
                </a:cubicBezTo>
                <a:cubicBezTo>
                  <a:pt x="377641" y="911126"/>
                  <a:pt x="366872" y="892602"/>
                  <a:pt x="357472" y="873314"/>
                </a:cubicBezTo>
                <a:lnTo>
                  <a:pt x="339242" y="827629"/>
                </a:lnTo>
                <a:lnTo>
                  <a:pt x="338017" y="825171"/>
                </a:lnTo>
                <a:lnTo>
                  <a:pt x="338202" y="825023"/>
                </a:lnTo>
                <a:lnTo>
                  <a:pt x="333513" y="813272"/>
                </a:lnTo>
                <a:lnTo>
                  <a:pt x="328379" y="791324"/>
                </a:lnTo>
                <a:lnTo>
                  <a:pt x="327810" y="791540"/>
                </a:lnTo>
                <a:lnTo>
                  <a:pt x="327048" y="785633"/>
                </a:lnTo>
                <a:lnTo>
                  <a:pt x="318560" y="749345"/>
                </a:lnTo>
                <a:cubicBezTo>
                  <a:pt x="315164" y="727467"/>
                  <a:pt x="313400" y="705058"/>
                  <a:pt x="313400" y="682237"/>
                </a:cubicBezTo>
                <a:cubicBezTo>
                  <a:pt x="313400" y="654311"/>
                  <a:pt x="316102" y="626985"/>
                  <a:pt x="321205" y="600560"/>
                </a:cubicBezTo>
                <a:cubicBezTo>
                  <a:pt x="321205" y="599660"/>
                  <a:pt x="321505" y="599059"/>
                  <a:pt x="321505" y="598458"/>
                </a:cubicBezTo>
                <a:cubicBezTo>
                  <a:pt x="323607" y="587048"/>
                  <a:pt x="326308" y="576238"/>
                  <a:pt x="329310" y="565428"/>
                </a:cubicBezTo>
                <a:cubicBezTo>
                  <a:pt x="330511" y="561824"/>
                  <a:pt x="331412" y="558221"/>
                  <a:pt x="332312" y="554918"/>
                </a:cubicBezTo>
                <a:cubicBezTo>
                  <a:pt x="335014" y="546210"/>
                  <a:pt x="338016" y="537802"/>
                  <a:pt x="341018" y="529694"/>
                </a:cubicBezTo>
                <a:cubicBezTo>
                  <a:pt x="343119" y="523989"/>
                  <a:pt x="345220" y="518284"/>
                  <a:pt x="347622" y="512879"/>
                </a:cubicBezTo>
                <a:lnTo>
                  <a:pt x="349738" y="508379"/>
                </a:lnTo>
                <a:lnTo>
                  <a:pt x="349724" y="508375"/>
                </a:lnTo>
                <a:lnTo>
                  <a:pt x="349994" y="507837"/>
                </a:lnTo>
                <a:lnTo>
                  <a:pt x="350023" y="507774"/>
                </a:lnTo>
                <a:lnTo>
                  <a:pt x="398054" y="425497"/>
                </a:lnTo>
                <a:lnTo>
                  <a:pt x="317904" y="356133"/>
                </a:lnTo>
                <a:lnTo>
                  <a:pt x="317762" y="356009"/>
                </a:lnTo>
                <a:lnTo>
                  <a:pt x="247958" y="295250"/>
                </a:lnTo>
                <a:lnTo>
                  <a:pt x="196026" y="249234"/>
                </a:lnTo>
                <a:lnTo>
                  <a:pt x="165970" y="261320"/>
                </a:lnTo>
                <a:cubicBezTo>
                  <a:pt x="155425" y="264173"/>
                  <a:pt x="144393" y="265749"/>
                  <a:pt x="132986" y="265749"/>
                </a:cubicBezTo>
                <a:cubicBezTo>
                  <a:pt x="96212" y="265749"/>
                  <a:pt x="62966" y="250885"/>
                  <a:pt x="38913" y="226863"/>
                </a:cubicBezTo>
                <a:lnTo>
                  <a:pt x="38913" y="226862"/>
                </a:lnTo>
                <a:lnTo>
                  <a:pt x="38912" y="226862"/>
                </a:lnTo>
                <a:cubicBezTo>
                  <a:pt x="14860" y="202839"/>
                  <a:pt x="0" y="169658"/>
                  <a:pt x="0" y="133024"/>
                </a:cubicBezTo>
                <a:cubicBezTo>
                  <a:pt x="0" y="59455"/>
                  <a:pt x="59438" y="0"/>
                  <a:pt x="132985" y="0"/>
                </a:cubicBezTo>
                <a:close/>
              </a:path>
            </a:pathLst>
          </a:custGeom>
          <a:solidFill>
            <a:srgbClr val="002B6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2" name="正方形/長方形 31">
            <a:extLst>
              <a:ext uri="{FF2B5EF4-FFF2-40B4-BE49-F238E27FC236}">
                <a16:creationId xmlns:a16="http://schemas.microsoft.com/office/drawing/2014/main" id="{ECA9A9A6-8691-4783-8B1F-8665B8A52A17}"/>
              </a:ext>
            </a:extLst>
          </p:cNvPr>
          <p:cNvSpPr/>
          <p:nvPr/>
        </p:nvSpPr>
        <p:spPr>
          <a:xfrm>
            <a:off x="522492" y="2656080"/>
            <a:ext cx="680571" cy="461665"/>
          </a:xfrm>
          <a:prstGeom prst="rect">
            <a:avLst/>
          </a:prstGeom>
        </p:spPr>
        <p:txBody>
          <a:bodyPr wrap="none">
            <a:spAutoFit/>
          </a:bodyPr>
          <a:lstStyle/>
          <a:p>
            <a:pPr algn="ctr">
              <a:defRPr/>
            </a:pPr>
            <a:r>
              <a:rPr lang="en-US" altLang="ja-JP" sz="2400" dirty="0">
                <a:solidFill>
                  <a:srgbClr val="000000"/>
                </a:solidFill>
                <a:latin typeface="メイリオ"/>
              </a:rPr>
              <a:t>IoT</a:t>
            </a:r>
          </a:p>
        </p:txBody>
      </p:sp>
      <p:sp>
        <p:nvSpPr>
          <p:cNvPr id="33" name="正方形/長方形 32">
            <a:extLst>
              <a:ext uri="{FF2B5EF4-FFF2-40B4-BE49-F238E27FC236}">
                <a16:creationId xmlns:a16="http://schemas.microsoft.com/office/drawing/2014/main" id="{36648726-DBA4-4BD2-BEFB-00B36194036F}"/>
              </a:ext>
            </a:extLst>
          </p:cNvPr>
          <p:cNvSpPr/>
          <p:nvPr/>
        </p:nvSpPr>
        <p:spPr>
          <a:xfrm>
            <a:off x="464986" y="1418670"/>
            <a:ext cx="772969" cy="461665"/>
          </a:xfrm>
          <a:prstGeom prst="rect">
            <a:avLst/>
          </a:prstGeom>
        </p:spPr>
        <p:txBody>
          <a:bodyPr wrap="none">
            <a:spAutoFit/>
          </a:bodyPr>
          <a:lstStyle/>
          <a:p>
            <a:pPr algn="ctr">
              <a:defRPr/>
            </a:pPr>
            <a:r>
              <a:rPr lang="en-US" altLang="ja-JP" sz="2400" dirty="0" err="1">
                <a:solidFill>
                  <a:srgbClr val="000000"/>
                </a:solidFill>
                <a:latin typeface="メイリオ"/>
              </a:rPr>
              <a:t>SoR</a:t>
            </a:r>
            <a:endParaRPr lang="en-US" altLang="ja-JP" sz="2400" dirty="0">
              <a:solidFill>
                <a:srgbClr val="000000"/>
              </a:solidFill>
              <a:latin typeface="メイリオ"/>
            </a:endParaRPr>
          </a:p>
        </p:txBody>
      </p:sp>
      <p:sp>
        <p:nvSpPr>
          <p:cNvPr id="34" name="円/楕円 157">
            <a:extLst>
              <a:ext uri="{FF2B5EF4-FFF2-40B4-BE49-F238E27FC236}">
                <a16:creationId xmlns:a16="http://schemas.microsoft.com/office/drawing/2014/main" id="{56E82CDF-FD19-4640-8ED9-B04C6ACB7464}"/>
              </a:ext>
            </a:extLst>
          </p:cNvPr>
          <p:cNvSpPr/>
          <p:nvPr/>
        </p:nvSpPr>
        <p:spPr bwMode="auto">
          <a:xfrm>
            <a:off x="1623926" y="2374773"/>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35" name="円/楕円 150">
            <a:extLst>
              <a:ext uri="{FF2B5EF4-FFF2-40B4-BE49-F238E27FC236}">
                <a16:creationId xmlns:a16="http://schemas.microsoft.com/office/drawing/2014/main" id="{00B7B8C9-91CA-4E08-AE03-E73A1DE4119D}"/>
              </a:ext>
            </a:extLst>
          </p:cNvPr>
          <p:cNvSpPr/>
          <p:nvPr/>
        </p:nvSpPr>
        <p:spPr bwMode="auto">
          <a:xfrm>
            <a:off x="4732469" y="112713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grpSp>
        <p:nvGrpSpPr>
          <p:cNvPr id="36" name="グループ化 35">
            <a:extLst>
              <a:ext uri="{FF2B5EF4-FFF2-40B4-BE49-F238E27FC236}">
                <a16:creationId xmlns:a16="http://schemas.microsoft.com/office/drawing/2014/main" id="{AF5C3793-F7F6-4613-AEF5-E76CFC437443}"/>
              </a:ext>
            </a:extLst>
          </p:cNvPr>
          <p:cNvGrpSpPr>
            <a:grpSpLocks noChangeAspect="1"/>
          </p:cNvGrpSpPr>
          <p:nvPr/>
        </p:nvGrpSpPr>
        <p:grpSpPr bwMode="gray">
          <a:xfrm>
            <a:off x="4852758" y="885412"/>
            <a:ext cx="712724" cy="636150"/>
            <a:chOff x="5792249" y="5031001"/>
            <a:chExt cx="855980" cy="760413"/>
          </a:xfrm>
        </p:grpSpPr>
        <p:sp>
          <p:nvSpPr>
            <p:cNvPr id="37" name="Freeform 103">
              <a:extLst>
                <a:ext uri="{FF2B5EF4-FFF2-40B4-BE49-F238E27FC236}">
                  <a16:creationId xmlns:a16="http://schemas.microsoft.com/office/drawing/2014/main" id="{9C3E6332-6FD8-47F9-8E05-9151AF06C434}"/>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8" name="Freeform 109">
              <a:extLst>
                <a:ext uri="{FF2B5EF4-FFF2-40B4-BE49-F238E27FC236}">
                  <a16:creationId xmlns:a16="http://schemas.microsoft.com/office/drawing/2014/main" id="{0FDDEF6A-F81E-4D00-BDF1-F2BD1C3654B9}"/>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39" name="円/楕円 205">
            <a:extLst>
              <a:ext uri="{FF2B5EF4-FFF2-40B4-BE49-F238E27FC236}">
                <a16:creationId xmlns:a16="http://schemas.microsoft.com/office/drawing/2014/main" id="{39AEE2F5-58A6-4076-8689-D33ABAEA3543}"/>
              </a:ext>
            </a:extLst>
          </p:cNvPr>
          <p:cNvSpPr/>
          <p:nvPr/>
        </p:nvSpPr>
        <p:spPr bwMode="auto">
          <a:xfrm>
            <a:off x="6359348" y="2926045"/>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0" name="円/楕円 146">
            <a:extLst>
              <a:ext uri="{FF2B5EF4-FFF2-40B4-BE49-F238E27FC236}">
                <a16:creationId xmlns:a16="http://schemas.microsoft.com/office/drawing/2014/main" id="{769893D9-86C4-4DAC-802F-D33A58F4A9EE}"/>
              </a:ext>
            </a:extLst>
          </p:cNvPr>
          <p:cNvSpPr/>
          <p:nvPr/>
        </p:nvSpPr>
        <p:spPr bwMode="auto">
          <a:xfrm>
            <a:off x="6347279" y="1690814"/>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1" name="Freeform 20">
            <a:extLst>
              <a:ext uri="{FF2B5EF4-FFF2-40B4-BE49-F238E27FC236}">
                <a16:creationId xmlns:a16="http://schemas.microsoft.com/office/drawing/2014/main" id="{2040B7C5-7A7A-4B40-BECE-D09F21D72B2E}"/>
              </a:ext>
            </a:extLst>
          </p:cNvPr>
          <p:cNvSpPr>
            <a:spLocks noChangeAspect="1"/>
          </p:cNvSpPr>
          <p:nvPr/>
        </p:nvSpPr>
        <p:spPr bwMode="gray">
          <a:xfrm rot="623082">
            <a:off x="6538129" y="1493452"/>
            <a:ext cx="620773" cy="622007"/>
          </a:xfrm>
          <a:custGeom>
            <a:avLst/>
            <a:gdLst>
              <a:gd name="T0" fmla="*/ 287 w 504"/>
              <a:gd name="T1" fmla="*/ 372 h 505"/>
              <a:gd name="T2" fmla="*/ 504 w 504"/>
              <a:gd name="T3" fmla="*/ 0 h 505"/>
              <a:gd name="T4" fmla="*/ 287 w 504"/>
              <a:gd name="T5" fmla="*/ 216 h 505"/>
              <a:gd name="T6" fmla="*/ 217 w 504"/>
              <a:gd name="T7" fmla="*/ 133 h 505"/>
              <a:gd name="T8" fmla="*/ 0 w 504"/>
              <a:gd name="T9" fmla="*/ 505 h 505"/>
              <a:gd name="T10" fmla="*/ 217 w 504"/>
              <a:gd name="T11" fmla="*/ 288 h 505"/>
              <a:gd name="T12" fmla="*/ 287 w 504"/>
              <a:gd name="T13" fmla="*/ 372 h 505"/>
            </a:gdLst>
            <a:ahLst/>
            <a:cxnLst>
              <a:cxn ang="0">
                <a:pos x="T0" y="T1"/>
              </a:cxn>
              <a:cxn ang="0">
                <a:pos x="T2" y="T3"/>
              </a:cxn>
              <a:cxn ang="0">
                <a:pos x="T4" y="T5"/>
              </a:cxn>
              <a:cxn ang="0">
                <a:pos x="T6" y="T7"/>
              </a:cxn>
              <a:cxn ang="0">
                <a:pos x="T8" y="T9"/>
              </a:cxn>
              <a:cxn ang="0">
                <a:pos x="T10" y="T11"/>
              </a:cxn>
              <a:cxn ang="0">
                <a:pos x="T12" y="T13"/>
              </a:cxn>
            </a:cxnLst>
            <a:rect l="0" t="0" r="r" b="b"/>
            <a:pathLst>
              <a:path w="504" h="505">
                <a:moveTo>
                  <a:pt x="287" y="372"/>
                </a:moveTo>
                <a:lnTo>
                  <a:pt x="504" y="0"/>
                </a:lnTo>
                <a:lnTo>
                  <a:pt x="287" y="216"/>
                </a:lnTo>
                <a:lnTo>
                  <a:pt x="217" y="133"/>
                </a:lnTo>
                <a:lnTo>
                  <a:pt x="0" y="505"/>
                </a:lnTo>
                <a:lnTo>
                  <a:pt x="217" y="288"/>
                </a:lnTo>
                <a:lnTo>
                  <a:pt x="287" y="372"/>
                </a:ln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42" name="円/楕円 164">
            <a:extLst>
              <a:ext uri="{FF2B5EF4-FFF2-40B4-BE49-F238E27FC236}">
                <a16:creationId xmlns:a16="http://schemas.microsoft.com/office/drawing/2014/main" id="{52E65591-93C6-4043-A45A-265095355DB9}"/>
              </a:ext>
            </a:extLst>
          </p:cNvPr>
          <p:cNvSpPr/>
          <p:nvPr/>
        </p:nvSpPr>
        <p:spPr bwMode="auto">
          <a:xfrm>
            <a:off x="6360984" y="4246252"/>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3" name="Freeform 9">
            <a:extLst>
              <a:ext uri="{FF2B5EF4-FFF2-40B4-BE49-F238E27FC236}">
                <a16:creationId xmlns:a16="http://schemas.microsoft.com/office/drawing/2014/main" id="{4688EC05-574D-49C9-81E8-4707251CD2DB}"/>
              </a:ext>
            </a:extLst>
          </p:cNvPr>
          <p:cNvSpPr>
            <a:spLocks noChangeAspect="1"/>
          </p:cNvSpPr>
          <p:nvPr/>
        </p:nvSpPr>
        <p:spPr bwMode="gray">
          <a:xfrm>
            <a:off x="6517257" y="2669177"/>
            <a:ext cx="618349" cy="529656"/>
          </a:xfrm>
          <a:custGeom>
            <a:avLst/>
            <a:gdLst>
              <a:gd name="T0" fmla="*/ 1008 w 1027"/>
              <a:gd name="T1" fmla="*/ 842 h 882"/>
              <a:gd name="T2" fmla="*/ 892 w 1027"/>
              <a:gd name="T3" fmla="*/ 842 h 882"/>
              <a:gd name="T4" fmla="*/ 892 w 1027"/>
              <a:gd name="T5" fmla="*/ 453 h 882"/>
              <a:gd name="T6" fmla="*/ 827 w 1027"/>
              <a:gd name="T7" fmla="*/ 372 h 882"/>
              <a:gd name="T8" fmla="*/ 829 w 1027"/>
              <a:gd name="T9" fmla="*/ 361 h 882"/>
              <a:gd name="T10" fmla="*/ 783 w 1027"/>
              <a:gd name="T11" fmla="*/ 408 h 882"/>
              <a:gd name="T12" fmla="*/ 783 w 1027"/>
              <a:gd name="T13" fmla="*/ 842 h 882"/>
              <a:gd name="T14" fmla="*/ 742 w 1027"/>
              <a:gd name="T15" fmla="*/ 842 h 882"/>
              <a:gd name="T16" fmla="*/ 742 w 1027"/>
              <a:gd name="T17" fmla="*/ 450 h 882"/>
              <a:gd name="T18" fmla="*/ 633 w 1027"/>
              <a:gd name="T19" fmla="*/ 563 h 882"/>
              <a:gd name="T20" fmla="*/ 633 w 1027"/>
              <a:gd name="T21" fmla="*/ 842 h 882"/>
              <a:gd name="T22" fmla="*/ 592 w 1027"/>
              <a:gd name="T23" fmla="*/ 842 h 882"/>
              <a:gd name="T24" fmla="*/ 592 w 1027"/>
              <a:gd name="T25" fmla="*/ 597 h 882"/>
              <a:gd name="T26" fmla="*/ 543 w 1027"/>
              <a:gd name="T27" fmla="*/ 611 h 882"/>
              <a:gd name="T28" fmla="*/ 484 w 1027"/>
              <a:gd name="T29" fmla="*/ 594 h 882"/>
              <a:gd name="T30" fmla="*/ 484 w 1027"/>
              <a:gd name="T31" fmla="*/ 842 h 882"/>
              <a:gd name="T32" fmla="*/ 443 w 1027"/>
              <a:gd name="T33" fmla="*/ 842 h 882"/>
              <a:gd name="T34" fmla="*/ 443 w 1027"/>
              <a:gd name="T35" fmla="*/ 557 h 882"/>
              <a:gd name="T36" fmla="*/ 368 w 1027"/>
              <a:gd name="T37" fmla="*/ 482 h 882"/>
              <a:gd name="T38" fmla="*/ 334 w 1027"/>
              <a:gd name="T39" fmla="*/ 516 h 882"/>
              <a:gd name="T40" fmla="*/ 334 w 1027"/>
              <a:gd name="T41" fmla="*/ 842 h 882"/>
              <a:gd name="T42" fmla="*/ 293 w 1027"/>
              <a:gd name="T43" fmla="*/ 842 h 882"/>
              <a:gd name="T44" fmla="*/ 293 w 1027"/>
              <a:gd name="T45" fmla="*/ 556 h 882"/>
              <a:gd name="T46" fmla="*/ 185 w 1027"/>
              <a:gd name="T47" fmla="*/ 662 h 882"/>
              <a:gd name="T48" fmla="*/ 185 w 1027"/>
              <a:gd name="T49" fmla="*/ 842 h 882"/>
              <a:gd name="T50" fmla="*/ 144 w 1027"/>
              <a:gd name="T51" fmla="*/ 842 h 882"/>
              <a:gd name="T52" fmla="*/ 144 w 1027"/>
              <a:gd name="T53" fmla="*/ 702 h 882"/>
              <a:gd name="T54" fmla="*/ 40 w 1027"/>
              <a:gd name="T55" fmla="*/ 802 h 882"/>
              <a:gd name="T56" fmla="*/ 40 w 1027"/>
              <a:gd name="T57" fmla="*/ 748 h 882"/>
              <a:gd name="T58" fmla="*/ 368 w 1027"/>
              <a:gd name="T59" fmla="*/ 427 h 882"/>
              <a:gd name="T60" fmla="*/ 493 w 1027"/>
              <a:gd name="T61" fmla="*/ 551 h 882"/>
              <a:gd name="T62" fmla="*/ 542 w 1027"/>
              <a:gd name="T63" fmla="*/ 571 h 882"/>
              <a:gd name="T64" fmla="*/ 589 w 1027"/>
              <a:gd name="T65" fmla="*/ 550 h 882"/>
              <a:gd name="T66" fmla="*/ 882 w 1027"/>
              <a:gd name="T67" fmla="*/ 249 h 882"/>
              <a:gd name="T68" fmla="*/ 867 w 1027"/>
              <a:gd name="T69" fmla="*/ 376 h 882"/>
              <a:gd name="T70" fmla="*/ 897 w 1027"/>
              <a:gd name="T71" fmla="*/ 414 h 882"/>
              <a:gd name="T72" fmla="*/ 934 w 1027"/>
              <a:gd name="T73" fmla="*/ 384 h 882"/>
              <a:gd name="T74" fmla="*/ 962 w 1027"/>
              <a:gd name="T75" fmla="*/ 141 h 882"/>
              <a:gd name="T76" fmla="*/ 952 w 1027"/>
              <a:gd name="T77" fmla="*/ 112 h 882"/>
              <a:gd name="T78" fmla="*/ 922 w 1027"/>
              <a:gd name="T79" fmla="*/ 104 h 882"/>
              <a:gd name="T80" fmla="*/ 682 w 1027"/>
              <a:gd name="T81" fmla="*/ 151 h 882"/>
              <a:gd name="T82" fmla="*/ 655 w 1027"/>
              <a:gd name="T83" fmla="*/ 191 h 882"/>
              <a:gd name="T84" fmla="*/ 695 w 1027"/>
              <a:gd name="T85" fmla="*/ 217 h 882"/>
              <a:gd name="T86" fmla="*/ 823 w 1027"/>
              <a:gd name="T87" fmla="*/ 192 h 882"/>
              <a:gd name="T88" fmla="*/ 541 w 1027"/>
              <a:gd name="T89" fmla="*/ 483 h 882"/>
              <a:gd name="T90" fmla="*/ 417 w 1027"/>
              <a:gd name="T91" fmla="*/ 360 h 882"/>
              <a:gd name="T92" fmla="*/ 321 w 1027"/>
              <a:gd name="T93" fmla="*/ 359 h 882"/>
              <a:gd name="T94" fmla="*/ 40 w 1027"/>
              <a:gd name="T95" fmla="*/ 634 h 882"/>
              <a:gd name="T96" fmla="*/ 40 w 1027"/>
              <a:gd name="T97" fmla="*/ 19 h 882"/>
              <a:gd name="T98" fmla="*/ 20 w 1027"/>
              <a:gd name="T99" fmla="*/ 0 h 882"/>
              <a:gd name="T100" fmla="*/ 0 w 1027"/>
              <a:gd name="T101" fmla="*/ 19 h 882"/>
              <a:gd name="T102" fmla="*/ 0 w 1027"/>
              <a:gd name="T103" fmla="*/ 835 h 882"/>
              <a:gd name="T104" fmla="*/ 47 w 1027"/>
              <a:gd name="T105" fmla="*/ 882 h 882"/>
              <a:gd name="T106" fmla="*/ 1008 w 1027"/>
              <a:gd name="T107" fmla="*/ 882 h 882"/>
              <a:gd name="T108" fmla="*/ 1027 w 1027"/>
              <a:gd name="T109" fmla="*/ 862 h 882"/>
              <a:gd name="T110" fmla="*/ 1008 w 1027"/>
              <a:gd name="T111" fmla="*/ 84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7" h="882">
                <a:moveTo>
                  <a:pt x="1008" y="842"/>
                </a:moveTo>
                <a:cubicBezTo>
                  <a:pt x="892" y="842"/>
                  <a:pt x="892" y="842"/>
                  <a:pt x="892" y="842"/>
                </a:cubicBezTo>
                <a:cubicBezTo>
                  <a:pt x="892" y="453"/>
                  <a:pt x="892" y="453"/>
                  <a:pt x="892" y="453"/>
                </a:cubicBezTo>
                <a:cubicBezTo>
                  <a:pt x="851" y="448"/>
                  <a:pt x="823" y="412"/>
                  <a:pt x="827" y="372"/>
                </a:cubicBezTo>
                <a:cubicBezTo>
                  <a:pt x="829" y="361"/>
                  <a:pt x="829" y="361"/>
                  <a:pt x="829" y="361"/>
                </a:cubicBezTo>
                <a:cubicBezTo>
                  <a:pt x="783" y="408"/>
                  <a:pt x="783" y="408"/>
                  <a:pt x="783" y="408"/>
                </a:cubicBezTo>
                <a:cubicBezTo>
                  <a:pt x="783" y="842"/>
                  <a:pt x="783" y="842"/>
                  <a:pt x="783" y="842"/>
                </a:cubicBezTo>
                <a:cubicBezTo>
                  <a:pt x="742" y="842"/>
                  <a:pt x="742" y="842"/>
                  <a:pt x="742" y="842"/>
                </a:cubicBezTo>
                <a:cubicBezTo>
                  <a:pt x="742" y="450"/>
                  <a:pt x="742" y="450"/>
                  <a:pt x="742" y="450"/>
                </a:cubicBezTo>
                <a:cubicBezTo>
                  <a:pt x="633" y="563"/>
                  <a:pt x="633" y="563"/>
                  <a:pt x="633" y="563"/>
                </a:cubicBezTo>
                <a:cubicBezTo>
                  <a:pt x="633" y="842"/>
                  <a:pt x="633" y="842"/>
                  <a:pt x="633" y="842"/>
                </a:cubicBezTo>
                <a:cubicBezTo>
                  <a:pt x="592" y="842"/>
                  <a:pt x="592" y="842"/>
                  <a:pt x="592" y="842"/>
                </a:cubicBezTo>
                <a:cubicBezTo>
                  <a:pt x="592" y="597"/>
                  <a:pt x="592" y="597"/>
                  <a:pt x="592" y="597"/>
                </a:cubicBezTo>
                <a:cubicBezTo>
                  <a:pt x="577" y="606"/>
                  <a:pt x="560" y="611"/>
                  <a:pt x="543" y="611"/>
                </a:cubicBezTo>
                <a:cubicBezTo>
                  <a:pt x="523" y="611"/>
                  <a:pt x="500" y="605"/>
                  <a:pt x="484" y="594"/>
                </a:cubicBezTo>
                <a:cubicBezTo>
                  <a:pt x="484" y="842"/>
                  <a:pt x="484" y="842"/>
                  <a:pt x="484" y="842"/>
                </a:cubicBezTo>
                <a:cubicBezTo>
                  <a:pt x="443" y="842"/>
                  <a:pt x="443" y="842"/>
                  <a:pt x="443" y="842"/>
                </a:cubicBezTo>
                <a:cubicBezTo>
                  <a:pt x="443" y="557"/>
                  <a:pt x="443" y="557"/>
                  <a:pt x="443" y="557"/>
                </a:cubicBezTo>
                <a:cubicBezTo>
                  <a:pt x="368" y="482"/>
                  <a:pt x="368" y="482"/>
                  <a:pt x="368" y="482"/>
                </a:cubicBezTo>
                <a:cubicBezTo>
                  <a:pt x="334" y="516"/>
                  <a:pt x="334" y="516"/>
                  <a:pt x="334" y="516"/>
                </a:cubicBezTo>
                <a:cubicBezTo>
                  <a:pt x="334" y="842"/>
                  <a:pt x="334" y="842"/>
                  <a:pt x="334" y="842"/>
                </a:cubicBezTo>
                <a:cubicBezTo>
                  <a:pt x="293" y="842"/>
                  <a:pt x="293" y="842"/>
                  <a:pt x="293" y="842"/>
                </a:cubicBezTo>
                <a:cubicBezTo>
                  <a:pt x="293" y="556"/>
                  <a:pt x="293" y="556"/>
                  <a:pt x="293" y="556"/>
                </a:cubicBezTo>
                <a:cubicBezTo>
                  <a:pt x="185" y="662"/>
                  <a:pt x="185" y="662"/>
                  <a:pt x="185" y="662"/>
                </a:cubicBezTo>
                <a:cubicBezTo>
                  <a:pt x="185" y="842"/>
                  <a:pt x="185" y="842"/>
                  <a:pt x="185" y="842"/>
                </a:cubicBezTo>
                <a:cubicBezTo>
                  <a:pt x="144" y="842"/>
                  <a:pt x="144" y="842"/>
                  <a:pt x="144" y="842"/>
                </a:cubicBezTo>
                <a:cubicBezTo>
                  <a:pt x="144" y="702"/>
                  <a:pt x="144" y="702"/>
                  <a:pt x="144" y="702"/>
                </a:cubicBezTo>
                <a:cubicBezTo>
                  <a:pt x="144" y="702"/>
                  <a:pt x="42" y="801"/>
                  <a:pt x="40" y="802"/>
                </a:cubicBezTo>
                <a:cubicBezTo>
                  <a:pt x="40" y="748"/>
                  <a:pt x="40" y="748"/>
                  <a:pt x="40" y="748"/>
                </a:cubicBezTo>
                <a:cubicBezTo>
                  <a:pt x="368" y="427"/>
                  <a:pt x="368" y="427"/>
                  <a:pt x="368" y="427"/>
                </a:cubicBezTo>
                <a:cubicBezTo>
                  <a:pt x="493" y="551"/>
                  <a:pt x="493" y="551"/>
                  <a:pt x="493" y="551"/>
                </a:cubicBezTo>
                <a:cubicBezTo>
                  <a:pt x="506" y="564"/>
                  <a:pt x="524" y="572"/>
                  <a:pt x="542" y="571"/>
                </a:cubicBezTo>
                <a:cubicBezTo>
                  <a:pt x="560" y="571"/>
                  <a:pt x="577" y="564"/>
                  <a:pt x="589" y="550"/>
                </a:cubicBezTo>
                <a:cubicBezTo>
                  <a:pt x="882" y="249"/>
                  <a:pt x="882" y="249"/>
                  <a:pt x="882" y="249"/>
                </a:cubicBezTo>
                <a:cubicBezTo>
                  <a:pt x="867" y="376"/>
                  <a:pt x="867" y="376"/>
                  <a:pt x="867" y="376"/>
                </a:cubicBezTo>
                <a:cubicBezTo>
                  <a:pt x="865" y="395"/>
                  <a:pt x="878" y="412"/>
                  <a:pt x="897" y="414"/>
                </a:cubicBezTo>
                <a:cubicBezTo>
                  <a:pt x="914" y="414"/>
                  <a:pt x="932" y="401"/>
                  <a:pt x="934" y="384"/>
                </a:cubicBezTo>
                <a:cubicBezTo>
                  <a:pt x="962" y="141"/>
                  <a:pt x="962" y="141"/>
                  <a:pt x="962" y="141"/>
                </a:cubicBezTo>
                <a:cubicBezTo>
                  <a:pt x="964" y="130"/>
                  <a:pt x="960" y="119"/>
                  <a:pt x="952" y="112"/>
                </a:cubicBezTo>
                <a:cubicBezTo>
                  <a:pt x="944" y="105"/>
                  <a:pt x="933" y="102"/>
                  <a:pt x="922" y="104"/>
                </a:cubicBezTo>
                <a:cubicBezTo>
                  <a:pt x="682" y="151"/>
                  <a:pt x="682" y="151"/>
                  <a:pt x="682" y="151"/>
                </a:cubicBezTo>
                <a:cubicBezTo>
                  <a:pt x="664" y="154"/>
                  <a:pt x="652" y="172"/>
                  <a:pt x="655" y="191"/>
                </a:cubicBezTo>
                <a:cubicBezTo>
                  <a:pt x="659" y="209"/>
                  <a:pt x="677" y="221"/>
                  <a:pt x="695" y="217"/>
                </a:cubicBezTo>
                <a:cubicBezTo>
                  <a:pt x="823" y="192"/>
                  <a:pt x="823" y="192"/>
                  <a:pt x="823" y="192"/>
                </a:cubicBezTo>
                <a:cubicBezTo>
                  <a:pt x="541" y="483"/>
                  <a:pt x="541" y="483"/>
                  <a:pt x="541" y="483"/>
                </a:cubicBezTo>
                <a:cubicBezTo>
                  <a:pt x="417" y="360"/>
                  <a:pt x="417" y="360"/>
                  <a:pt x="417" y="360"/>
                </a:cubicBezTo>
                <a:cubicBezTo>
                  <a:pt x="390" y="333"/>
                  <a:pt x="347" y="333"/>
                  <a:pt x="321" y="359"/>
                </a:cubicBezTo>
                <a:cubicBezTo>
                  <a:pt x="321" y="359"/>
                  <a:pt x="41" y="633"/>
                  <a:pt x="40" y="634"/>
                </a:cubicBezTo>
                <a:cubicBezTo>
                  <a:pt x="40" y="19"/>
                  <a:pt x="40" y="19"/>
                  <a:pt x="40" y="19"/>
                </a:cubicBezTo>
                <a:cubicBezTo>
                  <a:pt x="40" y="8"/>
                  <a:pt x="31" y="0"/>
                  <a:pt x="20" y="0"/>
                </a:cubicBezTo>
                <a:cubicBezTo>
                  <a:pt x="9" y="0"/>
                  <a:pt x="0" y="8"/>
                  <a:pt x="0" y="19"/>
                </a:cubicBezTo>
                <a:cubicBezTo>
                  <a:pt x="0" y="835"/>
                  <a:pt x="0" y="835"/>
                  <a:pt x="0" y="835"/>
                </a:cubicBezTo>
                <a:cubicBezTo>
                  <a:pt x="0" y="861"/>
                  <a:pt x="22" y="882"/>
                  <a:pt x="47" y="882"/>
                </a:cubicBezTo>
                <a:cubicBezTo>
                  <a:pt x="1008" y="882"/>
                  <a:pt x="1008" y="882"/>
                  <a:pt x="1008" y="882"/>
                </a:cubicBezTo>
                <a:cubicBezTo>
                  <a:pt x="1019" y="882"/>
                  <a:pt x="1027" y="873"/>
                  <a:pt x="1027" y="862"/>
                </a:cubicBezTo>
                <a:cubicBezTo>
                  <a:pt x="1027" y="851"/>
                  <a:pt x="1019" y="842"/>
                  <a:pt x="1008" y="842"/>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0" name="正方形/長方形 49">
            <a:extLst>
              <a:ext uri="{FF2B5EF4-FFF2-40B4-BE49-F238E27FC236}">
                <a16:creationId xmlns:a16="http://schemas.microsoft.com/office/drawing/2014/main" id="{DCD16D61-B30F-4FDE-96FF-C303A140DD62}"/>
              </a:ext>
            </a:extLst>
          </p:cNvPr>
          <p:cNvSpPr/>
          <p:nvPr/>
        </p:nvSpPr>
        <p:spPr>
          <a:xfrm>
            <a:off x="343577" y="3951721"/>
            <a:ext cx="1053494" cy="461665"/>
          </a:xfrm>
          <a:prstGeom prst="rect">
            <a:avLst/>
          </a:prstGeom>
        </p:spPr>
        <p:txBody>
          <a:bodyPr wrap="none">
            <a:spAutoFit/>
          </a:bodyPr>
          <a:lstStyle/>
          <a:p>
            <a:pPr algn="ctr">
              <a:defRPr/>
            </a:pPr>
            <a:r>
              <a:rPr lang="en-US" altLang="ja-JP" sz="2400" dirty="0">
                <a:solidFill>
                  <a:srgbClr val="000000"/>
                </a:solidFill>
                <a:latin typeface="メイリオ"/>
              </a:rPr>
              <a:t>Social</a:t>
            </a:r>
          </a:p>
        </p:txBody>
      </p:sp>
      <p:sp>
        <p:nvSpPr>
          <p:cNvPr id="51" name="円/楕円 130">
            <a:extLst>
              <a:ext uri="{FF2B5EF4-FFF2-40B4-BE49-F238E27FC236}">
                <a16:creationId xmlns:a16="http://schemas.microsoft.com/office/drawing/2014/main" id="{7C04BA5D-0CD3-402F-B186-BE39D2746AA2}"/>
              </a:ext>
            </a:extLst>
          </p:cNvPr>
          <p:cNvSpPr/>
          <p:nvPr/>
        </p:nvSpPr>
        <p:spPr bwMode="auto">
          <a:xfrm>
            <a:off x="388937" y="1137897"/>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2" name="グループ化 51">
            <a:extLst>
              <a:ext uri="{FF2B5EF4-FFF2-40B4-BE49-F238E27FC236}">
                <a16:creationId xmlns:a16="http://schemas.microsoft.com/office/drawing/2014/main" id="{17D1C4EE-D9DB-434E-973E-C3C1B789FC45}"/>
              </a:ext>
            </a:extLst>
          </p:cNvPr>
          <p:cNvGrpSpPr>
            <a:grpSpLocks noChangeAspect="1"/>
          </p:cNvGrpSpPr>
          <p:nvPr/>
        </p:nvGrpSpPr>
        <p:grpSpPr bwMode="gray">
          <a:xfrm>
            <a:off x="1781382" y="2083916"/>
            <a:ext cx="643596" cy="639134"/>
            <a:chOff x="4031070" y="1141591"/>
            <a:chExt cx="1092448" cy="1084877"/>
          </a:xfrm>
        </p:grpSpPr>
        <p:sp>
          <p:nvSpPr>
            <p:cNvPr id="53" name="Freeform 5">
              <a:extLst>
                <a:ext uri="{FF2B5EF4-FFF2-40B4-BE49-F238E27FC236}">
                  <a16:creationId xmlns:a16="http://schemas.microsoft.com/office/drawing/2014/main" id="{66E42D61-7FA5-4AF2-BB68-68C80D604182}"/>
                </a:ext>
              </a:extLst>
            </p:cNvPr>
            <p:cNvSpPr>
              <a:spLocks noChangeAspect="1"/>
            </p:cNvSpPr>
            <p:nvPr/>
          </p:nvSpPr>
          <p:spPr bwMode="gray">
            <a:xfrm>
              <a:off x="4532968" y="1326356"/>
              <a:ext cx="590550" cy="415925"/>
            </a:xfrm>
            <a:custGeom>
              <a:avLst/>
              <a:gdLst>
                <a:gd name="T0" fmla="*/ 1692 w 1746"/>
                <a:gd name="T1" fmla="*/ 748 h 1232"/>
                <a:gd name="T2" fmla="*/ 1746 w 1746"/>
                <a:gd name="T3" fmla="*/ 618 h 1232"/>
                <a:gd name="T4" fmla="*/ 1692 w 1746"/>
                <a:gd name="T5" fmla="*/ 487 h 1232"/>
                <a:gd name="T6" fmla="*/ 1583 w 1746"/>
                <a:gd name="T7" fmla="*/ 491 h 1232"/>
                <a:gd name="T8" fmla="*/ 1445 w 1746"/>
                <a:gd name="T9" fmla="*/ 507 h 1232"/>
                <a:gd name="T10" fmla="*/ 1367 w 1746"/>
                <a:gd name="T11" fmla="*/ 289 h 1232"/>
                <a:gd name="T12" fmla="*/ 1422 w 1746"/>
                <a:gd name="T13" fmla="*/ 60 h 1232"/>
                <a:gd name="T14" fmla="*/ 1190 w 1746"/>
                <a:gd name="T15" fmla="*/ 14 h 1232"/>
                <a:gd name="T16" fmla="*/ 1055 w 1746"/>
                <a:gd name="T17" fmla="*/ 44 h 1232"/>
                <a:gd name="T18" fmla="*/ 1068 w 1746"/>
                <a:gd name="T19" fmla="*/ 120 h 1232"/>
                <a:gd name="T20" fmla="*/ 1070 w 1746"/>
                <a:gd name="T21" fmla="*/ 299 h 1232"/>
                <a:gd name="T22" fmla="*/ 871 w 1746"/>
                <a:gd name="T23" fmla="*/ 389 h 1232"/>
                <a:gd name="T24" fmla="*/ 673 w 1746"/>
                <a:gd name="T25" fmla="*/ 299 h 1232"/>
                <a:gd name="T26" fmla="*/ 675 w 1746"/>
                <a:gd name="T27" fmla="*/ 120 h 1232"/>
                <a:gd name="T28" fmla="*/ 688 w 1746"/>
                <a:gd name="T29" fmla="*/ 44 h 1232"/>
                <a:gd name="T30" fmla="*/ 553 w 1746"/>
                <a:gd name="T31" fmla="*/ 14 h 1232"/>
                <a:gd name="T32" fmla="*/ 333 w 1746"/>
                <a:gd name="T33" fmla="*/ 59 h 1232"/>
                <a:gd name="T34" fmla="*/ 379 w 1746"/>
                <a:gd name="T35" fmla="*/ 289 h 1232"/>
                <a:gd name="T36" fmla="*/ 301 w 1746"/>
                <a:gd name="T37" fmla="*/ 507 h 1232"/>
                <a:gd name="T38" fmla="*/ 163 w 1746"/>
                <a:gd name="T39" fmla="*/ 491 h 1232"/>
                <a:gd name="T40" fmla="*/ 54 w 1746"/>
                <a:gd name="T41" fmla="*/ 487 h 1232"/>
                <a:gd name="T42" fmla="*/ 0 w 1746"/>
                <a:gd name="T43" fmla="*/ 618 h 1232"/>
                <a:gd name="T44" fmla="*/ 54 w 1746"/>
                <a:gd name="T45" fmla="*/ 748 h 1232"/>
                <a:gd name="T46" fmla="*/ 163 w 1746"/>
                <a:gd name="T47" fmla="*/ 744 h 1232"/>
                <a:gd name="T48" fmla="*/ 301 w 1746"/>
                <a:gd name="T49" fmla="*/ 728 h 1232"/>
                <a:gd name="T50" fmla="*/ 379 w 1746"/>
                <a:gd name="T51" fmla="*/ 946 h 1232"/>
                <a:gd name="T52" fmla="*/ 333 w 1746"/>
                <a:gd name="T53" fmla="*/ 1175 h 1232"/>
                <a:gd name="T54" fmla="*/ 553 w 1746"/>
                <a:gd name="T55" fmla="*/ 1218 h 1232"/>
                <a:gd name="T56" fmla="*/ 688 w 1746"/>
                <a:gd name="T57" fmla="*/ 1189 h 1232"/>
                <a:gd name="T58" fmla="*/ 675 w 1746"/>
                <a:gd name="T59" fmla="*/ 1112 h 1232"/>
                <a:gd name="T60" fmla="*/ 673 w 1746"/>
                <a:gd name="T61" fmla="*/ 934 h 1232"/>
                <a:gd name="T62" fmla="*/ 871 w 1746"/>
                <a:gd name="T63" fmla="*/ 843 h 1232"/>
                <a:gd name="T64" fmla="*/ 1070 w 1746"/>
                <a:gd name="T65" fmla="*/ 934 h 1232"/>
                <a:gd name="T66" fmla="*/ 1068 w 1746"/>
                <a:gd name="T67" fmla="*/ 1112 h 1232"/>
                <a:gd name="T68" fmla="*/ 1055 w 1746"/>
                <a:gd name="T69" fmla="*/ 1189 h 1232"/>
                <a:gd name="T70" fmla="*/ 1190 w 1746"/>
                <a:gd name="T71" fmla="*/ 1218 h 1232"/>
                <a:gd name="T72" fmla="*/ 1413 w 1746"/>
                <a:gd name="T73" fmla="*/ 1175 h 1232"/>
                <a:gd name="T74" fmla="*/ 1408 w 1746"/>
                <a:gd name="T75" fmla="*/ 1148 h 1232"/>
                <a:gd name="T76" fmla="*/ 1367 w 1746"/>
                <a:gd name="T77" fmla="*/ 946 h 1232"/>
                <a:gd name="T78" fmla="*/ 1445 w 1746"/>
                <a:gd name="T79" fmla="*/ 728 h 1232"/>
                <a:gd name="T80" fmla="*/ 1583 w 1746"/>
                <a:gd name="T81" fmla="*/ 744 h 1232"/>
                <a:gd name="T82" fmla="*/ 1692 w 1746"/>
                <a:gd name="T83" fmla="*/ 74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6" h="1232">
                  <a:moveTo>
                    <a:pt x="1692" y="748"/>
                  </a:moveTo>
                  <a:cubicBezTo>
                    <a:pt x="1727" y="727"/>
                    <a:pt x="1746" y="679"/>
                    <a:pt x="1746" y="618"/>
                  </a:cubicBezTo>
                  <a:cubicBezTo>
                    <a:pt x="1746" y="556"/>
                    <a:pt x="1727" y="508"/>
                    <a:pt x="1692" y="487"/>
                  </a:cubicBezTo>
                  <a:cubicBezTo>
                    <a:pt x="1664" y="469"/>
                    <a:pt x="1625" y="470"/>
                    <a:pt x="1583" y="491"/>
                  </a:cubicBezTo>
                  <a:cubicBezTo>
                    <a:pt x="1532" y="516"/>
                    <a:pt x="1484" y="522"/>
                    <a:pt x="1445" y="507"/>
                  </a:cubicBezTo>
                  <a:cubicBezTo>
                    <a:pt x="1373" y="481"/>
                    <a:pt x="1344" y="400"/>
                    <a:pt x="1367" y="289"/>
                  </a:cubicBezTo>
                  <a:cubicBezTo>
                    <a:pt x="1385" y="197"/>
                    <a:pt x="1408" y="109"/>
                    <a:pt x="1422" y="60"/>
                  </a:cubicBezTo>
                  <a:cubicBezTo>
                    <a:pt x="1190" y="14"/>
                    <a:pt x="1190" y="14"/>
                    <a:pt x="1190" y="14"/>
                  </a:cubicBezTo>
                  <a:cubicBezTo>
                    <a:pt x="1120" y="0"/>
                    <a:pt x="1067" y="12"/>
                    <a:pt x="1055" y="44"/>
                  </a:cubicBezTo>
                  <a:cubicBezTo>
                    <a:pt x="1048" y="62"/>
                    <a:pt x="1053" y="90"/>
                    <a:pt x="1068" y="120"/>
                  </a:cubicBezTo>
                  <a:cubicBezTo>
                    <a:pt x="1101" y="185"/>
                    <a:pt x="1102" y="248"/>
                    <a:pt x="1070" y="299"/>
                  </a:cubicBezTo>
                  <a:cubicBezTo>
                    <a:pt x="1035" y="356"/>
                    <a:pt x="963" y="389"/>
                    <a:pt x="871" y="389"/>
                  </a:cubicBezTo>
                  <a:cubicBezTo>
                    <a:pt x="780" y="389"/>
                    <a:pt x="708" y="356"/>
                    <a:pt x="673" y="299"/>
                  </a:cubicBezTo>
                  <a:cubicBezTo>
                    <a:pt x="641" y="248"/>
                    <a:pt x="642" y="185"/>
                    <a:pt x="675" y="120"/>
                  </a:cubicBezTo>
                  <a:cubicBezTo>
                    <a:pt x="690" y="90"/>
                    <a:pt x="695" y="62"/>
                    <a:pt x="688" y="44"/>
                  </a:cubicBezTo>
                  <a:cubicBezTo>
                    <a:pt x="676" y="12"/>
                    <a:pt x="624" y="0"/>
                    <a:pt x="553" y="14"/>
                  </a:cubicBezTo>
                  <a:cubicBezTo>
                    <a:pt x="456" y="33"/>
                    <a:pt x="376" y="50"/>
                    <a:pt x="333" y="59"/>
                  </a:cubicBezTo>
                  <a:cubicBezTo>
                    <a:pt x="379" y="289"/>
                    <a:pt x="379" y="289"/>
                    <a:pt x="379" y="289"/>
                  </a:cubicBezTo>
                  <a:cubicBezTo>
                    <a:pt x="402" y="400"/>
                    <a:pt x="373" y="481"/>
                    <a:pt x="301" y="507"/>
                  </a:cubicBezTo>
                  <a:cubicBezTo>
                    <a:pt x="261" y="522"/>
                    <a:pt x="214" y="516"/>
                    <a:pt x="163" y="491"/>
                  </a:cubicBezTo>
                  <a:cubicBezTo>
                    <a:pt x="121" y="470"/>
                    <a:pt x="82" y="469"/>
                    <a:pt x="54" y="487"/>
                  </a:cubicBezTo>
                  <a:cubicBezTo>
                    <a:pt x="19" y="508"/>
                    <a:pt x="0" y="556"/>
                    <a:pt x="0" y="618"/>
                  </a:cubicBezTo>
                  <a:cubicBezTo>
                    <a:pt x="0" y="679"/>
                    <a:pt x="19" y="727"/>
                    <a:pt x="54" y="748"/>
                  </a:cubicBezTo>
                  <a:cubicBezTo>
                    <a:pt x="82" y="766"/>
                    <a:pt x="121" y="765"/>
                    <a:pt x="163" y="744"/>
                  </a:cubicBezTo>
                  <a:cubicBezTo>
                    <a:pt x="214" y="719"/>
                    <a:pt x="261" y="713"/>
                    <a:pt x="301" y="728"/>
                  </a:cubicBezTo>
                  <a:cubicBezTo>
                    <a:pt x="372" y="754"/>
                    <a:pt x="402" y="835"/>
                    <a:pt x="379" y="946"/>
                  </a:cubicBezTo>
                  <a:cubicBezTo>
                    <a:pt x="333" y="1175"/>
                    <a:pt x="333" y="1175"/>
                    <a:pt x="333" y="1175"/>
                  </a:cubicBezTo>
                  <a:cubicBezTo>
                    <a:pt x="553" y="1218"/>
                    <a:pt x="553" y="1218"/>
                    <a:pt x="553" y="1218"/>
                  </a:cubicBezTo>
                  <a:cubicBezTo>
                    <a:pt x="623" y="1232"/>
                    <a:pt x="676" y="1221"/>
                    <a:pt x="688" y="1189"/>
                  </a:cubicBezTo>
                  <a:cubicBezTo>
                    <a:pt x="695" y="1170"/>
                    <a:pt x="690" y="1143"/>
                    <a:pt x="675" y="1112"/>
                  </a:cubicBezTo>
                  <a:cubicBezTo>
                    <a:pt x="642" y="1048"/>
                    <a:pt x="641" y="985"/>
                    <a:pt x="673" y="934"/>
                  </a:cubicBezTo>
                  <a:cubicBezTo>
                    <a:pt x="708" y="876"/>
                    <a:pt x="780" y="843"/>
                    <a:pt x="871" y="843"/>
                  </a:cubicBezTo>
                  <a:cubicBezTo>
                    <a:pt x="963" y="843"/>
                    <a:pt x="1035" y="876"/>
                    <a:pt x="1070" y="934"/>
                  </a:cubicBezTo>
                  <a:cubicBezTo>
                    <a:pt x="1102" y="985"/>
                    <a:pt x="1101" y="1048"/>
                    <a:pt x="1068" y="1112"/>
                  </a:cubicBezTo>
                  <a:cubicBezTo>
                    <a:pt x="1053" y="1143"/>
                    <a:pt x="1048" y="1170"/>
                    <a:pt x="1055" y="1189"/>
                  </a:cubicBezTo>
                  <a:cubicBezTo>
                    <a:pt x="1067" y="1221"/>
                    <a:pt x="1120" y="1232"/>
                    <a:pt x="1190" y="1218"/>
                  </a:cubicBezTo>
                  <a:cubicBezTo>
                    <a:pt x="1413" y="1175"/>
                    <a:pt x="1413" y="1175"/>
                    <a:pt x="1413" y="1175"/>
                  </a:cubicBezTo>
                  <a:cubicBezTo>
                    <a:pt x="1411" y="1167"/>
                    <a:pt x="1410" y="1158"/>
                    <a:pt x="1408" y="1148"/>
                  </a:cubicBezTo>
                  <a:cubicBezTo>
                    <a:pt x="1367" y="946"/>
                    <a:pt x="1367" y="946"/>
                    <a:pt x="1367" y="946"/>
                  </a:cubicBezTo>
                  <a:cubicBezTo>
                    <a:pt x="1344" y="835"/>
                    <a:pt x="1374" y="754"/>
                    <a:pt x="1445" y="728"/>
                  </a:cubicBezTo>
                  <a:cubicBezTo>
                    <a:pt x="1484" y="713"/>
                    <a:pt x="1532" y="719"/>
                    <a:pt x="1583" y="744"/>
                  </a:cubicBezTo>
                  <a:cubicBezTo>
                    <a:pt x="1625" y="765"/>
                    <a:pt x="1664" y="766"/>
                    <a:pt x="1692" y="74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4" name="Freeform 6">
              <a:extLst>
                <a:ext uri="{FF2B5EF4-FFF2-40B4-BE49-F238E27FC236}">
                  <a16:creationId xmlns:a16="http://schemas.microsoft.com/office/drawing/2014/main" id="{480003A3-2F4D-49CD-958C-D492D5729980}"/>
                </a:ext>
              </a:extLst>
            </p:cNvPr>
            <p:cNvSpPr>
              <a:spLocks noChangeAspect="1"/>
            </p:cNvSpPr>
            <p:nvPr/>
          </p:nvSpPr>
          <p:spPr bwMode="gray">
            <a:xfrm>
              <a:off x="4131331" y="1721643"/>
              <a:ext cx="592137" cy="417512"/>
            </a:xfrm>
            <a:custGeom>
              <a:avLst/>
              <a:gdLst>
                <a:gd name="T0" fmla="*/ 1693 w 1747"/>
                <a:gd name="T1" fmla="*/ 749 h 1233"/>
                <a:gd name="T2" fmla="*/ 1747 w 1747"/>
                <a:gd name="T3" fmla="*/ 618 h 1233"/>
                <a:gd name="T4" fmla="*/ 1693 w 1747"/>
                <a:gd name="T5" fmla="*/ 487 h 1233"/>
                <a:gd name="T6" fmla="*/ 1584 w 1747"/>
                <a:gd name="T7" fmla="*/ 491 h 1233"/>
                <a:gd name="T8" fmla="*/ 1446 w 1747"/>
                <a:gd name="T9" fmla="*/ 508 h 1233"/>
                <a:gd name="T10" fmla="*/ 1367 w 1747"/>
                <a:gd name="T11" fmla="*/ 289 h 1233"/>
                <a:gd name="T12" fmla="*/ 1423 w 1747"/>
                <a:gd name="T13" fmla="*/ 60 h 1233"/>
                <a:gd name="T14" fmla="*/ 1191 w 1747"/>
                <a:gd name="T15" fmla="*/ 14 h 1233"/>
                <a:gd name="T16" fmla="*/ 1055 w 1747"/>
                <a:gd name="T17" fmla="*/ 44 h 1233"/>
                <a:gd name="T18" fmla="*/ 1069 w 1747"/>
                <a:gd name="T19" fmla="*/ 121 h 1233"/>
                <a:gd name="T20" fmla="*/ 1071 w 1747"/>
                <a:gd name="T21" fmla="*/ 299 h 1233"/>
                <a:gd name="T22" fmla="*/ 872 w 1747"/>
                <a:gd name="T23" fmla="*/ 390 h 1233"/>
                <a:gd name="T24" fmla="*/ 673 w 1747"/>
                <a:gd name="T25" fmla="*/ 299 h 1233"/>
                <a:gd name="T26" fmla="*/ 675 w 1747"/>
                <a:gd name="T27" fmla="*/ 121 h 1233"/>
                <a:gd name="T28" fmla="*/ 689 w 1747"/>
                <a:gd name="T29" fmla="*/ 44 h 1233"/>
                <a:gd name="T30" fmla="*/ 553 w 1747"/>
                <a:gd name="T31" fmla="*/ 14 h 1233"/>
                <a:gd name="T32" fmla="*/ 333 w 1747"/>
                <a:gd name="T33" fmla="*/ 60 h 1233"/>
                <a:gd name="T34" fmla="*/ 380 w 1747"/>
                <a:gd name="T35" fmla="*/ 289 h 1233"/>
                <a:gd name="T36" fmla="*/ 302 w 1747"/>
                <a:gd name="T37" fmla="*/ 508 h 1233"/>
                <a:gd name="T38" fmla="*/ 163 w 1747"/>
                <a:gd name="T39" fmla="*/ 491 h 1233"/>
                <a:gd name="T40" fmla="*/ 54 w 1747"/>
                <a:gd name="T41" fmla="*/ 487 h 1233"/>
                <a:gd name="T42" fmla="*/ 0 w 1747"/>
                <a:gd name="T43" fmla="*/ 618 h 1233"/>
                <a:gd name="T44" fmla="*/ 54 w 1747"/>
                <a:gd name="T45" fmla="*/ 749 h 1233"/>
                <a:gd name="T46" fmla="*/ 163 w 1747"/>
                <a:gd name="T47" fmla="*/ 744 h 1233"/>
                <a:gd name="T48" fmla="*/ 301 w 1747"/>
                <a:gd name="T49" fmla="*/ 728 h 1233"/>
                <a:gd name="T50" fmla="*/ 380 w 1747"/>
                <a:gd name="T51" fmla="*/ 946 h 1233"/>
                <a:gd name="T52" fmla="*/ 333 w 1747"/>
                <a:gd name="T53" fmla="*/ 1175 h 1233"/>
                <a:gd name="T54" fmla="*/ 553 w 1747"/>
                <a:gd name="T55" fmla="*/ 1219 h 1233"/>
                <a:gd name="T56" fmla="*/ 689 w 1747"/>
                <a:gd name="T57" fmla="*/ 1189 h 1233"/>
                <a:gd name="T58" fmla="*/ 675 w 1747"/>
                <a:gd name="T59" fmla="*/ 1112 h 1233"/>
                <a:gd name="T60" fmla="*/ 673 w 1747"/>
                <a:gd name="T61" fmla="*/ 934 h 1233"/>
                <a:gd name="T62" fmla="*/ 872 w 1747"/>
                <a:gd name="T63" fmla="*/ 844 h 1233"/>
                <a:gd name="T64" fmla="*/ 1071 w 1747"/>
                <a:gd name="T65" fmla="*/ 934 h 1233"/>
                <a:gd name="T66" fmla="*/ 1069 w 1747"/>
                <a:gd name="T67" fmla="*/ 1112 h 1233"/>
                <a:gd name="T68" fmla="*/ 1055 w 1747"/>
                <a:gd name="T69" fmla="*/ 1189 h 1233"/>
                <a:gd name="T70" fmla="*/ 1191 w 1747"/>
                <a:gd name="T71" fmla="*/ 1219 h 1233"/>
                <a:gd name="T72" fmla="*/ 1414 w 1747"/>
                <a:gd name="T73" fmla="*/ 1175 h 1233"/>
                <a:gd name="T74" fmla="*/ 1408 w 1747"/>
                <a:gd name="T75" fmla="*/ 1148 h 1233"/>
                <a:gd name="T76" fmla="*/ 1367 w 1747"/>
                <a:gd name="T77" fmla="*/ 946 h 1233"/>
                <a:gd name="T78" fmla="*/ 1446 w 1747"/>
                <a:gd name="T79" fmla="*/ 728 h 1233"/>
                <a:gd name="T80" fmla="*/ 1584 w 1747"/>
                <a:gd name="T81" fmla="*/ 745 h 1233"/>
                <a:gd name="T82" fmla="*/ 1693 w 1747"/>
                <a:gd name="T83" fmla="*/ 74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7" h="1233">
                  <a:moveTo>
                    <a:pt x="1693" y="749"/>
                  </a:moveTo>
                  <a:cubicBezTo>
                    <a:pt x="1727" y="727"/>
                    <a:pt x="1747" y="680"/>
                    <a:pt x="1747" y="618"/>
                  </a:cubicBezTo>
                  <a:cubicBezTo>
                    <a:pt x="1747" y="556"/>
                    <a:pt x="1727" y="508"/>
                    <a:pt x="1693" y="487"/>
                  </a:cubicBezTo>
                  <a:cubicBezTo>
                    <a:pt x="1664" y="469"/>
                    <a:pt x="1625" y="471"/>
                    <a:pt x="1584" y="491"/>
                  </a:cubicBezTo>
                  <a:cubicBezTo>
                    <a:pt x="1533" y="516"/>
                    <a:pt x="1485" y="522"/>
                    <a:pt x="1446" y="508"/>
                  </a:cubicBezTo>
                  <a:cubicBezTo>
                    <a:pt x="1374" y="482"/>
                    <a:pt x="1345" y="400"/>
                    <a:pt x="1367" y="289"/>
                  </a:cubicBezTo>
                  <a:cubicBezTo>
                    <a:pt x="1386" y="198"/>
                    <a:pt x="1409" y="109"/>
                    <a:pt x="1423" y="60"/>
                  </a:cubicBezTo>
                  <a:cubicBezTo>
                    <a:pt x="1191" y="14"/>
                    <a:pt x="1191" y="14"/>
                    <a:pt x="1191" y="14"/>
                  </a:cubicBezTo>
                  <a:cubicBezTo>
                    <a:pt x="1120" y="0"/>
                    <a:pt x="1067" y="12"/>
                    <a:pt x="1055" y="44"/>
                  </a:cubicBezTo>
                  <a:cubicBezTo>
                    <a:pt x="1049" y="63"/>
                    <a:pt x="1053" y="90"/>
                    <a:pt x="1069" y="121"/>
                  </a:cubicBezTo>
                  <a:cubicBezTo>
                    <a:pt x="1101" y="185"/>
                    <a:pt x="1102" y="248"/>
                    <a:pt x="1071" y="299"/>
                  </a:cubicBezTo>
                  <a:cubicBezTo>
                    <a:pt x="1036" y="357"/>
                    <a:pt x="963" y="390"/>
                    <a:pt x="872" y="390"/>
                  </a:cubicBezTo>
                  <a:cubicBezTo>
                    <a:pt x="781" y="390"/>
                    <a:pt x="709" y="357"/>
                    <a:pt x="673" y="299"/>
                  </a:cubicBezTo>
                  <a:cubicBezTo>
                    <a:pt x="642" y="248"/>
                    <a:pt x="643" y="185"/>
                    <a:pt x="675" y="121"/>
                  </a:cubicBezTo>
                  <a:cubicBezTo>
                    <a:pt x="691" y="90"/>
                    <a:pt x="696" y="63"/>
                    <a:pt x="689" y="44"/>
                  </a:cubicBezTo>
                  <a:cubicBezTo>
                    <a:pt x="677" y="12"/>
                    <a:pt x="624" y="0"/>
                    <a:pt x="553" y="14"/>
                  </a:cubicBezTo>
                  <a:cubicBezTo>
                    <a:pt x="456" y="33"/>
                    <a:pt x="377" y="50"/>
                    <a:pt x="333" y="60"/>
                  </a:cubicBezTo>
                  <a:cubicBezTo>
                    <a:pt x="380" y="289"/>
                    <a:pt x="380" y="289"/>
                    <a:pt x="380" y="289"/>
                  </a:cubicBezTo>
                  <a:cubicBezTo>
                    <a:pt x="403" y="400"/>
                    <a:pt x="373" y="482"/>
                    <a:pt x="302" y="508"/>
                  </a:cubicBezTo>
                  <a:cubicBezTo>
                    <a:pt x="262" y="522"/>
                    <a:pt x="214" y="516"/>
                    <a:pt x="163" y="491"/>
                  </a:cubicBezTo>
                  <a:cubicBezTo>
                    <a:pt x="121" y="471"/>
                    <a:pt x="83" y="469"/>
                    <a:pt x="54" y="487"/>
                  </a:cubicBezTo>
                  <a:cubicBezTo>
                    <a:pt x="20" y="508"/>
                    <a:pt x="0" y="556"/>
                    <a:pt x="0" y="618"/>
                  </a:cubicBezTo>
                  <a:cubicBezTo>
                    <a:pt x="0" y="680"/>
                    <a:pt x="20" y="727"/>
                    <a:pt x="54" y="749"/>
                  </a:cubicBezTo>
                  <a:cubicBezTo>
                    <a:pt x="83" y="766"/>
                    <a:pt x="121" y="765"/>
                    <a:pt x="163" y="744"/>
                  </a:cubicBezTo>
                  <a:cubicBezTo>
                    <a:pt x="214" y="719"/>
                    <a:pt x="262" y="714"/>
                    <a:pt x="301" y="728"/>
                  </a:cubicBezTo>
                  <a:cubicBezTo>
                    <a:pt x="373" y="754"/>
                    <a:pt x="403" y="836"/>
                    <a:pt x="380" y="946"/>
                  </a:cubicBezTo>
                  <a:cubicBezTo>
                    <a:pt x="333" y="1175"/>
                    <a:pt x="333" y="1175"/>
                    <a:pt x="333" y="1175"/>
                  </a:cubicBezTo>
                  <a:cubicBezTo>
                    <a:pt x="553" y="1219"/>
                    <a:pt x="553" y="1219"/>
                    <a:pt x="553" y="1219"/>
                  </a:cubicBezTo>
                  <a:cubicBezTo>
                    <a:pt x="624" y="1233"/>
                    <a:pt x="677" y="1221"/>
                    <a:pt x="689" y="1189"/>
                  </a:cubicBezTo>
                  <a:cubicBezTo>
                    <a:pt x="696" y="1170"/>
                    <a:pt x="691" y="1143"/>
                    <a:pt x="675" y="1112"/>
                  </a:cubicBezTo>
                  <a:cubicBezTo>
                    <a:pt x="643" y="1048"/>
                    <a:pt x="642" y="985"/>
                    <a:pt x="673" y="934"/>
                  </a:cubicBezTo>
                  <a:cubicBezTo>
                    <a:pt x="709" y="877"/>
                    <a:pt x="781" y="844"/>
                    <a:pt x="872" y="844"/>
                  </a:cubicBezTo>
                  <a:cubicBezTo>
                    <a:pt x="963" y="844"/>
                    <a:pt x="1036" y="877"/>
                    <a:pt x="1071" y="934"/>
                  </a:cubicBezTo>
                  <a:cubicBezTo>
                    <a:pt x="1102" y="985"/>
                    <a:pt x="1101" y="1048"/>
                    <a:pt x="1069" y="1112"/>
                  </a:cubicBezTo>
                  <a:cubicBezTo>
                    <a:pt x="1053" y="1143"/>
                    <a:pt x="1049" y="1171"/>
                    <a:pt x="1055" y="1189"/>
                  </a:cubicBezTo>
                  <a:cubicBezTo>
                    <a:pt x="1067" y="1221"/>
                    <a:pt x="1120" y="1233"/>
                    <a:pt x="1191" y="1219"/>
                  </a:cubicBezTo>
                  <a:cubicBezTo>
                    <a:pt x="1414" y="1175"/>
                    <a:pt x="1414" y="1175"/>
                    <a:pt x="1414" y="1175"/>
                  </a:cubicBezTo>
                  <a:cubicBezTo>
                    <a:pt x="1412" y="1167"/>
                    <a:pt x="1410" y="1158"/>
                    <a:pt x="1408" y="1148"/>
                  </a:cubicBezTo>
                  <a:cubicBezTo>
                    <a:pt x="1367" y="946"/>
                    <a:pt x="1367" y="946"/>
                    <a:pt x="1367" y="946"/>
                  </a:cubicBezTo>
                  <a:cubicBezTo>
                    <a:pt x="1345" y="836"/>
                    <a:pt x="1374" y="754"/>
                    <a:pt x="1446" y="728"/>
                  </a:cubicBezTo>
                  <a:cubicBezTo>
                    <a:pt x="1485" y="714"/>
                    <a:pt x="1533" y="719"/>
                    <a:pt x="1584" y="745"/>
                  </a:cubicBezTo>
                  <a:cubicBezTo>
                    <a:pt x="1625" y="765"/>
                    <a:pt x="1664" y="766"/>
                    <a:pt x="1693" y="74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5" name="Freeform 8">
              <a:extLst>
                <a:ext uri="{FF2B5EF4-FFF2-40B4-BE49-F238E27FC236}">
                  <a16:creationId xmlns:a16="http://schemas.microsoft.com/office/drawing/2014/main" id="{6047B6D7-8BAA-47C1-B9EE-B701B80307E3}"/>
                </a:ext>
              </a:extLst>
            </p:cNvPr>
            <p:cNvSpPr>
              <a:spLocks noChangeAspect="1"/>
            </p:cNvSpPr>
            <p:nvPr/>
          </p:nvSpPr>
          <p:spPr bwMode="gray">
            <a:xfrm>
              <a:off x="4615518" y="1635918"/>
              <a:ext cx="423862" cy="590550"/>
            </a:xfrm>
            <a:custGeom>
              <a:avLst/>
              <a:gdLst>
                <a:gd name="T0" fmla="*/ 1209 w 1253"/>
                <a:gd name="T1" fmla="*/ 1058 h 1747"/>
                <a:gd name="T2" fmla="*/ 1130 w 1253"/>
                <a:gd name="T3" fmla="*/ 1072 h 1747"/>
                <a:gd name="T4" fmla="*/ 949 w 1253"/>
                <a:gd name="T5" fmla="*/ 1073 h 1747"/>
                <a:gd name="T6" fmla="*/ 858 w 1253"/>
                <a:gd name="T7" fmla="*/ 875 h 1747"/>
                <a:gd name="T8" fmla="*/ 949 w 1253"/>
                <a:gd name="T9" fmla="*/ 677 h 1747"/>
                <a:gd name="T10" fmla="*/ 1130 w 1253"/>
                <a:gd name="T11" fmla="*/ 678 h 1747"/>
                <a:gd name="T12" fmla="*/ 1209 w 1253"/>
                <a:gd name="T13" fmla="*/ 692 h 1747"/>
                <a:gd name="T14" fmla="*/ 1239 w 1253"/>
                <a:gd name="T15" fmla="*/ 556 h 1747"/>
                <a:gd name="T16" fmla="*/ 1195 w 1253"/>
                <a:gd name="T17" fmla="*/ 333 h 1747"/>
                <a:gd name="T18" fmla="*/ 962 w 1253"/>
                <a:gd name="T19" fmla="*/ 380 h 1747"/>
                <a:gd name="T20" fmla="*/ 741 w 1253"/>
                <a:gd name="T21" fmla="*/ 302 h 1747"/>
                <a:gd name="T22" fmla="*/ 757 w 1253"/>
                <a:gd name="T23" fmla="*/ 163 h 1747"/>
                <a:gd name="T24" fmla="*/ 762 w 1253"/>
                <a:gd name="T25" fmla="*/ 55 h 1747"/>
                <a:gd name="T26" fmla="*/ 628 w 1253"/>
                <a:gd name="T27" fmla="*/ 0 h 1747"/>
                <a:gd name="T28" fmla="*/ 494 w 1253"/>
                <a:gd name="T29" fmla="*/ 55 h 1747"/>
                <a:gd name="T30" fmla="*/ 499 w 1253"/>
                <a:gd name="T31" fmla="*/ 163 h 1747"/>
                <a:gd name="T32" fmla="*/ 516 w 1253"/>
                <a:gd name="T33" fmla="*/ 302 h 1747"/>
                <a:gd name="T34" fmla="*/ 295 w 1253"/>
                <a:gd name="T35" fmla="*/ 380 h 1747"/>
                <a:gd name="T36" fmla="*/ 61 w 1253"/>
                <a:gd name="T37" fmla="*/ 325 h 1747"/>
                <a:gd name="T38" fmla="*/ 15 w 1253"/>
                <a:gd name="T39" fmla="*/ 556 h 1747"/>
                <a:gd name="T40" fmla="*/ 45 w 1253"/>
                <a:gd name="T41" fmla="*/ 692 h 1747"/>
                <a:gd name="T42" fmla="*/ 124 w 1253"/>
                <a:gd name="T43" fmla="*/ 678 h 1747"/>
                <a:gd name="T44" fmla="*/ 305 w 1253"/>
                <a:gd name="T45" fmla="*/ 677 h 1747"/>
                <a:gd name="T46" fmla="*/ 396 w 1253"/>
                <a:gd name="T47" fmla="*/ 875 h 1747"/>
                <a:gd name="T48" fmla="*/ 305 w 1253"/>
                <a:gd name="T49" fmla="*/ 1073 h 1747"/>
                <a:gd name="T50" fmla="*/ 124 w 1253"/>
                <a:gd name="T51" fmla="*/ 1072 h 1747"/>
                <a:gd name="T52" fmla="*/ 45 w 1253"/>
                <a:gd name="T53" fmla="*/ 1058 h 1747"/>
                <a:gd name="T54" fmla="*/ 15 w 1253"/>
                <a:gd name="T55" fmla="*/ 1194 h 1747"/>
                <a:gd name="T56" fmla="*/ 61 w 1253"/>
                <a:gd name="T57" fmla="*/ 1414 h 1747"/>
                <a:gd name="T58" fmla="*/ 295 w 1253"/>
                <a:gd name="T59" fmla="*/ 1367 h 1747"/>
                <a:gd name="T60" fmla="*/ 364 w 1253"/>
                <a:gd name="T61" fmla="*/ 1360 h 1747"/>
                <a:gd name="T62" fmla="*/ 516 w 1253"/>
                <a:gd name="T63" fmla="*/ 1446 h 1747"/>
                <a:gd name="T64" fmla="*/ 499 w 1253"/>
                <a:gd name="T65" fmla="*/ 1584 h 1747"/>
                <a:gd name="T66" fmla="*/ 494 w 1253"/>
                <a:gd name="T67" fmla="*/ 1692 h 1747"/>
                <a:gd name="T68" fmla="*/ 628 w 1253"/>
                <a:gd name="T69" fmla="*/ 1747 h 1747"/>
                <a:gd name="T70" fmla="*/ 762 w 1253"/>
                <a:gd name="T71" fmla="*/ 1692 h 1747"/>
                <a:gd name="T72" fmla="*/ 757 w 1253"/>
                <a:gd name="T73" fmla="*/ 1584 h 1747"/>
                <a:gd name="T74" fmla="*/ 741 w 1253"/>
                <a:gd name="T75" fmla="*/ 1446 h 1747"/>
                <a:gd name="T76" fmla="*/ 962 w 1253"/>
                <a:gd name="T77" fmla="*/ 1367 h 1747"/>
                <a:gd name="T78" fmla="*/ 1195 w 1253"/>
                <a:gd name="T79" fmla="*/ 1414 h 1747"/>
                <a:gd name="T80" fmla="*/ 1239 w 1253"/>
                <a:gd name="T81" fmla="*/ 1194 h 1747"/>
                <a:gd name="T82" fmla="*/ 1209 w 1253"/>
                <a:gd name="T83" fmla="*/ 1058 h 1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3" h="1747">
                  <a:moveTo>
                    <a:pt x="1209" y="1058"/>
                  </a:moveTo>
                  <a:cubicBezTo>
                    <a:pt x="1189" y="1051"/>
                    <a:pt x="1162" y="1056"/>
                    <a:pt x="1130" y="1072"/>
                  </a:cubicBezTo>
                  <a:cubicBezTo>
                    <a:pt x="1064" y="1105"/>
                    <a:pt x="1000" y="1105"/>
                    <a:pt x="949" y="1073"/>
                  </a:cubicBezTo>
                  <a:cubicBezTo>
                    <a:pt x="891" y="1038"/>
                    <a:pt x="858" y="965"/>
                    <a:pt x="858" y="875"/>
                  </a:cubicBezTo>
                  <a:cubicBezTo>
                    <a:pt x="858" y="785"/>
                    <a:pt x="891" y="712"/>
                    <a:pt x="949" y="677"/>
                  </a:cubicBezTo>
                  <a:cubicBezTo>
                    <a:pt x="1000" y="645"/>
                    <a:pt x="1065" y="645"/>
                    <a:pt x="1130" y="678"/>
                  </a:cubicBezTo>
                  <a:cubicBezTo>
                    <a:pt x="1162" y="694"/>
                    <a:pt x="1190" y="699"/>
                    <a:pt x="1209" y="692"/>
                  </a:cubicBezTo>
                  <a:cubicBezTo>
                    <a:pt x="1241" y="680"/>
                    <a:pt x="1253" y="627"/>
                    <a:pt x="1239" y="556"/>
                  </a:cubicBezTo>
                  <a:cubicBezTo>
                    <a:pt x="1195" y="333"/>
                    <a:pt x="1195" y="333"/>
                    <a:pt x="1195" y="333"/>
                  </a:cubicBezTo>
                  <a:cubicBezTo>
                    <a:pt x="962" y="380"/>
                    <a:pt x="962" y="380"/>
                    <a:pt x="962" y="380"/>
                  </a:cubicBezTo>
                  <a:cubicBezTo>
                    <a:pt x="850" y="402"/>
                    <a:pt x="767" y="373"/>
                    <a:pt x="741" y="302"/>
                  </a:cubicBezTo>
                  <a:cubicBezTo>
                    <a:pt x="731" y="274"/>
                    <a:pt x="725" y="227"/>
                    <a:pt x="757" y="163"/>
                  </a:cubicBezTo>
                  <a:cubicBezTo>
                    <a:pt x="778" y="122"/>
                    <a:pt x="780" y="83"/>
                    <a:pt x="762" y="55"/>
                  </a:cubicBezTo>
                  <a:cubicBezTo>
                    <a:pt x="741" y="20"/>
                    <a:pt x="692" y="0"/>
                    <a:pt x="628" y="0"/>
                  </a:cubicBezTo>
                  <a:cubicBezTo>
                    <a:pt x="565" y="0"/>
                    <a:pt x="516" y="20"/>
                    <a:pt x="494" y="55"/>
                  </a:cubicBezTo>
                  <a:cubicBezTo>
                    <a:pt x="477" y="84"/>
                    <a:pt x="478" y="122"/>
                    <a:pt x="499" y="163"/>
                  </a:cubicBezTo>
                  <a:cubicBezTo>
                    <a:pt x="531" y="228"/>
                    <a:pt x="526" y="274"/>
                    <a:pt x="516" y="302"/>
                  </a:cubicBezTo>
                  <a:cubicBezTo>
                    <a:pt x="489" y="373"/>
                    <a:pt x="407" y="403"/>
                    <a:pt x="295" y="380"/>
                  </a:cubicBezTo>
                  <a:cubicBezTo>
                    <a:pt x="201" y="361"/>
                    <a:pt x="111" y="338"/>
                    <a:pt x="61" y="325"/>
                  </a:cubicBezTo>
                  <a:cubicBezTo>
                    <a:pt x="15" y="556"/>
                    <a:pt x="15" y="556"/>
                    <a:pt x="15" y="556"/>
                  </a:cubicBezTo>
                  <a:cubicBezTo>
                    <a:pt x="1" y="627"/>
                    <a:pt x="13" y="680"/>
                    <a:pt x="45" y="692"/>
                  </a:cubicBezTo>
                  <a:cubicBezTo>
                    <a:pt x="64" y="698"/>
                    <a:pt x="92" y="694"/>
                    <a:pt x="124" y="678"/>
                  </a:cubicBezTo>
                  <a:cubicBezTo>
                    <a:pt x="189" y="645"/>
                    <a:pt x="254" y="645"/>
                    <a:pt x="305" y="677"/>
                  </a:cubicBezTo>
                  <a:cubicBezTo>
                    <a:pt x="363" y="712"/>
                    <a:pt x="396" y="785"/>
                    <a:pt x="396" y="875"/>
                  </a:cubicBezTo>
                  <a:cubicBezTo>
                    <a:pt x="396" y="965"/>
                    <a:pt x="363" y="1038"/>
                    <a:pt x="305" y="1073"/>
                  </a:cubicBezTo>
                  <a:cubicBezTo>
                    <a:pt x="254" y="1105"/>
                    <a:pt x="189" y="1105"/>
                    <a:pt x="124" y="1072"/>
                  </a:cubicBezTo>
                  <a:cubicBezTo>
                    <a:pt x="92" y="1056"/>
                    <a:pt x="64" y="1052"/>
                    <a:pt x="45" y="1058"/>
                  </a:cubicBezTo>
                  <a:cubicBezTo>
                    <a:pt x="12" y="1071"/>
                    <a:pt x="0" y="1122"/>
                    <a:pt x="15" y="1194"/>
                  </a:cubicBezTo>
                  <a:cubicBezTo>
                    <a:pt x="34" y="1291"/>
                    <a:pt x="51" y="1370"/>
                    <a:pt x="61" y="1414"/>
                  </a:cubicBezTo>
                  <a:cubicBezTo>
                    <a:pt x="295" y="1367"/>
                    <a:pt x="295" y="1367"/>
                    <a:pt x="295" y="1367"/>
                  </a:cubicBezTo>
                  <a:cubicBezTo>
                    <a:pt x="320" y="1362"/>
                    <a:pt x="343" y="1360"/>
                    <a:pt x="364" y="1360"/>
                  </a:cubicBezTo>
                  <a:cubicBezTo>
                    <a:pt x="441" y="1360"/>
                    <a:pt x="495" y="1390"/>
                    <a:pt x="516" y="1446"/>
                  </a:cubicBezTo>
                  <a:cubicBezTo>
                    <a:pt x="530" y="1485"/>
                    <a:pt x="525" y="1533"/>
                    <a:pt x="499" y="1584"/>
                  </a:cubicBezTo>
                  <a:cubicBezTo>
                    <a:pt x="478" y="1625"/>
                    <a:pt x="477" y="1664"/>
                    <a:pt x="494" y="1692"/>
                  </a:cubicBezTo>
                  <a:cubicBezTo>
                    <a:pt x="516" y="1727"/>
                    <a:pt x="565" y="1747"/>
                    <a:pt x="628" y="1747"/>
                  </a:cubicBezTo>
                  <a:cubicBezTo>
                    <a:pt x="692" y="1747"/>
                    <a:pt x="741" y="1727"/>
                    <a:pt x="762" y="1692"/>
                  </a:cubicBezTo>
                  <a:cubicBezTo>
                    <a:pt x="780" y="1664"/>
                    <a:pt x="778" y="1625"/>
                    <a:pt x="757" y="1584"/>
                  </a:cubicBezTo>
                  <a:cubicBezTo>
                    <a:pt x="732" y="1533"/>
                    <a:pt x="726" y="1485"/>
                    <a:pt x="741" y="1446"/>
                  </a:cubicBezTo>
                  <a:cubicBezTo>
                    <a:pt x="767" y="1374"/>
                    <a:pt x="850" y="1345"/>
                    <a:pt x="962" y="1367"/>
                  </a:cubicBezTo>
                  <a:cubicBezTo>
                    <a:pt x="1195" y="1414"/>
                    <a:pt x="1195" y="1414"/>
                    <a:pt x="1195" y="1414"/>
                  </a:cubicBezTo>
                  <a:cubicBezTo>
                    <a:pt x="1239" y="1194"/>
                    <a:pt x="1239" y="1194"/>
                    <a:pt x="1239" y="1194"/>
                  </a:cubicBezTo>
                  <a:cubicBezTo>
                    <a:pt x="1253" y="1122"/>
                    <a:pt x="1242" y="1071"/>
                    <a:pt x="1209" y="105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6" name="正方形/長方形 25">
              <a:extLst>
                <a:ext uri="{FF2B5EF4-FFF2-40B4-BE49-F238E27FC236}">
                  <a16:creationId xmlns:a16="http://schemas.microsoft.com/office/drawing/2014/main" id="{9A58A67D-4D5F-4274-BCC3-511633A5C3C6}"/>
                </a:ext>
              </a:extLst>
            </p:cNvPr>
            <p:cNvSpPr>
              <a:spLocks noChangeAspect="1"/>
            </p:cNvSpPr>
            <p:nvPr/>
          </p:nvSpPr>
          <p:spPr bwMode="gray">
            <a:xfrm>
              <a:off x="4031070" y="1141591"/>
              <a:ext cx="494577" cy="558550"/>
            </a:xfrm>
            <a:custGeom>
              <a:avLst/>
              <a:gdLst/>
              <a:ahLst/>
              <a:cxnLst/>
              <a:rect l="l" t="t" r="r" b="b"/>
              <a:pathLst>
                <a:path w="494577" h="558550">
                  <a:moveTo>
                    <a:pt x="332554" y="0"/>
                  </a:moveTo>
                  <a:cubicBezTo>
                    <a:pt x="340879" y="-28"/>
                    <a:pt x="350287" y="1932"/>
                    <a:pt x="360245" y="6037"/>
                  </a:cubicBezTo>
                  <a:cubicBezTo>
                    <a:pt x="380161" y="14248"/>
                    <a:pt x="392821" y="26867"/>
                    <a:pt x="395037" y="40573"/>
                  </a:cubicBezTo>
                  <a:cubicBezTo>
                    <a:pt x="396931" y="51931"/>
                    <a:pt x="391355" y="63628"/>
                    <a:pt x="379756" y="73756"/>
                  </a:cubicBezTo>
                  <a:cubicBezTo>
                    <a:pt x="361465" y="89924"/>
                    <a:pt x="357019" y="104883"/>
                    <a:pt x="356672" y="114839"/>
                  </a:cubicBezTo>
                  <a:cubicBezTo>
                    <a:pt x="355416" y="140637"/>
                    <a:pt x="377608" y="160496"/>
                    <a:pt x="415530" y="167952"/>
                  </a:cubicBezTo>
                  <a:lnTo>
                    <a:pt x="494577" y="183795"/>
                  </a:lnTo>
                  <a:cubicBezTo>
                    <a:pt x="494577" y="183795"/>
                    <a:pt x="494577" y="183795"/>
                    <a:pt x="479617" y="259302"/>
                  </a:cubicBezTo>
                  <a:cubicBezTo>
                    <a:pt x="474732" y="283546"/>
                    <a:pt x="464399" y="297943"/>
                    <a:pt x="452720" y="297490"/>
                  </a:cubicBezTo>
                  <a:cubicBezTo>
                    <a:pt x="445538" y="297447"/>
                    <a:pt x="437623" y="292038"/>
                    <a:pt x="429585" y="283228"/>
                  </a:cubicBezTo>
                  <a:cubicBezTo>
                    <a:pt x="413370" y="264602"/>
                    <a:pt x="393408" y="256057"/>
                    <a:pt x="372994" y="259190"/>
                  </a:cubicBezTo>
                  <a:cubicBezTo>
                    <a:pt x="350277" y="262980"/>
                    <a:pt x="330584" y="281390"/>
                    <a:pt x="319068" y="309616"/>
                  </a:cubicBezTo>
                  <a:cubicBezTo>
                    <a:pt x="307552" y="337842"/>
                    <a:pt x="308492" y="364706"/>
                    <a:pt x="321641" y="383409"/>
                  </a:cubicBezTo>
                  <a:cubicBezTo>
                    <a:pt x="333800" y="399856"/>
                    <a:pt x="354051" y="408021"/>
                    <a:pt x="378766" y="406349"/>
                  </a:cubicBezTo>
                  <a:cubicBezTo>
                    <a:pt x="390597" y="405415"/>
                    <a:pt x="400112" y="407531"/>
                    <a:pt x="405206" y="412301"/>
                  </a:cubicBezTo>
                  <a:cubicBezTo>
                    <a:pt x="413824" y="420348"/>
                    <a:pt x="410796" y="438188"/>
                    <a:pt x="397173" y="458502"/>
                  </a:cubicBezTo>
                  <a:cubicBezTo>
                    <a:pt x="397173" y="458502"/>
                    <a:pt x="397173" y="458502"/>
                    <a:pt x="354901" y="521685"/>
                  </a:cubicBezTo>
                  <a:cubicBezTo>
                    <a:pt x="354901" y="521685"/>
                    <a:pt x="354901" y="521685"/>
                    <a:pt x="287949" y="476854"/>
                  </a:cubicBezTo>
                  <a:cubicBezTo>
                    <a:pt x="261672" y="459605"/>
                    <a:pt x="237473" y="455055"/>
                    <a:pt x="219607" y="464332"/>
                  </a:cubicBezTo>
                  <a:cubicBezTo>
                    <a:pt x="215475" y="466605"/>
                    <a:pt x="211726" y="469168"/>
                    <a:pt x="208495" y="473027"/>
                  </a:cubicBezTo>
                  <a:cubicBezTo>
                    <a:pt x="201941" y="480073"/>
                    <a:pt x="194292" y="494103"/>
                    <a:pt x="195917" y="518482"/>
                  </a:cubicBezTo>
                  <a:cubicBezTo>
                    <a:pt x="197021" y="534048"/>
                    <a:pt x="192543" y="546278"/>
                    <a:pt x="183503" y="552639"/>
                  </a:cubicBezTo>
                  <a:cubicBezTo>
                    <a:pt x="172254" y="560328"/>
                    <a:pt x="154202" y="560746"/>
                    <a:pt x="134286" y="552536"/>
                  </a:cubicBezTo>
                  <a:cubicBezTo>
                    <a:pt x="114705" y="544279"/>
                    <a:pt x="101710" y="531706"/>
                    <a:pt x="99494" y="518000"/>
                  </a:cubicBezTo>
                  <a:cubicBezTo>
                    <a:pt x="97981" y="506931"/>
                    <a:pt x="103221" y="495281"/>
                    <a:pt x="115156" y="485107"/>
                  </a:cubicBezTo>
                  <a:cubicBezTo>
                    <a:pt x="133447" y="468938"/>
                    <a:pt x="137848" y="453644"/>
                    <a:pt x="138195" y="443688"/>
                  </a:cubicBezTo>
                  <a:cubicBezTo>
                    <a:pt x="139115" y="417936"/>
                    <a:pt x="117259" y="398031"/>
                    <a:pt x="79336" y="390575"/>
                  </a:cubicBezTo>
                  <a:cubicBezTo>
                    <a:pt x="79336" y="390575"/>
                    <a:pt x="79336" y="390575"/>
                    <a:pt x="0" y="375114"/>
                  </a:cubicBezTo>
                  <a:cubicBezTo>
                    <a:pt x="2769" y="360384"/>
                    <a:pt x="7577" y="333076"/>
                    <a:pt x="13999" y="300079"/>
                  </a:cubicBezTo>
                  <a:cubicBezTo>
                    <a:pt x="18931" y="276170"/>
                    <a:pt x="29217" y="261438"/>
                    <a:pt x="40897" y="261891"/>
                  </a:cubicBezTo>
                  <a:cubicBezTo>
                    <a:pt x="48078" y="261934"/>
                    <a:pt x="55993" y="267344"/>
                    <a:pt x="64032" y="276154"/>
                  </a:cubicBezTo>
                  <a:cubicBezTo>
                    <a:pt x="80246" y="294779"/>
                    <a:pt x="100208" y="303325"/>
                    <a:pt x="120623" y="300192"/>
                  </a:cubicBezTo>
                  <a:cubicBezTo>
                    <a:pt x="143340" y="296402"/>
                    <a:pt x="162697" y="278038"/>
                    <a:pt x="174548" y="249766"/>
                  </a:cubicBezTo>
                  <a:cubicBezTo>
                    <a:pt x="186065" y="221539"/>
                    <a:pt x="185125" y="194675"/>
                    <a:pt x="171639" y="176018"/>
                  </a:cubicBezTo>
                  <a:cubicBezTo>
                    <a:pt x="159817" y="159525"/>
                    <a:pt x="139566" y="151361"/>
                    <a:pt x="114851" y="153032"/>
                  </a:cubicBezTo>
                  <a:cubicBezTo>
                    <a:pt x="103019" y="153966"/>
                    <a:pt x="93504" y="151851"/>
                    <a:pt x="88410" y="147080"/>
                  </a:cubicBezTo>
                  <a:cubicBezTo>
                    <a:pt x="79792" y="139033"/>
                    <a:pt x="82820" y="121193"/>
                    <a:pt x="96443" y="100880"/>
                  </a:cubicBezTo>
                  <a:cubicBezTo>
                    <a:pt x="96443" y="100880"/>
                    <a:pt x="96443" y="100880"/>
                    <a:pt x="140986" y="34311"/>
                  </a:cubicBezTo>
                  <a:cubicBezTo>
                    <a:pt x="154758" y="45070"/>
                    <a:pt x="180213" y="63798"/>
                    <a:pt x="206917" y="81673"/>
                  </a:cubicBezTo>
                  <a:cubicBezTo>
                    <a:pt x="238913" y="103266"/>
                    <a:pt x="268540" y="105023"/>
                    <a:pt x="286082" y="85882"/>
                  </a:cubicBezTo>
                  <a:cubicBezTo>
                    <a:pt x="295913" y="75312"/>
                    <a:pt x="300267" y="59682"/>
                    <a:pt x="298995" y="40381"/>
                  </a:cubicBezTo>
                  <a:cubicBezTo>
                    <a:pt x="297891" y="24814"/>
                    <a:pt x="302034" y="12630"/>
                    <a:pt x="311363" y="5888"/>
                  </a:cubicBezTo>
                  <a:cubicBezTo>
                    <a:pt x="316987" y="2043"/>
                    <a:pt x="324229" y="28"/>
                    <a:pt x="332554" y="0"/>
                  </a:cubicBezTo>
                  <a:close/>
                </a:path>
              </a:pathLst>
            </a:cu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grpSp>
      <p:sp>
        <p:nvSpPr>
          <p:cNvPr id="57" name="円/楕円 157">
            <a:extLst>
              <a:ext uri="{FF2B5EF4-FFF2-40B4-BE49-F238E27FC236}">
                <a16:creationId xmlns:a16="http://schemas.microsoft.com/office/drawing/2014/main" id="{B43590CE-9BB4-4DCD-8A95-829A83E99FA6}"/>
              </a:ext>
            </a:extLst>
          </p:cNvPr>
          <p:cNvSpPr/>
          <p:nvPr/>
        </p:nvSpPr>
        <p:spPr bwMode="auto">
          <a:xfrm>
            <a:off x="2831923" y="1146982"/>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8" name="グループ化 57">
            <a:extLst>
              <a:ext uri="{FF2B5EF4-FFF2-40B4-BE49-F238E27FC236}">
                <a16:creationId xmlns:a16="http://schemas.microsoft.com/office/drawing/2014/main" id="{45CB0361-B6F6-4FBC-B023-DA47227D708D}"/>
              </a:ext>
            </a:extLst>
          </p:cNvPr>
          <p:cNvGrpSpPr>
            <a:grpSpLocks noChangeAspect="1"/>
          </p:cNvGrpSpPr>
          <p:nvPr/>
        </p:nvGrpSpPr>
        <p:grpSpPr bwMode="gray">
          <a:xfrm>
            <a:off x="448402" y="899078"/>
            <a:ext cx="835550" cy="506583"/>
            <a:chOff x="7257559" y="1327711"/>
            <a:chExt cx="1163638" cy="705495"/>
          </a:xfrm>
        </p:grpSpPr>
        <p:sp>
          <p:nvSpPr>
            <p:cNvPr id="59" name="Freeform 110">
              <a:extLst>
                <a:ext uri="{FF2B5EF4-FFF2-40B4-BE49-F238E27FC236}">
                  <a16:creationId xmlns:a16="http://schemas.microsoft.com/office/drawing/2014/main" id="{A7AEAF54-F743-4EFF-85E7-14850CD803B0}"/>
                </a:ext>
              </a:extLst>
            </p:cNvPr>
            <p:cNvSpPr>
              <a:spLocks noChangeAspect="1"/>
            </p:cNvSpPr>
            <p:nvPr/>
          </p:nvSpPr>
          <p:spPr bwMode="gray">
            <a:xfrm>
              <a:off x="7257559" y="1327711"/>
              <a:ext cx="1163638" cy="705495"/>
            </a:xfrm>
            <a:custGeom>
              <a:avLst/>
              <a:gdLst/>
              <a:ahLst/>
              <a:cxnLst/>
              <a:rect l="l" t="t" r="r" b="b"/>
              <a:pathLst>
                <a:path w="1163638" h="705495">
                  <a:moveTo>
                    <a:pt x="176213" y="219720"/>
                  </a:moveTo>
                  <a:lnTo>
                    <a:pt x="347663" y="270520"/>
                  </a:lnTo>
                  <a:lnTo>
                    <a:pt x="347663" y="705495"/>
                  </a:lnTo>
                  <a:lnTo>
                    <a:pt x="176213" y="657870"/>
                  </a:lnTo>
                  <a:lnTo>
                    <a:pt x="176213" y="537220"/>
                  </a:lnTo>
                  <a:lnTo>
                    <a:pt x="220663" y="549920"/>
                  </a:lnTo>
                  <a:lnTo>
                    <a:pt x="220663" y="514995"/>
                  </a:lnTo>
                  <a:lnTo>
                    <a:pt x="176213" y="502295"/>
                  </a:lnTo>
                  <a:lnTo>
                    <a:pt x="176213" y="376883"/>
                  </a:lnTo>
                  <a:lnTo>
                    <a:pt x="220663" y="389583"/>
                  </a:lnTo>
                  <a:lnTo>
                    <a:pt x="220663" y="354658"/>
                  </a:lnTo>
                  <a:lnTo>
                    <a:pt x="176213" y="341958"/>
                  </a:lnTo>
                  <a:close/>
                  <a:moveTo>
                    <a:pt x="0" y="167333"/>
                  </a:moveTo>
                  <a:cubicBezTo>
                    <a:pt x="23" y="167340"/>
                    <a:pt x="1848" y="167877"/>
                    <a:pt x="146050" y="210315"/>
                  </a:cubicBezTo>
                  <a:cubicBezTo>
                    <a:pt x="146050" y="210334"/>
                    <a:pt x="146050" y="211875"/>
                    <a:pt x="146050" y="333227"/>
                  </a:cubicBezTo>
                  <a:cubicBezTo>
                    <a:pt x="146037" y="333223"/>
                    <a:pt x="145308" y="333011"/>
                    <a:pt x="101861" y="320408"/>
                  </a:cubicBezTo>
                  <a:cubicBezTo>
                    <a:pt x="101861" y="320421"/>
                    <a:pt x="101861" y="321081"/>
                    <a:pt x="101861" y="355849"/>
                  </a:cubicBezTo>
                  <a:cubicBezTo>
                    <a:pt x="101874" y="355852"/>
                    <a:pt x="102610" y="356066"/>
                    <a:pt x="146050" y="368668"/>
                  </a:cubicBezTo>
                  <a:cubicBezTo>
                    <a:pt x="146050" y="368688"/>
                    <a:pt x="146050" y="370251"/>
                    <a:pt x="146050" y="493842"/>
                  </a:cubicBezTo>
                  <a:cubicBezTo>
                    <a:pt x="146037" y="493838"/>
                    <a:pt x="145305" y="493613"/>
                    <a:pt x="101861" y="480269"/>
                  </a:cubicBezTo>
                  <a:cubicBezTo>
                    <a:pt x="101861" y="480281"/>
                    <a:pt x="101861" y="480925"/>
                    <a:pt x="101861" y="515710"/>
                  </a:cubicBezTo>
                  <a:cubicBezTo>
                    <a:pt x="101874" y="515714"/>
                    <a:pt x="102615" y="515942"/>
                    <a:pt x="146050" y="529283"/>
                  </a:cubicBezTo>
                  <a:lnTo>
                    <a:pt x="146050" y="649933"/>
                  </a:lnTo>
                  <a:cubicBezTo>
                    <a:pt x="146030" y="649928"/>
                    <a:pt x="144466" y="649497"/>
                    <a:pt x="20222" y="615246"/>
                  </a:cubicBezTo>
                  <a:cubicBezTo>
                    <a:pt x="8988" y="612230"/>
                    <a:pt x="0" y="600165"/>
                    <a:pt x="0" y="588854"/>
                  </a:cubicBezTo>
                  <a:cubicBezTo>
                    <a:pt x="0" y="588831"/>
                    <a:pt x="0" y="585726"/>
                    <a:pt x="0" y="167333"/>
                  </a:cubicBezTo>
                  <a:close/>
                  <a:moveTo>
                    <a:pt x="1163638" y="126058"/>
                  </a:moveTo>
                  <a:cubicBezTo>
                    <a:pt x="1163638" y="126088"/>
                    <a:pt x="1163638" y="129548"/>
                    <a:pt x="1163638" y="533698"/>
                  </a:cubicBezTo>
                  <a:cubicBezTo>
                    <a:pt x="1163638" y="545001"/>
                    <a:pt x="1154624" y="555550"/>
                    <a:pt x="1144108" y="557810"/>
                  </a:cubicBezTo>
                  <a:cubicBezTo>
                    <a:pt x="1144078" y="557816"/>
                    <a:pt x="1139327" y="558734"/>
                    <a:pt x="379413" y="705495"/>
                  </a:cubicBezTo>
                  <a:cubicBezTo>
                    <a:pt x="379413" y="705471"/>
                    <a:pt x="379413" y="702258"/>
                    <a:pt x="379413" y="269222"/>
                  </a:cubicBezTo>
                  <a:close/>
                  <a:moveTo>
                    <a:pt x="804286" y="89"/>
                  </a:moveTo>
                  <a:cubicBezTo>
                    <a:pt x="811520" y="370"/>
                    <a:pt x="818660" y="1307"/>
                    <a:pt x="823921" y="2806"/>
                  </a:cubicBezTo>
                  <a:cubicBezTo>
                    <a:pt x="823937" y="2811"/>
                    <a:pt x="826272" y="3447"/>
                    <a:pt x="1162135" y="95013"/>
                  </a:cubicBezTo>
                  <a:cubicBezTo>
                    <a:pt x="1162886" y="95013"/>
                    <a:pt x="1162886" y="95013"/>
                    <a:pt x="1163638" y="95013"/>
                  </a:cubicBezTo>
                  <a:cubicBezTo>
                    <a:pt x="1163616" y="95017"/>
                    <a:pt x="1159403" y="95788"/>
                    <a:pt x="360193" y="241945"/>
                  </a:cubicBezTo>
                  <a:lnTo>
                    <a:pt x="31750" y="145240"/>
                  </a:lnTo>
                  <a:cubicBezTo>
                    <a:pt x="31771" y="145236"/>
                    <a:pt x="35700" y="144484"/>
                    <a:pt x="784087" y="1307"/>
                  </a:cubicBezTo>
                  <a:cubicBezTo>
                    <a:pt x="789724" y="182"/>
                    <a:pt x="797052" y="-192"/>
                    <a:pt x="804286" y="8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0" name="Freeform 112">
              <a:extLst>
                <a:ext uri="{FF2B5EF4-FFF2-40B4-BE49-F238E27FC236}">
                  <a16:creationId xmlns:a16="http://schemas.microsoft.com/office/drawing/2014/main" id="{1EBD722D-C5E0-4E34-9B69-3965277D9A89}"/>
                </a:ext>
              </a:extLst>
            </p:cNvPr>
            <p:cNvSpPr>
              <a:spLocks noChangeAspect="1"/>
            </p:cNvSpPr>
            <p:nvPr/>
          </p:nvSpPr>
          <p:spPr bwMode="gray">
            <a:xfrm>
              <a:off x="7530725" y="1372390"/>
              <a:ext cx="806335" cy="563978"/>
            </a:xfrm>
            <a:custGeom>
              <a:avLst/>
              <a:gdLst/>
              <a:ahLst/>
              <a:cxnLst/>
              <a:rect l="l" t="t" r="r" b="b"/>
              <a:pathLst>
                <a:path w="806335" h="563978">
                  <a:moveTo>
                    <a:pt x="232026" y="290928"/>
                  </a:moveTo>
                  <a:cubicBezTo>
                    <a:pt x="240085" y="290928"/>
                    <a:pt x="245947" y="297717"/>
                    <a:pt x="245947" y="306014"/>
                  </a:cubicBezTo>
                  <a:cubicBezTo>
                    <a:pt x="245947" y="306014"/>
                    <a:pt x="245947" y="306014"/>
                    <a:pt x="245947" y="548892"/>
                  </a:cubicBezTo>
                  <a:cubicBezTo>
                    <a:pt x="245947" y="557190"/>
                    <a:pt x="240085" y="563978"/>
                    <a:pt x="232026" y="563978"/>
                  </a:cubicBezTo>
                  <a:cubicBezTo>
                    <a:pt x="223966" y="563978"/>
                    <a:pt x="217372" y="557190"/>
                    <a:pt x="217372" y="548892"/>
                  </a:cubicBezTo>
                  <a:cubicBezTo>
                    <a:pt x="217372" y="548892"/>
                    <a:pt x="217372" y="548892"/>
                    <a:pt x="217372" y="306014"/>
                  </a:cubicBezTo>
                  <a:cubicBezTo>
                    <a:pt x="217372" y="297717"/>
                    <a:pt x="223966" y="290928"/>
                    <a:pt x="232026" y="290928"/>
                  </a:cubicBezTo>
                  <a:close/>
                  <a:moveTo>
                    <a:pt x="343965" y="268703"/>
                  </a:moveTo>
                  <a:cubicBezTo>
                    <a:pt x="352473" y="268703"/>
                    <a:pt x="358660" y="275473"/>
                    <a:pt x="358660" y="283747"/>
                  </a:cubicBezTo>
                  <a:cubicBezTo>
                    <a:pt x="358660" y="283762"/>
                    <a:pt x="358660" y="285660"/>
                    <a:pt x="358660" y="526709"/>
                  </a:cubicBezTo>
                  <a:cubicBezTo>
                    <a:pt x="358660" y="534983"/>
                    <a:pt x="352473" y="541753"/>
                    <a:pt x="343965" y="541753"/>
                  </a:cubicBezTo>
                  <a:cubicBezTo>
                    <a:pt x="335458" y="541753"/>
                    <a:pt x="328497" y="534983"/>
                    <a:pt x="328497" y="526709"/>
                  </a:cubicBezTo>
                  <a:cubicBezTo>
                    <a:pt x="328497" y="526694"/>
                    <a:pt x="328497" y="524785"/>
                    <a:pt x="328497" y="283747"/>
                  </a:cubicBezTo>
                  <a:cubicBezTo>
                    <a:pt x="328497" y="275473"/>
                    <a:pt x="335458" y="268703"/>
                    <a:pt x="343965" y="268703"/>
                  </a:cubicBezTo>
                  <a:close/>
                  <a:moveTo>
                    <a:pt x="456290" y="248065"/>
                  </a:moveTo>
                  <a:cubicBezTo>
                    <a:pt x="464585" y="248065"/>
                    <a:pt x="471372" y="254814"/>
                    <a:pt x="471372" y="263063"/>
                  </a:cubicBezTo>
                  <a:cubicBezTo>
                    <a:pt x="471372" y="263085"/>
                    <a:pt x="471372" y="265355"/>
                    <a:pt x="471372" y="504529"/>
                  </a:cubicBezTo>
                  <a:cubicBezTo>
                    <a:pt x="471372" y="512778"/>
                    <a:pt x="464585" y="519527"/>
                    <a:pt x="456290" y="519527"/>
                  </a:cubicBezTo>
                  <a:cubicBezTo>
                    <a:pt x="447996" y="519527"/>
                    <a:pt x="441209" y="512778"/>
                    <a:pt x="441209" y="504529"/>
                  </a:cubicBezTo>
                  <a:cubicBezTo>
                    <a:pt x="441209" y="504508"/>
                    <a:pt x="441209" y="502266"/>
                    <a:pt x="441209" y="263063"/>
                  </a:cubicBezTo>
                  <a:cubicBezTo>
                    <a:pt x="441209" y="254814"/>
                    <a:pt x="447996" y="248065"/>
                    <a:pt x="456290" y="248065"/>
                  </a:cubicBezTo>
                  <a:close/>
                  <a:moveTo>
                    <a:pt x="567416" y="224253"/>
                  </a:moveTo>
                  <a:cubicBezTo>
                    <a:pt x="575710" y="224253"/>
                    <a:pt x="582497" y="231023"/>
                    <a:pt x="582497" y="239297"/>
                  </a:cubicBezTo>
                  <a:cubicBezTo>
                    <a:pt x="582497" y="239323"/>
                    <a:pt x="582497" y="241788"/>
                    <a:pt x="582497" y="482259"/>
                  </a:cubicBezTo>
                  <a:cubicBezTo>
                    <a:pt x="582497" y="490533"/>
                    <a:pt x="575710" y="497303"/>
                    <a:pt x="567416" y="497303"/>
                  </a:cubicBezTo>
                  <a:cubicBezTo>
                    <a:pt x="559121" y="497303"/>
                    <a:pt x="552334" y="490533"/>
                    <a:pt x="552334" y="482259"/>
                  </a:cubicBezTo>
                  <a:cubicBezTo>
                    <a:pt x="552334" y="482234"/>
                    <a:pt x="552334" y="479768"/>
                    <a:pt x="552334" y="239297"/>
                  </a:cubicBezTo>
                  <a:cubicBezTo>
                    <a:pt x="552334" y="231023"/>
                    <a:pt x="559121" y="224253"/>
                    <a:pt x="567416" y="224253"/>
                  </a:cubicBezTo>
                  <a:close/>
                  <a:moveTo>
                    <a:pt x="680128" y="203615"/>
                  </a:moveTo>
                  <a:cubicBezTo>
                    <a:pt x="688423" y="203615"/>
                    <a:pt x="695210" y="210385"/>
                    <a:pt x="695210" y="218659"/>
                  </a:cubicBezTo>
                  <a:cubicBezTo>
                    <a:pt x="695210" y="218688"/>
                    <a:pt x="695210" y="221316"/>
                    <a:pt x="695210" y="461621"/>
                  </a:cubicBezTo>
                  <a:cubicBezTo>
                    <a:pt x="695210" y="469895"/>
                    <a:pt x="688423" y="476665"/>
                    <a:pt x="680128" y="476665"/>
                  </a:cubicBezTo>
                  <a:cubicBezTo>
                    <a:pt x="671834" y="476665"/>
                    <a:pt x="665047" y="469895"/>
                    <a:pt x="665047" y="461621"/>
                  </a:cubicBezTo>
                  <a:cubicBezTo>
                    <a:pt x="665047" y="461592"/>
                    <a:pt x="665047" y="458982"/>
                    <a:pt x="665047" y="218659"/>
                  </a:cubicBezTo>
                  <a:cubicBezTo>
                    <a:pt x="665047" y="210385"/>
                    <a:pt x="671834" y="203615"/>
                    <a:pt x="680128" y="203615"/>
                  </a:cubicBezTo>
                  <a:close/>
                  <a:moveTo>
                    <a:pt x="791254" y="186153"/>
                  </a:moveTo>
                  <a:cubicBezTo>
                    <a:pt x="799548" y="186153"/>
                    <a:pt x="806335" y="192923"/>
                    <a:pt x="806335" y="201197"/>
                  </a:cubicBezTo>
                  <a:cubicBezTo>
                    <a:pt x="806335" y="201229"/>
                    <a:pt x="806335" y="203946"/>
                    <a:pt x="806335" y="444159"/>
                  </a:cubicBezTo>
                  <a:cubicBezTo>
                    <a:pt x="806335" y="452433"/>
                    <a:pt x="799548" y="459203"/>
                    <a:pt x="791254" y="459203"/>
                  </a:cubicBezTo>
                  <a:cubicBezTo>
                    <a:pt x="782959" y="459203"/>
                    <a:pt x="776172" y="452433"/>
                    <a:pt x="776172" y="444159"/>
                  </a:cubicBezTo>
                  <a:cubicBezTo>
                    <a:pt x="776172" y="444128"/>
                    <a:pt x="776172" y="441395"/>
                    <a:pt x="776172" y="201197"/>
                  </a:cubicBezTo>
                  <a:cubicBezTo>
                    <a:pt x="776172" y="192923"/>
                    <a:pt x="782959" y="186153"/>
                    <a:pt x="791254" y="186153"/>
                  </a:cubicBezTo>
                  <a:close/>
                  <a:moveTo>
                    <a:pt x="24731" y="80826"/>
                  </a:moveTo>
                  <a:cubicBezTo>
                    <a:pt x="31502" y="81108"/>
                    <a:pt x="38460" y="82049"/>
                    <a:pt x="44102" y="83555"/>
                  </a:cubicBezTo>
                  <a:cubicBezTo>
                    <a:pt x="44136" y="83565"/>
                    <a:pt x="46412" y="84211"/>
                    <a:pt x="200573" y="127985"/>
                  </a:cubicBezTo>
                  <a:lnTo>
                    <a:pt x="209600" y="132785"/>
                  </a:lnTo>
                  <a:lnTo>
                    <a:pt x="202830" y="137021"/>
                  </a:lnTo>
                  <a:cubicBezTo>
                    <a:pt x="193050" y="138527"/>
                    <a:pt x="176500" y="137774"/>
                    <a:pt x="165969" y="134762"/>
                  </a:cubicBezTo>
                  <a:cubicBezTo>
                    <a:pt x="165931" y="134751"/>
                    <a:pt x="163544" y="134088"/>
                    <a:pt x="8745" y="91086"/>
                  </a:cubicBezTo>
                  <a:lnTo>
                    <a:pt x="0" y="86285"/>
                  </a:lnTo>
                  <a:lnTo>
                    <a:pt x="6488" y="82049"/>
                  </a:lnTo>
                  <a:cubicBezTo>
                    <a:pt x="11378" y="80920"/>
                    <a:pt x="17960" y="80543"/>
                    <a:pt x="24731" y="80826"/>
                  </a:cubicBezTo>
                  <a:close/>
                  <a:moveTo>
                    <a:pt x="140525" y="60188"/>
                  </a:moveTo>
                  <a:cubicBezTo>
                    <a:pt x="147201" y="60471"/>
                    <a:pt x="153972" y="61412"/>
                    <a:pt x="159237" y="62918"/>
                  </a:cubicBezTo>
                  <a:cubicBezTo>
                    <a:pt x="159274" y="62928"/>
                    <a:pt x="161633" y="63595"/>
                    <a:pt x="316461" y="107348"/>
                  </a:cubicBezTo>
                  <a:lnTo>
                    <a:pt x="325488" y="112148"/>
                  </a:lnTo>
                  <a:lnTo>
                    <a:pt x="318718" y="116384"/>
                  </a:lnTo>
                  <a:cubicBezTo>
                    <a:pt x="308938" y="117890"/>
                    <a:pt x="292388" y="117137"/>
                    <a:pt x="281857" y="114125"/>
                  </a:cubicBezTo>
                  <a:cubicBezTo>
                    <a:pt x="281820" y="114115"/>
                    <a:pt x="279455" y="113458"/>
                    <a:pt x="124633" y="70448"/>
                  </a:cubicBezTo>
                  <a:lnTo>
                    <a:pt x="115606" y="65648"/>
                  </a:lnTo>
                  <a:lnTo>
                    <a:pt x="122376" y="61412"/>
                  </a:lnTo>
                  <a:cubicBezTo>
                    <a:pt x="127266" y="60282"/>
                    <a:pt x="133848" y="59906"/>
                    <a:pt x="140525" y="60188"/>
                  </a:cubicBezTo>
                  <a:close/>
                  <a:moveTo>
                    <a:pt x="256412" y="41515"/>
                  </a:moveTo>
                  <a:cubicBezTo>
                    <a:pt x="263088" y="41985"/>
                    <a:pt x="269858" y="43115"/>
                    <a:pt x="275124" y="44621"/>
                  </a:cubicBezTo>
                  <a:cubicBezTo>
                    <a:pt x="275158" y="44631"/>
                    <a:pt x="277447" y="45267"/>
                    <a:pt x="432348" y="88298"/>
                  </a:cubicBezTo>
                  <a:lnTo>
                    <a:pt x="441093" y="93098"/>
                  </a:lnTo>
                  <a:lnTo>
                    <a:pt x="434605" y="97334"/>
                  </a:lnTo>
                  <a:cubicBezTo>
                    <a:pt x="424825" y="98840"/>
                    <a:pt x="408275" y="98087"/>
                    <a:pt x="396991" y="95075"/>
                  </a:cubicBezTo>
                  <a:cubicBezTo>
                    <a:pt x="396948" y="95063"/>
                    <a:pt x="394401" y="94352"/>
                    <a:pt x="240520" y="51398"/>
                  </a:cubicBezTo>
                  <a:lnTo>
                    <a:pt x="231493" y="46598"/>
                  </a:lnTo>
                  <a:lnTo>
                    <a:pt x="238263" y="42362"/>
                  </a:lnTo>
                  <a:cubicBezTo>
                    <a:pt x="243153" y="41232"/>
                    <a:pt x="249736" y="41044"/>
                    <a:pt x="256412" y="41515"/>
                  </a:cubicBezTo>
                  <a:close/>
                  <a:moveTo>
                    <a:pt x="372018" y="20877"/>
                  </a:moveTo>
                  <a:cubicBezTo>
                    <a:pt x="378788" y="21347"/>
                    <a:pt x="385746" y="22477"/>
                    <a:pt x="391012" y="23983"/>
                  </a:cubicBezTo>
                  <a:cubicBezTo>
                    <a:pt x="391053" y="23995"/>
                    <a:pt x="393545" y="24687"/>
                    <a:pt x="548236" y="67659"/>
                  </a:cubicBezTo>
                  <a:lnTo>
                    <a:pt x="556981" y="72460"/>
                  </a:lnTo>
                  <a:lnTo>
                    <a:pt x="550493" y="76696"/>
                  </a:lnTo>
                  <a:cubicBezTo>
                    <a:pt x="540713" y="78202"/>
                    <a:pt x="524163" y="77449"/>
                    <a:pt x="512879" y="74437"/>
                  </a:cubicBezTo>
                  <a:cubicBezTo>
                    <a:pt x="512839" y="74426"/>
                    <a:pt x="510363" y="73734"/>
                    <a:pt x="356408" y="30760"/>
                  </a:cubicBezTo>
                  <a:lnTo>
                    <a:pt x="347381" y="25960"/>
                  </a:lnTo>
                  <a:lnTo>
                    <a:pt x="354151" y="21724"/>
                  </a:lnTo>
                  <a:cubicBezTo>
                    <a:pt x="358665" y="20594"/>
                    <a:pt x="365248" y="20406"/>
                    <a:pt x="372018" y="20877"/>
                  </a:cubicBezTo>
                  <a:close/>
                  <a:moveTo>
                    <a:pt x="487704" y="240"/>
                  </a:moveTo>
                  <a:cubicBezTo>
                    <a:pt x="494542" y="710"/>
                    <a:pt x="501473" y="1840"/>
                    <a:pt x="506718" y="3346"/>
                  </a:cubicBezTo>
                  <a:cubicBezTo>
                    <a:pt x="506757" y="3356"/>
                    <a:pt x="509167" y="4029"/>
                    <a:pt x="663332" y="47022"/>
                  </a:cubicBezTo>
                  <a:lnTo>
                    <a:pt x="671762" y="51823"/>
                  </a:lnTo>
                  <a:lnTo>
                    <a:pt x="665580" y="56059"/>
                  </a:lnTo>
                  <a:cubicBezTo>
                    <a:pt x="655838" y="57565"/>
                    <a:pt x="639353" y="56812"/>
                    <a:pt x="628113" y="53800"/>
                  </a:cubicBezTo>
                  <a:cubicBezTo>
                    <a:pt x="628074" y="53789"/>
                    <a:pt x="625662" y="53116"/>
                    <a:pt x="471499" y="10123"/>
                  </a:cubicBezTo>
                  <a:lnTo>
                    <a:pt x="463069" y="5323"/>
                  </a:lnTo>
                  <a:lnTo>
                    <a:pt x="469251" y="1087"/>
                  </a:lnTo>
                  <a:cubicBezTo>
                    <a:pt x="474122" y="-43"/>
                    <a:pt x="480866" y="-231"/>
                    <a:pt x="487704"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61" name="円柱 60">
            <a:extLst>
              <a:ext uri="{FF2B5EF4-FFF2-40B4-BE49-F238E27FC236}">
                <a16:creationId xmlns:a16="http://schemas.microsoft.com/office/drawing/2014/main" id="{906516A1-FBAC-465B-A3BD-F3A4211ACE68}"/>
              </a:ext>
            </a:extLst>
          </p:cNvPr>
          <p:cNvSpPr/>
          <p:nvPr/>
        </p:nvSpPr>
        <p:spPr bwMode="auto">
          <a:xfrm>
            <a:off x="895694" y="1148031"/>
            <a:ext cx="376272" cy="314055"/>
          </a:xfrm>
          <a:prstGeom prst="can">
            <a:avLst/>
          </a:prstGeom>
          <a:solidFill>
            <a:srgbClr val="002B62"/>
          </a:solidFill>
          <a:ln>
            <a:solidFill>
              <a:srgbClr val="FFFFFF"/>
            </a:solid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2" name="円柱 61">
            <a:extLst>
              <a:ext uri="{FF2B5EF4-FFF2-40B4-BE49-F238E27FC236}">
                <a16:creationId xmlns:a16="http://schemas.microsoft.com/office/drawing/2014/main" id="{B9BE4C33-D982-4394-A801-1E421327BBAB}"/>
              </a:ext>
            </a:extLst>
          </p:cNvPr>
          <p:cNvSpPr/>
          <p:nvPr/>
        </p:nvSpPr>
        <p:spPr bwMode="auto">
          <a:xfrm>
            <a:off x="2903161" y="897987"/>
            <a:ext cx="810254" cy="524454"/>
          </a:xfrm>
          <a:prstGeom prst="can">
            <a:avLst/>
          </a:pr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3" name="グループ化 62">
            <a:extLst>
              <a:ext uri="{FF2B5EF4-FFF2-40B4-BE49-F238E27FC236}">
                <a16:creationId xmlns:a16="http://schemas.microsoft.com/office/drawing/2014/main" id="{C3F4AE26-E7A6-4675-A3C0-5CB5924BC1F6}"/>
              </a:ext>
            </a:extLst>
          </p:cNvPr>
          <p:cNvGrpSpPr>
            <a:grpSpLocks noChangeAspect="1"/>
          </p:cNvGrpSpPr>
          <p:nvPr/>
        </p:nvGrpSpPr>
        <p:grpSpPr bwMode="gray">
          <a:xfrm>
            <a:off x="3055657" y="1063992"/>
            <a:ext cx="500738" cy="313801"/>
            <a:chOff x="7302962" y="3298277"/>
            <a:chExt cx="981075" cy="614821"/>
          </a:xfrm>
          <a:noFill/>
        </p:grpSpPr>
        <p:sp>
          <p:nvSpPr>
            <p:cNvPr id="64" name="Freeform 196">
              <a:extLst>
                <a:ext uri="{FF2B5EF4-FFF2-40B4-BE49-F238E27FC236}">
                  <a16:creationId xmlns:a16="http://schemas.microsoft.com/office/drawing/2014/main" id="{7851B5CC-1BFE-4891-86FF-FEFBD9EDD198}"/>
                </a:ext>
              </a:extLst>
            </p:cNvPr>
            <p:cNvSpPr>
              <a:spLocks noChangeAspect="1"/>
            </p:cNvSpPr>
            <p:nvPr/>
          </p:nvSpPr>
          <p:spPr bwMode="gray">
            <a:xfrm>
              <a:off x="7302962" y="3298277"/>
              <a:ext cx="981075" cy="614821"/>
            </a:xfrm>
            <a:custGeom>
              <a:avLst/>
              <a:gdLst/>
              <a:ahLst/>
              <a:cxnLst/>
              <a:rect l="l" t="t" r="r" b="b"/>
              <a:pathLst>
                <a:path w="981075" h="614821">
                  <a:moveTo>
                    <a:pt x="490444" y="86936"/>
                  </a:moveTo>
                  <a:cubicBezTo>
                    <a:pt x="495424" y="86936"/>
                    <a:pt x="500311" y="87689"/>
                    <a:pt x="503694" y="89195"/>
                  </a:cubicBezTo>
                  <a:lnTo>
                    <a:pt x="981075" y="281975"/>
                  </a:lnTo>
                  <a:cubicBezTo>
                    <a:pt x="981075" y="281975"/>
                    <a:pt x="981075" y="281975"/>
                    <a:pt x="981075" y="594489"/>
                  </a:cubicBezTo>
                  <a:cubicBezTo>
                    <a:pt x="981075" y="605032"/>
                    <a:pt x="971302" y="614821"/>
                    <a:pt x="960025" y="614821"/>
                  </a:cubicBezTo>
                  <a:cubicBezTo>
                    <a:pt x="960025" y="614821"/>
                    <a:pt x="960025" y="614821"/>
                    <a:pt x="565340" y="614821"/>
                  </a:cubicBezTo>
                  <a:cubicBezTo>
                    <a:pt x="565340" y="614821"/>
                    <a:pt x="565340" y="614821"/>
                    <a:pt x="565340" y="507889"/>
                  </a:cubicBezTo>
                  <a:cubicBezTo>
                    <a:pt x="565340" y="496593"/>
                    <a:pt x="556318" y="486803"/>
                    <a:pt x="545042" y="486803"/>
                  </a:cubicBezTo>
                  <a:cubicBezTo>
                    <a:pt x="545042" y="486803"/>
                    <a:pt x="545042" y="486803"/>
                    <a:pt x="432275" y="486803"/>
                  </a:cubicBezTo>
                  <a:cubicBezTo>
                    <a:pt x="420998" y="486803"/>
                    <a:pt x="411976" y="496593"/>
                    <a:pt x="411976" y="507889"/>
                  </a:cubicBezTo>
                  <a:cubicBezTo>
                    <a:pt x="411976" y="507889"/>
                    <a:pt x="411976" y="507889"/>
                    <a:pt x="411976" y="614821"/>
                  </a:cubicBezTo>
                  <a:cubicBezTo>
                    <a:pt x="411976" y="614821"/>
                    <a:pt x="411976" y="614821"/>
                    <a:pt x="20298" y="614821"/>
                  </a:cubicBezTo>
                  <a:cubicBezTo>
                    <a:pt x="9021" y="614821"/>
                    <a:pt x="0" y="605032"/>
                    <a:pt x="0" y="594489"/>
                  </a:cubicBezTo>
                  <a:cubicBezTo>
                    <a:pt x="0" y="594489"/>
                    <a:pt x="0" y="594489"/>
                    <a:pt x="0" y="281975"/>
                  </a:cubicBezTo>
                  <a:cubicBezTo>
                    <a:pt x="0" y="281975"/>
                    <a:pt x="0" y="281975"/>
                    <a:pt x="476630" y="89195"/>
                  </a:cubicBezTo>
                  <a:cubicBezTo>
                    <a:pt x="480389" y="87689"/>
                    <a:pt x="485463" y="86936"/>
                    <a:pt x="490444" y="86936"/>
                  </a:cubicBezTo>
                  <a:close/>
                  <a:moveTo>
                    <a:pt x="490538" y="0"/>
                  </a:moveTo>
                  <a:cubicBezTo>
                    <a:pt x="497492" y="0"/>
                    <a:pt x="504446" y="1130"/>
                    <a:pt x="509708" y="3389"/>
                  </a:cubicBezTo>
                  <a:cubicBezTo>
                    <a:pt x="509708" y="3389"/>
                    <a:pt x="509708" y="3389"/>
                    <a:pt x="961529" y="178138"/>
                  </a:cubicBezTo>
                  <a:cubicBezTo>
                    <a:pt x="972054" y="182658"/>
                    <a:pt x="981075" y="194709"/>
                    <a:pt x="981075" y="206008"/>
                  </a:cubicBezTo>
                  <a:cubicBezTo>
                    <a:pt x="981075" y="206008"/>
                    <a:pt x="981075" y="206008"/>
                    <a:pt x="981075" y="249695"/>
                  </a:cubicBezTo>
                  <a:cubicBezTo>
                    <a:pt x="981075" y="249695"/>
                    <a:pt x="981075" y="249695"/>
                    <a:pt x="514970" y="61388"/>
                  </a:cubicBezTo>
                  <a:cubicBezTo>
                    <a:pt x="500687" y="55362"/>
                    <a:pt x="479637" y="55362"/>
                    <a:pt x="466105" y="61388"/>
                  </a:cubicBezTo>
                  <a:lnTo>
                    <a:pt x="0" y="249695"/>
                  </a:lnTo>
                  <a:cubicBezTo>
                    <a:pt x="0" y="249695"/>
                    <a:pt x="0" y="249695"/>
                    <a:pt x="0" y="206008"/>
                  </a:cubicBezTo>
                  <a:cubicBezTo>
                    <a:pt x="0" y="194709"/>
                    <a:pt x="8270" y="182658"/>
                    <a:pt x="18795" y="178138"/>
                  </a:cubicBezTo>
                  <a:cubicBezTo>
                    <a:pt x="18795" y="178138"/>
                    <a:pt x="18795" y="178138"/>
                    <a:pt x="471367" y="3389"/>
                  </a:cubicBezTo>
                  <a:cubicBezTo>
                    <a:pt x="476630" y="1130"/>
                    <a:pt x="483584" y="0"/>
                    <a:pt x="490538" y="0"/>
                  </a:cubicBezTo>
                  <a:close/>
                </a:path>
              </a:pathLst>
            </a:custGeom>
            <a:grpFill/>
            <a:ln w="9525">
              <a:solidFill>
                <a:srgbClr val="FFFFFF"/>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sp>
          <p:nvSpPr>
            <p:cNvPr id="65" name="Rectangle 198">
              <a:extLst>
                <a:ext uri="{FF2B5EF4-FFF2-40B4-BE49-F238E27FC236}">
                  <a16:creationId xmlns:a16="http://schemas.microsoft.com/office/drawing/2014/main" id="{0DCE2B54-8372-41AB-A951-05459A8990C5}"/>
                </a:ext>
              </a:extLst>
            </p:cNvPr>
            <p:cNvSpPr>
              <a:spLocks noChangeAspect="1" noChangeArrowheads="1"/>
            </p:cNvSpPr>
            <p:nvPr/>
          </p:nvSpPr>
          <p:spPr bwMode="gray">
            <a:xfrm>
              <a:off x="7479175" y="3609885"/>
              <a:ext cx="623888" cy="73025"/>
            </a:xfrm>
            <a:custGeom>
              <a:avLst/>
              <a:gdLst/>
              <a:ahLst/>
              <a:cxnLst/>
              <a:rect l="l" t="t" r="r" b="b"/>
              <a:pathLst>
                <a:path w="623888" h="73025">
                  <a:moveTo>
                    <a:pt x="552450" y="0"/>
                  </a:moveTo>
                  <a:lnTo>
                    <a:pt x="623888" y="0"/>
                  </a:lnTo>
                  <a:lnTo>
                    <a:pt x="623888" y="73025"/>
                  </a:lnTo>
                  <a:lnTo>
                    <a:pt x="552450" y="73025"/>
                  </a:lnTo>
                  <a:close/>
                  <a:moveTo>
                    <a:pt x="368300" y="0"/>
                  </a:moveTo>
                  <a:lnTo>
                    <a:pt x="439738" y="0"/>
                  </a:lnTo>
                  <a:lnTo>
                    <a:pt x="439738" y="73025"/>
                  </a:lnTo>
                  <a:lnTo>
                    <a:pt x="368300" y="73025"/>
                  </a:lnTo>
                  <a:close/>
                  <a:moveTo>
                    <a:pt x="184150" y="0"/>
                  </a:moveTo>
                  <a:lnTo>
                    <a:pt x="255588" y="0"/>
                  </a:lnTo>
                  <a:lnTo>
                    <a:pt x="255588" y="73025"/>
                  </a:lnTo>
                  <a:lnTo>
                    <a:pt x="184150" y="73025"/>
                  </a:lnTo>
                  <a:close/>
                  <a:moveTo>
                    <a:pt x="0" y="0"/>
                  </a:moveTo>
                  <a:lnTo>
                    <a:pt x="71438" y="0"/>
                  </a:lnTo>
                  <a:lnTo>
                    <a:pt x="71438" y="73025"/>
                  </a:lnTo>
                  <a:lnTo>
                    <a:pt x="0" y="73025"/>
                  </a:lnTo>
                  <a:close/>
                </a:path>
              </a:pathLst>
            </a:custGeom>
            <a:grpFill/>
            <a:ln w="9525">
              <a:solidFill>
                <a:srgbClr val="FF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grpSp>
      <p:sp>
        <p:nvSpPr>
          <p:cNvPr id="66" name="正方形/長方形 65">
            <a:extLst>
              <a:ext uri="{FF2B5EF4-FFF2-40B4-BE49-F238E27FC236}">
                <a16:creationId xmlns:a16="http://schemas.microsoft.com/office/drawing/2014/main" id="{18ACC94E-F761-4715-B354-41ABEFC639DC}"/>
              </a:ext>
            </a:extLst>
          </p:cNvPr>
          <p:cNvSpPr/>
          <p:nvPr/>
        </p:nvSpPr>
        <p:spPr>
          <a:xfrm>
            <a:off x="7722005" y="1404696"/>
            <a:ext cx="1199367" cy="707886"/>
          </a:xfrm>
          <a:prstGeom prst="rect">
            <a:avLst/>
          </a:prstGeom>
        </p:spPr>
        <p:txBody>
          <a:bodyPr wrap="none">
            <a:spAutoFit/>
          </a:bodyPr>
          <a:lstStyle/>
          <a:p>
            <a:pPr>
              <a:defRPr/>
            </a:pPr>
            <a:r>
              <a:rPr lang="en-US" altLang="ja-JP" sz="2000" dirty="0">
                <a:solidFill>
                  <a:srgbClr val="000000"/>
                </a:solidFill>
                <a:latin typeface="メイリオ"/>
              </a:rPr>
              <a:t>Desktop</a:t>
            </a:r>
          </a:p>
          <a:p>
            <a:pPr algn="ctr">
              <a:defRPr/>
            </a:pPr>
            <a:r>
              <a:rPr lang="en-US" altLang="ja-JP" sz="2000" dirty="0">
                <a:solidFill>
                  <a:srgbClr val="000000"/>
                </a:solidFill>
                <a:latin typeface="メイリオ"/>
              </a:rPr>
              <a:t>APP</a:t>
            </a:r>
          </a:p>
        </p:txBody>
      </p:sp>
      <p:sp>
        <p:nvSpPr>
          <p:cNvPr id="67" name="Freeform 76">
            <a:extLst>
              <a:ext uri="{FF2B5EF4-FFF2-40B4-BE49-F238E27FC236}">
                <a16:creationId xmlns:a16="http://schemas.microsoft.com/office/drawing/2014/main" id="{3F279640-1E00-4735-86F0-CAFC33B0953C}"/>
              </a:ext>
            </a:extLst>
          </p:cNvPr>
          <p:cNvSpPr>
            <a:spLocks noChangeAspect="1" noEditPoints="1"/>
          </p:cNvSpPr>
          <p:nvPr/>
        </p:nvSpPr>
        <p:spPr bwMode="gray">
          <a:xfrm>
            <a:off x="7898241" y="3293605"/>
            <a:ext cx="257362" cy="257835"/>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8" name="円/楕円 130">
            <a:extLst>
              <a:ext uri="{FF2B5EF4-FFF2-40B4-BE49-F238E27FC236}">
                <a16:creationId xmlns:a16="http://schemas.microsoft.com/office/drawing/2014/main" id="{761EEBCB-9EF5-436A-B1F9-AE7AA2F4F607}"/>
              </a:ext>
            </a:extLst>
          </p:cNvPr>
          <p:cNvSpPr/>
          <p:nvPr/>
        </p:nvSpPr>
        <p:spPr bwMode="auto">
          <a:xfrm>
            <a:off x="7880609" y="366464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9" name="グループ化 68">
            <a:extLst>
              <a:ext uri="{FF2B5EF4-FFF2-40B4-BE49-F238E27FC236}">
                <a16:creationId xmlns:a16="http://schemas.microsoft.com/office/drawing/2014/main" id="{8DA840B0-C074-4B2E-AF3A-5B85DD44CC37}"/>
              </a:ext>
            </a:extLst>
          </p:cNvPr>
          <p:cNvGrpSpPr>
            <a:grpSpLocks noChangeAspect="1"/>
          </p:cNvGrpSpPr>
          <p:nvPr/>
        </p:nvGrpSpPr>
        <p:grpSpPr bwMode="gray">
          <a:xfrm>
            <a:off x="8042476" y="3414038"/>
            <a:ext cx="629816" cy="540000"/>
            <a:chOff x="4115593" y="1166218"/>
            <a:chExt cx="912812" cy="782638"/>
          </a:xfrm>
        </p:grpSpPr>
        <p:sp>
          <p:nvSpPr>
            <p:cNvPr id="70" name="Freeform 171">
              <a:extLst>
                <a:ext uri="{FF2B5EF4-FFF2-40B4-BE49-F238E27FC236}">
                  <a16:creationId xmlns:a16="http://schemas.microsoft.com/office/drawing/2014/main" id="{2B877649-6704-4C73-9D90-983D3DFCF371}"/>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1" name="Rectangle 172">
              <a:extLst>
                <a:ext uri="{FF2B5EF4-FFF2-40B4-BE49-F238E27FC236}">
                  <a16:creationId xmlns:a16="http://schemas.microsoft.com/office/drawing/2014/main" id="{609F4846-CE63-49DA-9985-E7E603722800}"/>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72" name="Picture 74">
            <a:extLst>
              <a:ext uri="{FF2B5EF4-FFF2-40B4-BE49-F238E27FC236}">
                <a16:creationId xmlns:a16="http://schemas.microsoft.com/office/drawing/2014/main" id="{1755006D-AB74-47B3-8143-697C0A341645}"/>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206" y="3432163"/>
            <a:ext cx="328273" cy="373038"/>
          </a:xfrm>
          <a:prstGeom prst="rect">
            <a:avLst/>
          </a:prstGeom>
        </p:spPr>
      </p:pic>
      <p:sp>
        <p:nvSpPr>
          <p:cNvPr id="73" name="正方形/長方形 72">
            <a:extLst>
              <a:ext uri="{FF2B5EF4-FFF2-40B4-BE49-F238E27FC236}">
                <a16:creationId xmlns:a16="http://schemas.microsoft.com/office/drawing/2014/main" id="{B32F6DC8-1C5A-4969-BAC4-664330AB3266}"/>
              </a:ext>
            </a:extLst>
          </p:cNvPr>
          <p:cNvSpPr/>
          <p:nvPr/>
        </p:nvSpPr>
        <p:spPr>
          <a:xfrm>
            <a:off x="7684608" y="3970865"/>
            <a:ext cx="1210588" cy="707886"/>
          </a:xfrm>
          <a:prstGeom prst="rect">
            <a:avLst/>
          </a:prstGeom>
        </p:spPr>
        <p:txBody>
          <a:bodyPr wrap="none">
            <a:spAutoFit/>
          </a:bodyPr>
          <a:lstStyle/>
          <a:p>
            <a:pPr algn="ctr">
              <a:defRPr/>
            </a:pPr>
            <a:r>
              <a:rPr lang="en-US" altLang="ja-JP" sz="2000" dirty="0">
                <a:solidFill>
                  <a:srgbClr val="000000"/>
                </a:solidFill>
                <a:latin typeface="メイリオ"/>
              </a:rPr>
              <a:t>Web</a:t>
            </a:r>
          </a:p>
          <a:p>
            <a:pPr algn="ctr">
              <a:defRPr/>
            </a:pPr>
            <a:r>
              <a:rPr lang="en-US" altLang="ja-JP" sz="2000" dirty="0">
                <a:solidFill>
                  <a:srgbClr val="000000"/>
                </a:solidFill>
                <a:latin typeface="メイリオ"/>
              </a:rPr>
              <a:t>Browser</a:t>
            </a:r>
            <a:endParaRPr lang="ja-JP" altLang="en-US" sz="2000" dirty="0">
              <a:solidFill>
                <a:srgbClr val="000000"/>
              </a:solidFill>
              <a:latin typeface="メイリオ"/>
            </a:endParaRPr>
          </a:p>
        </p:txBody>
      </p:sp>
      <p:grpSp>
        <p:nvGrpSpPr>
          <p:cNvPr id="74" name="グループ化 73">
            <a:extLst>
              <a:ext uri="{FF2B5EF4-FFF2-40B4-BE49-F238E27FC236}">
                <a16:creationId xmlns:a16="http://schemas.microsoft.com/office/drawing/2014/main" id="{76C1D5BE-174F-43A2-A558-668C10AC3DC4}"/>
              </a:ext>
            </a:extLst>
          </p:cNvPr>
          <p:cNvGrpSpPr>
            <a:grpSpLocks noChangeAspect="1"/>
          </p:cNvGrpSpPr>
          <p:nvPr/>
        </p:nvGrpSpPr>
        <p:grpSpPr bwMode="gray">
          <a:xfrm>
            <a:off x="6442046" y="4098314"/>
            <a:ext cx="513493" cy="492218"/>
            <a:chOff x="4159408" y="3101315"/>
            <a:chExt cx="796925" cy="763905"/>
          </a:xfrm>
        </p:grpSpPr>
        <p:sp>
          <p:nvSpPr>
            <p:cNvPr id="75" name="Freeform 87">
              <a:extLst>
                <a:ext uri="{FF2B5EF4-FFF2-40B4-BE49-F238E27FC236}">
                  <a16:creationId xmlns:a16="http://schemas.microsoft.com/office/drawing/2014/main" id="{87B9D463-5DEB-4400-A192-D2007B80C538}"/>
                </a:ext>
              </a:extLst>
            </p:cNvPr>
            <p:cNvSpPr>
              <a:spLocks noChangeAspect="1"/>
            </p:cNvSpPr>
            <p:nvPr/>
          </p:nvSpPr>
          <p:spPr bwMode="gray">
            <a:xfrm>
              <a:off x="4159408" y="3101315"/>
              <a:ext cx="796925" cy="763905"/>
            </a:xfrm>
            <a:custGeom>
              <a:avLst/>
              <a:gdLst>
                <a:gd name="T0" fmla="*/ 1052 w 1063"/>
                <a:gd name="T1" fmla="*/ 896 h 1019"/>
                <a:gd name="T2" fmla="*/ 768 w 1063"/>
                <a:gd name="T3" fmla="*/ 614 h 1019"/>
                <a:gd name="T4" fmla="*/ 729 w 1063"/>
                <a:gd name="T5" fmla="*/ 614 h 1019"/>
                <a:gd name="T6" fmla="*/ 719 w 1063"/>
                <a:gd name="T7" fmla="*/ 624 h 1019"/>
                <a:gd name="T8" fmla="*/ 686 w 1063"/>
                <a:gd name="T9" fmla="*/ 592 h 1019"/>
                <a:gd name="T10" fmla="*/ 658 w 1063"/>
                <a:gd name="T11" fmla="*/ 107 h 1019"/>
                <a:gd name="T12" fmla="*/ 400 w 1063"/>
                <a:gd name="T13" fmla="*/ 0 h 1019"/>
                <a:gd name="T14" fmla="*/ 142 w 1063"/>
                <a:gd name="T15" fmla="*/ 108 h 1019"/>
                <a:gd name="T16" fmla="*/ 143 w 1063"/>
                <a:gd name="T17" fmla="*/ 624 h 1019"/>
                <a:gd name="T18" fmla="*/ 400 w 1063"/>
                <a:gd name="T19" fmla="*/ 730 h 1019"/>
                <a:gd name="T20" fmla="*/ 629 w 1063"/>
                <a:gd name="T21" fmla="*/ 649 h 1019"/>
                <a:gd name="T22" fmla="*/ 662 w 1063"/>
                <a:gd name="T23" fmla="*/ 682 h 1019"/>
                <a:gd name="T24" fmla="*/ 656 w 1063"/>
                <a:gd name="T25" fmla="*/ 687 h 1019"/>
                <a:gd name="T26" fmla="*/ 656 w 1063"/>
                <a:gd name="T27" fmla="*/ 726 h 1019"/>
                <a:gd name="T28" fmla="*/ 940 w 1063"/>
                <a:gd name="T29" fmla="*/ 1008 h 1019"/>
                <a:gd name="T30" fmla="*/ 978 w 1063"/>
                <a:gd name="T31" fmla="*/ 1008 h 1019"/>
                <a:gd name="T32" fmla="*/ 1052 w 1063"/>
                <a:gd name="T33" fmla="*/ 934 h 1019"/>
                <a:gd name="T34" fmla="*/ 1052 w 1063"/>
                <a:gd name="T35" fmla="*/ 896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3" h="1019">
                  <a:moveTo>
                    <a:pt x="1052" y="896"/>
                  </a:moveTo>
                  <a:cubicBezTo>
                    <a:pt x="768" y="614"/>
                    <a:pt x="768" y="614"/>
                    <a:pt x="768" y="614"/>
                  </a:cubicBezTo>
                  <a:cubicBezTo>
                    <a:pt x="757" y="603"/>
                    <a:pt x="740" y="603"/>
                    <a:pt x="729" y="614"/>
                  </a:cubicBezTo>
                  <a:cubicBezTo>
                    <a:pt x="719" y="624"/>
                    <a:pt x="719" y="624"/>
                    <a:pt x="719" y="624"/>
                  </a:cubicBezTo>
                  <a:cubicBezTo>
                    <a:pt x="686" y="592"/>
                    <a:pt x="686" y="592"/>
                    <a:pt x="686" y="592"/>
                  </a:cubicBezTo>
                  <a:cubicBezTo>
                    <a:pt x="800" y="448"/>
                    <a:pt x="791" y="239"/>
                    <a:pt x="658" y="107"/>
                  </a:cubicBezTo>
                  <a:cubicBezTo>
                    <a:pt x="586" y="36"/>
                    <a:pt x="493" y="0"/>
                    <a:pt x="400" y="0"/>
                  </a:cubicBezTo>
                  <a:cubicBezTo>
                    <a:pt x="307" y="0"/>
                    <a:pt x="213" y="36"/>
                    <a:pt x="142" y="108"/>
                  </a:cubicBezTo>
                  <a:cubicBezTo>
                    <a:pt x="0" y="251"/>
                    <a:pt x="0" y="482"/>
                    <a:pt x="143" y="624"/>
                  </a:cubicBezTo>
                  <a:cubicBezTo>
                    <a:pt x="214" y="695"/>
                    <a:pt x="307" y="730"/>
                    <a:pt x="400" y="730"/>
                  </a:cubicBezTo>
                  <a:cubicBezTo>
                    <a:pt x="481" y="730"/>
                    <a:pt x="562" y="703"/>
                    <a:pt x="629" y="649"/>
                  </a:cubicBezTo>
                  <a:cubicBezTo>
                    <a:pt x="662" y="682"/>
                    <a:pt x="662" y="682"/>
                    <a:pt x="662" y="682"/>
                  </a:cubicBezTo>
                  <a:cubicBezTo>
                    <a:pt x="656" y="687"/>
                    <a:pt x="656" y="687"/>
                    <a:pt x="656" y="687"/>
                  </a:cubicBezTo>
                  <a:cubicBezTo>
                    <a:pt x="645" y="698"/>
                    <a:pt x="646" y="715"/>
                    <a:pt x="656" y="726"/>
                  </a:cubicBezTo>
                  <a:cubicBezTo>
                    <a:pt x="940" y="1008"/>
                    <a:pt x="940" y="1008"/>
                    <a:pt x="940" y="1008"/>
                  </a:cubicBezTo>
                  <a:cubicBezTo>
                    <a:pt x="951" y="1019"/>
                    <a:pt x="968" y="1019"/>
                    <a:pt x="978" y="1008"/>
                  </a:cubicBezTo>
                  <a:cubicBezTo>
                    <a:pt x="1052" y="934"/>
                    <a:pt x="1052" y="934"/>
                    <a:pt x="1052" y="934"/>
                  </a:cubicBezTo>
                  <a:cubicBezTo>
                    <a:pt x="1063" y="924"/>
                    <a:pt x="1062" y="906"/>
                    <a:pt x="1052" y="896"/>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6" name="Freeform 88">
              <a:extLst>
                <a:ext uri="{FF2B5EF4-FFF2-40B4-BE49-F238E27FC236}">
                  <a16:creationId xmlns:a16="http://schemas.microsoft.com/office/drawing/2014/main" id="{DF0CADAD-8F62-47F9-9177-5895100AB736}"/>
                </a:ext>
              </a:extLst>
            </p:cNvPr>
            <p:cNvSpPr>
              <a:spLocks noChangeAspect="1"/>
            </p:cNvSpPr>
            <p:nvPr/>
          </p:nvSpPr>
          <p:spPr bwMode="gray">
            <a:xfrm>
              <a:off x="4254417" y="3172143"/>
              <a:ext cx="408572" cy="408950"/>
            </a:xfrm>
            <a:custGeom>
              <a:avLst/>
              <a:gdLst>
                <a:gd name="connsiteX0" fmla="*/ 856018 w 1817737"/>
                <a:gd name="connsiteY0" fmla="*/ 290892 h 1906235"/>
                <a:gd name="connsiteX1" fmla="*/ 625968 w 1817737"/>
                <a:gd name="connsiteY1" fmla="*/ 345743 h 1906235"/>
                <a:gd name="connsiteX2" fmla="*/ 569744 w 1817737"/>
                <a:gd name="connsiteY2" fmla="*/ 488260 h 1906235"/>
                <a:gd name="connsiteX3" fmla="*/ 712178 w 1817737"/>
                <a:gd name="connsiteY3" fmla="*/ 544517 h 1906235"/>
                <a:gd name="connsiteX4" fmla="*/ 988631 w 1817737"/>
                <a:gd name="connsiteY4" fmla="*/ 523168 h 1906235"/>
                <a:gd name="connsiteX5" fmla="*/ 989515 w 1817737"/>
                <a:gd name="connsiteY5" fmla="*/ 519004 h 1906235"/>
                <a:gd name="connsiteX6" fmla="*/ 1274654 w 1817737"/>
                <a:gd name="connsiteY6" fmla="*/ 672725 h 1906235"/>
                <a:gd name="connsiteX7" fmla="*/ 1428478 w 1817737"/>
                <a:gd name="connsiteY7" fmla="*/ 683972 h 1906235"/>
                <a:gd name="connsiteX8" fmla="*/ 1439734 w 1817737"/>
                <a:gd name="connsiteY8" fmla="*/ 530252 h 1906235"/>
                <a:gd name="connsiteX9" fmla="*/ 1062980 w 1817737"/>
                <a:gd name="connsiteY9" fmla="*/ 308457 h 1906235"/>
                <a:gd name="connsiteX10" fmla="*/ 856018 w 1817737"/>
                <a:gd name="connsiteY10" fmla="*/ 290892 h 1906235"/>
                <a:gd name="connsiteX11" fmla="*/ 907088 w 1817737"/>
                <a:gd name="connsiteY11" fmla="*/ 86960 h 1906235"/>
                <a:gd name="connsiteX12" fmla="*/ 1054114 w 1817737"/>
                <a:gd name="connsiteY12" fmla="*/ 1281 h 1906235"/>
                <a:gd name="connsiteX13" fmla="*/ 1079559 w 1817737"/>
                <a:gd name="connsiteY13" fmla="*/ 102835 h 1906235"/>
                <a:gd name="connsiteX14" fmla="*/ 1548537 w 1817737"/>
                <a:gd name="connsiteY14" fmla="*/ 350287 h 1906235"/>
                <a:gd name="connsiteX15" fmla="*/ 1552289 w 1817737"/>
                <a:gd name="connsiteY15" fmla="*/ 1636287 h 1906235"/>
                <a:gd name="connsiteX16" fmla="*/ 906975 w 1817737"/>
                <a:gd name="connsiteY16" fmla="*/ 1906235 h 1906235"/>
                <a:gd name="connsiteX17" fmla="*/ 700624 w 1817737"/>
                <a:gd name="connsiteY17" fmla="*/ 1879990 h 1906235"/>
                <a:gd name="connsiteX18" fmla="*/ 701449 w 1817737"/>
                <a:gd name="connsiteY18" fmla="*/ 1876102 h 1906235"/>
                <a:gd name="connsiteX19" fmla="*/ 266134 w 1817737"/>
                <a:gd name="connsiteY19" fmla="*/ 1639654 h 1906235"/>
                <a:gd name="connsiteX20" fmla="*/ 262386 w 1817737"/>
                <a:gd name="connsiteY20" fmla="*/ 353244 h 1906235"/>
                <a:gd name="connsiteX21" fmla="*/ 907088 w 1817737"/>
                <a:gd name="connsiteY21" fmla="*/ 86960 h 1906235"/>
                <a:gd name="connsiteX0" fmla="*/ 856018 w 1817737"/>
                <a:gd name="connsiteY0" fmla="*/ 203967 h 1819310"/>
                <a:gd name="connsiteX1" fmla="*/ 625968 w 1817737"/>
                <a:gd name="connsiteY1" fmla="*/ 258818 h 1819310"/>
                <a:gd name="connsiteX2" fmla="*/ 569744 w 1817737"/>
                <a:gd name="connsiteY2" fmla="*/ 401335 h 1819310"/>
                <a:gd name="connsiteX3" fmla="*/ 712178 w 1817737"/>
                <a:gd name="connsiteY3" fmla="*/ 457592 h 1819310"/>
                <a:gd name="connsiteX4" fmla="*/ 988631 w 1817737"/>
                <a:gd name="connsiteY4" fmla="*/ 436243 h 1819310"/>
                <a:gd name="connsiteX5" fmla="*/ 989515 w 1817737"/>
                <a:gd name="connsiteY5" fmla="*/ 432079 h 1819310"/>
                <a:gd name="connsiteX6" fmla="*/ 1274654 w 1817737"/>
                <a:gd name="connsiteY6" fmla="*/ 585800 h 1819310"/>
                <a:gd name="connsiteX7" fmla="*/ 1428478 w 1817737"/>
                <a:gd name="connsiteY7" fmla="*/ 597047 h 1819310"/>
                <a:gd name="connsiteX8" fmla="*/ 1439734 w 1817737"/>
                <a:gd name="connsiteY8" fmla="*/ 443327 h 1819310"/>
                <a:gd name="connsiteX9" fmla="*/ 1062980 w 1817737"/>
                <a:gd name="connsiteY9" fmla="*/ 221532 h 1819310"/>
                <a:gd name="connsiteX10" fmla="*/ 856018 w 1817737"/>
                <a:gd name="connsiteY10" fmla="*/ 203967 h 1819310"/>
                <a:gd name="connsiteX11" fmla="*/ 907088 w 1817737"/>
                <a:gd name="connsiteY11" fmla="*/ 35 h 1819310"/>
                <a:gd name="connsiteX12" fmla="*/ 1065000 w 1817737"/>
                <a:gd name="connsiteY12" fmla="*/ 12327 h 1819310"/>
                <a:gd name="connsiteX13" fmla="*/ 1079559 w 1817737"/>
                <a:gd name="connsiteY13" fmla="*/ 15910 h 1819310"/>
                <a:gd name="connsiteX14" fmla="*/ 1548537 w 1817737"/>
                <a:gd name="connsiteY14" fmla="*/ 263362 h 1819310"/>
                <a:gd name="connsiteX15" fmla="*/ 1552289 w 1817737"/>
                <a:gd name="connsiteY15" fmla="*/ 1549362 h 1819310"/>
                <a:gd name="connsiteX16" fmla="*/ 906975 w 1817737"/>
                <a:gd name="connsiteY16" fmla="*/ 1819310 h 1819310"/>
                <a:gd name="connsiteX17" fmla="*/ 700624 w 1817737"/>
                <a:gd name="connsiteY17" fmla="*/ 1793065 h 1819310"/>
                <a:gd name="connsiteX18" fmla="*/ 701449 w 1817737"/>
                <a:gd name="connsiteY18" fmla="*/ 1789177 h 1819310"/>
                <a:gd name="connsiteX19" fmla="*/ 266134 w 1817737"/>
                <a:gd name="connsiteY19" fmla="*/ 1552729 h 1819310"/>
                <a:gd name="connsiteX20" fmla="*/ 262386 w 1817737"/>
                <a:gd name="connsiteY20" fmla="*/ 266319 h 1819310"/>
                <a:gd name="connsiteX21" fmla="*/ 907088 w 1817737"/>
                <a:gd name="connsiteY21" fmla="*/ 35 h 1819310"/>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88631 w 1817737"/>
                <a:gd name="connsiteY4" fmla="*/ 436208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72302 w 1817737"/>
                <a:gd name="connsiteY4" fmla="*/ 422601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6956 w 1817737"/>
                <a:gd name="connsiteY18" fmla="*/ 1783699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57816"/>
                <a:gd name="connsiteX1" fmla="*/ 625968 w 1817737"/>
                <a:gd name="connsiteY1" fmla="*/ 258783 h 1857816"/>
                <a:gd name="connsiteX2" fmla="*/ 569744 w 1817737"/>
                <a:gd name="connsiteY2" fmla="*/ 401300 h 1857816"/>
                <a:gd name="connsiteX3" fmla="*/ 712178 w 1817737"/>
                <a:gd name="connsiteY3" fmla="*/ 457557 h 1857816"/>
                <a:gd name="connsiteX4" fmla="*/ 936923 w 1817737"/>
                <a:gd name="connsiteY4" fmla="*/ 430765 h 1857816"/>
                <a:gd name="connsiteX5" fmla="*/ 989515 w 1817737"/>
                <a:gd name="connsiteY5" fmla="*/ 432044 h 1857816"/>
                <a:gd name="connsiteX6" fmla="*/ 1274654 w 1817737"/>
                <a:gd name="connsiteY6" fmla="*/ 585765 h 1857816"/>
                <a:gd name="connsiteX7" fmla="*/ 1428478 w 1817737"/>
                <a:gd name="connsiteY7" fmla="*/ 597012 h 1857816"/>
                <a:gd name="connsiteX8" fmla="*/ 1439734 w 1817737"/>
                <a:gd name="connsiteY8" fmla="*/ 443292 h 1857816"/>
                <a:gd name="connsiteX9" fmla="*/ 1062980 w 1817737"/>
                <a:gd name="connsiteY9" fmla="*/ 221497 h 1857816"/>
                <a:gd name="connsiteX10" fmla="*/ 856018 w 1817737"/>
                <a:gd name="connsiteY10" fmla="*/ 203932 h 1857816"/>
                <a:gd name="connsiteX11" fmla="*/ 907088 w 1817737"/>
                <a:gd name="connsiteY11" fmla="*/ 0 h 1857816"/>
                <a:gd name="connsiteX12" fmla="*/ 1065000 w 1817737"/>
                <a:gd name="connsiteY12" fmla="*/ 12292 h 1857816"/>
                <a:gd name="connsiteX13" fmla="*/ 1079559 w 1817737"/>
                <a:gd name="connsiteY13" fmla="*/ 15875 h 1857816"/>
                <a:gd name="connsiteX14" fmla="*/ 1548537 w 1817737"/>
                <a:gd name="connsiteY14" fmla="*/ 263327 h 1857816"/>
                <a:gd name="connsiteX15" fmla="*/ 1552289 w 1817737"/>
                <a:gd name="connsiteY15" fmla="*/ 1549327 h 1857816"/>
                <a:gd name="connsiteX16" fmla="*/ 906975 w 1817737"/>
                <a:gd name="connsiteY16" fmla="*/ 1819275 h 1857816"/>
                <a:gd name="connsiteX17" fmla="*/ 776824 w 1817737"/>
                <a:gd name="connsiteY17" fmla="*/ 1852901 h 1857816"/>
                <a:gd name="connsiteX18" fmla="*/ 679677 w 1817737"/>
                <a:gd name="connsiteY18" fmla="*/ 1789142 h 1857816"/>
                <a:gd name="connsiteX19" fmla="*/ 266134 w 1817737"/>
                <a:gd name="connsiteY19" fmla="*/ 1552694 h 1857816"/>
                <a:gd name="connsiteX20" fmla="*/ 262386 w 1817737"/>
                <a:gd name="connsiteY20" fmla="*/ 266284 h 1857816"/>
                <a:gd name="connsiteX21" fmla="*/ 907088 w 1817737"/>
                <a:gd name="connsiteY21" fmla="*/ 0 h 1857816"/>
                <a:gd name="connsiteX0" fmla="*/ 856018 w 1817737"/>
                <a:gd name="connsiteY0" fmla="*/ 203932 h 1839130"/>
                <a:gd name="connsiteX1" fmla="*/ 625968 w 1817737"/>
                <a:gd name="connsiteY1" fmla="*/ 258783 h 1839130"/>
                <a:gd name="connsiteX2" fmla="*/ 569744 w 1817737"/>
                <a:gd name="connsiteY2" fmla="*/ 401300 h 1839130"/>
                <a:gd name="connsiteX3" fmla="*/ 712178 w 1817737"/>
                <a:gd name="connsiteY3" fmla="*/ 457557 h 1839130"/>
                <a:gd name="connsiteX4" fmla="*/ 936923 w 1817737"/>
                <a:gd name="connsiteY4" fmla="*/ 430765 h 1839130"/>
                <a:gd name="connsiteX5" fmla="*/ 989515 w 1817737"/>
                <a:gd name="connsiteY5" fmla="*/ 432044 h 1839130"/>
                <a:gd name="connsiteX6" fmla="*/ 1274654 w 1817737"/>
                <a:gd name="connsiteY6" fmla="*/ 585765 h 1839130"/>
                <a:gd name="connsiteX7" fmla="*/ 1428478 w 1817737"/>
                <a:gd name="connsiteY7" fmla="*/ 597012 h 1839130"/>
                <a:gd name="connsiteX8" fmla="*/ 1439734 w 1817737"/>
                <a:gd name="connsiteY8" fmla="*/ 443292 h 1839130"/>
                <a:gd name="connsiteX9" fmla="*/ 1062980 w 1817737"/>
                <a:gd name="connsiteY9" fmla="*/ 221497 h 1839130"/>
                <a:gd name="connsiteX10" fmla="*/ 856018 w 1817737"/>
                <a:gd name="connsiteY10" fmla="*/ 203932 h 1839130"/>
                <a:gd name="connsiteX11" fmla="*/ 907088 w 1817737"/>
                <a:gd name="connsiteY11" fmla="*/ 0 h 1839130"/>
                <a:gd name="connsiteX12" fmla="*/ 1065000 w 1817737"/>
                <a:gd name="connsiteY12" fmla="*/ 12292 h 1839130"/>
                <a:gd name="connsiteX13" fmla="*/ 1079559 w 1817737"/>
                <a:gd name="connsiteY13" fmla="*/ 15875 h 1839130"/>
                <a:gd name="connsiteX14" fmla="*/ 1548537 w 1817737"/>
                <a:gd name="connsiteY14" fmla="*/ 263327 h 1839130"/>
                <a:gd name="connsiteX15" fmla="*/ 1552289 w 1817737"/>
                <a:gd name="connsiteY15" fmla="*/ 1549327 h 1839130"/>
                <a:gd name="connsiteX16" fmla="*/ 906975 w 1817737"/>
                <a:gd name="connsiteY16" fmla="*/ 1819275 h 1839130"/>
                <a:gd name="connsiteX17" fmla="*/ 679677 w 1817737"/>
                <a:gd name="connsiteY17" fmla="*/ 1789142 h 1839130"/>
                <a:gd name="connsiteX18" fmla="*/ 266134 w 1817737"/>
                <a:gd name="connsiteY18" fmla="*/ 1552694 h 1839130"/>
                <a:gd name="connsiteX19" fmla="*/ 262386 w 1817737"/>
                <a:gd name="connsiteY19" fmla="*/ 266284 h 1839130"/>
                <a:gd name="connsiteX20" fmla="*/ 907088 w 1817737"/>
                <a:gd name="connsiteY20" fmla="*/ 0 h 1839130"/>
                <a:gd name="connsiteX0" fmla="*/ 856018 w 1817737"/>
                <a:gd name="connsiteY0" fmla="*/ 203932 h 1833880"/>
                <a:gd name="connsiteX1" fmla="*/ 625968 w 1817737"/>
                <a:gd name="connsiteY1" fmla="*/ 258783 h 1833880"/>
                <a:gd name="connsiteX2" fmla="*/ 569744 w 1817737"/>
                <a:gd name="connsiteY2" fmla="*/ 401300 h 1833880"/>
                <a:gd name="connsiteX3" fmla="*/ 712178 w 1817737"/>
                <a:gd name="connsiteY3" fmla="*/ 457557 h 1833880"/>
                <a:gd name="connsiteX4" fmla="*/ 936923 w 1817737"/>
                <a:gd name="connsiteY4" fmla="*/ 430765 h 1833880"/>
                <a:gd name="connsiteX5" fmla="*/ 989515 w 1817737"/>
                <a:gd name="connsiteY5" fmla="*/ 432044 h 1833880"/>
                <a:gd name="connsiteX6" fmla="*/ 1274654 w 1817737"/>
                <a:gd name="connsiteY6" fmla="*/ 585765 h 1833880"/>
                <a:gd name="connsiteX7" fmla="*/ 1428478 w 1817737"/>
                <a:gd name="connsiteY7" fmla="*/ 597012 h 1833880"/>
                <a:gd name="connsiteX8" fmla="*/ 1439734 w 1817737"/>
                <a:gd name="connsiteY8" fmla="*/ 443292 h 1833880"/>
                <a:gd name="connsiteX9" fmla="*/ 1062980 w 1817737"/>
                <a:gd name="connsiteY9" fmla="*/ 221497 h 1833880"/>
                <a:gd name="connsiteX10" fmla="*/ 856018 w 1817737"/>
                <a:gd name="connsiteY10" fmla="*/ 203932 h 1833880"/>
                <a:gd name="connsiteX11" fmla="*/ 907088 w 1817737"/>
                <a:gd name="connsiteY11" fmla="*/ 0 h 1833880"/>
                <a:gd name="connsiteX12" fmla="*/ 1065000 w 1817737"/>
                <a:gd name="connsiteY12" fmla="*/ 12292 h 1833880"/>
                <a:gd name="connsiteX13" fmla="*/ 1079559 w 1817737"/>
                <a:gd name="connsiteY13" fmla="*/ 15875 h 1833880"/>
                <a:gd name="connsiteX14" fmla="*/ 1548537 w 1817737"/>
                <a:gd name="connsiteY14" fmla="*/ 263327 h 1833880"/>
                <a:gd name="connsiteX15" fmla="*/ 1552289 w 1817737"/>
                <a:gd name="connsiteY15" fmla="*/ 1549327 h 1833880"/>
                <a:gd name="connsiteX16" fmla="*/ 906975 w 1817737"/>
                <a:gd name="connsiteY16" fmla="*/ 1819275 h 1833880"/>
                <a:gd name="connsiteX17" fmla="*/ 679677 w 1817737"/>
                <a:gd name="connsiteY17" fmla="*/ 1789142 h 1833880"/>
                <a:gd name="connsiteX18" fmla="*/ 266134 w 1817737"/>
                <a:gd name="connsiteY18" fmla="*/ 1552694 h 1833880"/>
                <a:gd name="connsiteX19" fmla="*/ 262386 w 1817737"/>
                <a:gd name="connsiteY19" fmla="*/ 266284 h 1833880"/>
                <a:gd name="connsiteX20" fmla="*/ 907088 w 1817737"/>
                <a:gd name="connsiteY20" fmla="*/ 0 h 1833880"/>
                <a:gd name="connsiteX0" fmla="*/ 856018 w 1817737"/>
                <a:gd name="connsiteY0" fmla="*/ 203932 h 1820811"/>
                <a:gd name="connsiteX1" fmla="*/ 625968 w 1817737"/>
                <a:gd name="connsiteY1" fmla="*/ 258783 h 1820811"/>
                <a:gd name="connsiteX2" fmla="*/ 569744 w 1817737"/>
                <a:gd name="connsiteY2" fmla="*/ 401300 h 1820811"/>
                <a:gd name="connsiteX3" fmla="*/ 712178 w 1817737"/>
                <a:gd name="connsiteY3" fmla="*/ 457557 h 1820811"/>
                <a:gd name="connsiteX4" fmla="*/ 936923 w 1817737"/>
                <a:gd name="connsiteY4" fmla="*/ 430765 h 1820811"/>
                <a:gd name="connsiteX5" fmla="*/ 989515 w 1817737"/>
                <a:gd name="connsiteY5" fmla="*/ 432044 h 1820811"/>
                <a:gd name="connsiteX6" fmla="*/ 1274654 w 1817737"/>
                <a:gd name="connsiteY6" fmla="*/ 585765 h 1820811"/>
                <a:gd name="connsiteX7" fmla="*/ 1428478 w 1817737"/>
                <a:gd name="connsiteY7" fmla="*/ 597012 h 1820811"/>
                <a:gd name="connsiteX8" fmla="*/ 1439734 w 1817737"/>
                <a:gd name="connsiteY8" fmla="*/ 443292 h 1820811"/>
                <a:gd name="connsiteX9" fmla="*/ 1062980 w 1817737"/>
                <a:gd name="connsiteY9" fmla="*/ 221497 h 1820811"/>
                <a:gd name="connsiteX10" fmla="*/ 856018 w 1817737"/>
                <a:gd name="connsiteY10" fmla="*/ 203932 h 1820811"/>
                <a:gd name="connsiteX11" fmla="*/ 907088 w 1817737"/>
                <a:gd name="connsiteY11" fmla="*/ 0 h 1820811"/>
                <a:gd name="connsiteX12" fmla="*/ 1065000 w 1817737"/>
                <a:gd name="connsiteY12" fmla="*/ 12292 h 1820811"/>
                <a:gd name="connsiteX13" fmla="*/ 1079559 w 1817737"/>
                <a:gd name="connsiteY13" fmla="*/ 15875 h 1820811"/>
                <a:gd name="connsiteX14" fmla="*/ 1548537 w 1817737"/>
                <a:gd name="connsiteY14" fmla="*/ 263327 h 1820811"/>
                <a:gd name="connsiteX15" fmla="*/ 1552289 w 1817737"/>
                <a:gd name="connsiteY15" fmla="*/ 1549327 h 1820811"/>
                <a:gd name="connsiteX16" fmla="*/ 906975 w 1817737"/>
                <a:gd name="connsiteY16" fmla="*/ 1819275 h 1820811"/>
                <a:gd name="connsiteX17" fmla="*/ 679677 w 1817737"/>
                <a:gd name="connsiteY17" fmla="*/ 1789142 h 1820811"/>
                <a:gd name="connsiteX18" fmla="*/ 266134 w 1817737"/>
                <a:gd name="connsiteY18" fmla="*/ 1552694 h 1820811"/>
                <a:gd name="connsiteX19" fmla="*/ 262386 w 1817737"/>
                <a:gd name="connsiteY19" fmla="*/ 266284 h 1820811"/>
                <a:gd name="connsiteX20" fmla="*/ 907088 w 1817737"/>
                <a:gd name="connsiteY20" fmla="*/ 0 h 1820811"/>
                <a:gd name="connsiteX0" fmla="*/ 856018 w 1817737"/>
                <a:gd name="connsiteY0" fmla="*/ 203932 h 1819415"/>
                <a:gd name="connsiteX1" fmla="*/ 625968 w 1817737"/>
                <a:gd name="connsiteY1" fmla="*/ 258783 h 1819415"/>
                <a:gd name="connsiteX2" fmla="*/ 569744 w 1817737"/>
                <a:gd name="connsiteY2" fmla="*/ 401300 h 1819415"/>
                <a:gd name="connsiteX3" fmla="*/ 712178 w 1817737"/>
                <a:gd name="connsiteY3" fmla="*/ 457557 h 1819415"/>
                <a:gd name="connsiteX4" fmla="*/ 936923 w 1817737"/>
                <a:gd name="connsiteY4" fmla="*/ 430765 h 1819415"/>
                <a:gd name="connsiteX5" fmla="*/ 989515 w 1817737"/>
                <a:gd name="connsiteY5" fmla="*/ 432044 h 1819415"/>
                <a:gd name="connsiteX6" fmla="*/ 1274654 w 1817737"/>
                <a:gd name="connsiteY6" fmla="*/ 585765 h 1819415"/>
                <a:gd name="connsiteX7" fmla="*/ 1428478 w 1817737"/>
                <a:gd name="connsiteY7" fmla="*/ 597012 h 1819415"/>
                <a:gd name="connsiteX8" fmla="*/ 1439734 w 1817737"/>
                <a:gd name="connsiteY8" fmla="*/ 443292 h 1819415"/>
                <a:gd name="connsiteX9" fmla="*/ 1062980 w 1817737"/>
                <a:gd name="connsiteY9" fmla="*/ 221497 h 1819415"/>
                <a:gd name="connsiteX10" fmla="*/ 856018 w 1817737"/>
                <a:gd name="connsiteY10" fmla="*/ 203932 h 1819415"/>
                <a:gd name="connsiteX11" fmla="*/ 907088 w 1817737"/>
                <a:gd name="connsiteY11" fmla="*/ 0 h 1819415"/>
                <a:gd name="connsiteX12" fmla="*/ 1065000 w 1817737"/>
                <a:gd name="connsiteY12" fmla="*/ 12292 h 1819415"/>
                <a:gd name="connsiteX13" fmla="*/ 1079559 w 1817737"/>
                <a:gd name="connsiteY13" fmla="*/ 15875 h 1819415"/>
                <a:gd name="connsiteX14" fmla="*/ 1548537 w 1817737"/>
                <a:gd name="connsiteY14" fmla="*/ 263327 h 1819415"/>
                <a:gd name="connsiteX15" fmla="*/ 1552289 w 1817737"/>
                <a:gd name="connsiteY15" fmla="*/ 1549327 h 1819415"/>
                <a:gd name="connsiteX16" fmla="*/ 906975 w 1817737"/>
                <a:gd name="connsiteY16" fmla="*/ 1819275 h 1819415"/>
                <a:gd name="connsiteX17" fmla="*/ 679677 w 1817737"/>
                <a:gd name="connsiteY17" fmla="*/ 1789142 h 1819415"/>
                <a:gd name="connsiteX18" fmla="*/ 266134 w 1817737"/>
                <a:gd name="connsiteY18" fmla="*/ 1552694 h 1819415"/>
                <a:gd name="connsiteX19" fmla="*/ 262386 w 1817737"/>
                <a:gd name="connsiteY19" fmla="*/ 266284 h 1819415"/>
                <a:gd name="connsiteX20" fmla="*/ 907088 w 1817737"/>
                <a:gd name="connsiteY20" fmla="*/ 0 h 181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7737" h="1819415">
                  <a:moveTo>
                    <a:pt x="856018" y="203932"/>
                  </a:moveTo>
                  <a:cubicBezTo>
                    <a:pt x="778710" y="209089"/>
                    <a:pt x="700933" y="226904"/>
                    <a:pt x="625968" y="258783"/>
                  </a:cubicBezTo>
                  <a:cubicBezTo>
                    <a:pt x="573492" y="281285"/>
                    <a:pt x="547254" y="345043"/>
                    <a:pt x="569744" y="401300"/>
                  </a:cubicBezTo>
                  <a:cubicBezTo>
                    <a:pt x="595981" y="453807"/>
                    <a:pt x="650982" y="452646"/>
                    <a:pt x="712178" y="457557"/>
                  </a:cubicBezTo>
                  <a:cubicBezTo>
                    <a:pt x="773374" y="462468"/>
                    <a:pt x="850891" y="424457"/>
                    <a:pt x="936923" y="430765"/>
                  </a:cubicBezTo>
                  <a:cubicBezTo>
                    <a:pt x="959897" y="428469"/>
                    <a:pt x="971984" y="431618"/>
                    <a:pt x="989515" y="432044"/>
                  </a:cubicBezTo>
                  <a:cubicBezTo>
                    <a:pt x="1079559" y="450791"/>
                    <a:pt x="1169603" y="495782"/>
                    <a:pt x="1274654" y="585765"/>
                  </a:cubicBezTo>
                  <a:cubicBezTo>
                    <a:pt x="1312172" y="615759"/>
                    <a:pt x="1383457" y="634505"/>
                    <a:pt x="1428478" y="597012"/>
                  </a:cubicBezTo>
                  <a:cubicBezTo>
                    <a:pt x="1473500" y="559520"/>
                    <a:pt x="1477252" y="488284"/>
                    <a:pt x="1439734" y="443292"/>
                  </a:cubicBezTo>
                  <a:cubicBezTo>
                    <a:pt x="1337000" y="326467"/>
                    <a:pt x="1204161" y="253097"/>
                    <a:pt x="1062980" y="221497"/>
                  </a:cubicBezTo>
                  <a:cubicBezTo>
                    <a:pt x="996219" y="205019"/>
                    <a:pt x="926312" y="199243"/>
                    <a:pt x="856018" y="203932"/>
                  </a:cubicBezTo>
                  <a:close/>
                  <a:moveTo>
                    <a:pt x="907088" y="0"/>
                  </a:moveTo>
                  <a:cubicBezTo>
                    <a:pt x="965570" y="0"/>
                    <a:pt x="1026774" y="6846"/>
                    <a:pt x="1065000" y="12292"/>
                  </a:cubicBezTo>
                  <a:cubicBezTo>
                    <a:pt x="1065317" y="10765"/>
                    <a:pt x="1079242" y="17402"/>
                    <a:pt x="1079559" y="15875"/>
                  </a:cubicBezTo>
                  <a:cubicBezTo>
                    <a:pt x="1255894" y="49619"/>
                    <a:pt x="1420975" y="135852"/>
                    <a:pt x="1548537" y="263327"/>
                  </a:cubicBezTo>
                  <a:cubicBezTo>
                    <a:pt x="1904960" y="619508"/>
                    <a:pt x="1908712" y="1193147"/>
                    <a:pt x="1552289" y="1549327"/>
                  </a:cubicBezTo>
                  <a:cubicBezTo>
                    <a:pt x="1379705" y="1721794"/>
                    <a:pt x="1115699" y="1811277"/>
                    <a:pt x="906975" y="1819275"/>
                  </a:cubicBezTo>
                  <a:cubicBezTo>
                    <a:pt x="861673" y="1821011"/>
                    <a:pt x="742941" y="1806358"/>
                    <a:pt x="679677" y="1789142"/>
                  </a:cubicBezTo>
                  <a:cubicBezTo>
                    <a:pt x="535796" y="1755422"/>
                    <a:pt x="389744" y="1672942"/>
                    <a:pt x="266134" y="1552694"/>
                  </a:cubicBezTo>
                  <a:cubicBezTo>
                    <a:pt x="-86203" y="1200150"/>
                    <a:pt x="-89951" y="622578"/>
                    <a:pt x="262386" y="266284"/>
                  </a:cubicBezTo>
                  <a:cubicBezTo>
                    <a:pt x="434806" y="93762"/>
                    <a:pt x="663450" y="0"/>
                    <a:pt x="90708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77" name="グループ化 76">
            <a:extLst>
              <a:ext uri="{FF2B5EF4-FFF2-40B4-BE49-F238E27FC236}">
                <a16:creationId xmlns:a16="http://schemas.microsoft.com/office/drawing/2014/main" id="{4BB1B513-FA89-4F53-9D3B-F03C913F478D}"/>
              </a:ext>
            </a:extLst>
          </p:cNvPr>
          <p:cNvGrpSpPr>
            <a:grpSpLocks noChangeAspect="1"/>
          </p:cNvGrpSpPr>
          <p:nvPr/>
        </p:nvGrpSpPr>
        <p:grpSpPr bwMode="gray">
          <a:xfrm>
            <a:off x="6782040" y="3840479"/>
            <a:ext cx="327998" cy="644426"/>
            <a:chOff x="5953101" y="2899093"/>
            <a:chExt cx="509041" cy="1000125"/>
          </a:xfrm>
        </p:grpSpPr>
        <p:sp>
          <p:nvSpPr>
            <p:cNvPr id="78" name="Freeform 130">
              <a:extLst>
                <a:ext uri="{FF2B5EF4-FFF2-40B4-BE49-F238E27FC236}">
                  <a16:creationId xmlns:a16="http://schemas.microsoft.com/office/drawing/2014/main" id="{52B1C9C8-8B37-4E0C-959F-17B345E1889B}"/>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9" name="Freeform 138">
              <a:extLst>
                <a:ext uri="{FF2B5EF4-FFF2-40B4-BE49-F238E27FC236}">
                  <a16:creationId xmlns:a16="http://schemas.microsoft.com/office/drawing/2014/main" id="{2B6A6FA3-12B2-4DD6-8427-658E4CB8480C}"/>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cxnSp>
        <p:nvCxnSpPr>
          <p:cNvPr id="80" name="コネクタ: カギ線 79">
            <a:extLst>
              <a:ext uri="{FF2B5EF4-FFF2-40B4-BE49-F238E27FC236}">
                <a16:creationId xmlns:a16="http://schemas.microsoft.com/office/drawing/2014/main" id="{C47072A5-F617-4EF1-8569-6DFD57B3EF6E}"/>
              </a:ext>
            </a:extLst>
          </p:cNvPr>
          <p:cNvCxnSpPr>
            <a:cxnSpLocks/>
            <a:stCxn id="51" idx="6"/>
            <a:endCxn id="34" idx="2"/>
          </p:cNvCxnSpPr>
          <p:nvPr/>
        </p:nvCxnSpPr>
        <p:spPr bwMode="auto">
          <a:xfrm>
            <a:off x="1342485" y="1308316"/>
            <a:ext cx="281441" cy="1236876"/>
          </a:xfrm>
          <a:prstGeom prst="bentConnector3">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1" name="コネクタ: カギ線 80">
            <a:extLst>
              <a:ext uri="{FF2B5EF4-FFF2-40B4-BE49-F238E27FC236}">
                <a16:creationId xmlns:a16="http://schemas.microsoft.com/office/drawing/2014/main" id="{65932B46-B164-4BDD-AC80-766ECB1F74E2}"/>
              </a:ext>
            </a:extLst>
          </p:cNvPr>
          <p:cNvCxnSpPr>
            <a:cxnSpLocks/>
            <a:stCxn id="9" idx="6"/>
            <a:endCxn id="34" idx="2"/>
          </p:cNvCxnSpPr>
          <p:nvPr/>
        </p:nvCxnSpPr>
        <p:spPr bwMode="auto">
          <a:xfrm flipV="1">
            <a:off x="1347917" y="2545192"/>
            <a:ext cx="276009" cy="1296175"/>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2" name="コネクタ: カギ線 81">
            <a:extLst>
              <a:ext uri="{FF2B5EF4-FFF2-40B4-BE49-F238E27FC236}">
                <a16:creationId xmlns:a16="http://schemas.microsoft.com/office/drawing/2014/main" id="{9E884894-BE2E-4FC0-9106-E6EF83BDC36E}"/>
              </a:ext>
            </a:extLst>
          </p:cNvPr>
          <p:cNvCxnSpPr>
            <a:cxnSpLocks/>
            <a:stCxn id="11" idx="6"/>
            <a:endCxn id="34" idx="2"/>
          </p:cNvCxnSpPr>
          <p:nvPr/>
        </p:nvCxnSpPr>
        <p:spPr bwMode="auto">
          <a:xfrm flipV="1">
            <a:off x="1348998" y="2545192"/>
            <a:ext cx="274928" cy="367"/>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3" name="コネクタ: カギ線 82">
            <a:extLst>
              <a:ext uri="{FF2B5EF4-FFF2-40B4-BE49-F238E27FC236}">
                <a16:creationId xmlns:a16="http://schemas.microsoft.com/office/drawing/2014/main" id="{84AC8C17-97E1-4EA4-A5FC-6C1D06F7C782}"/>
              </a:ext>
            </a:extLst>
          </p:cNvPr>
          <p:cNvCxnSpPr>
            <a:cxnSpLocks/>
            <a:stCxn id="34" idx="6"/>
            <a:endCxn id="57" idx="2"/>
          </p:cNvCxnSpPr>
          <p:nvPr/>
        </p:nvCxnSpPr>
        <p:spPr bwMode="auto">
          <a:xfrm flipV="1">
            <a:off x="2577474" y="1317401"/>
            <a:ext cx="254449" cy="1227791"/>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4" name="コネクタ: カギ線 83">
            <a:extLst>
              <a:ext uri="{FF2B5EF4-FFF2-40B4-BE49-F238E27FC236}">
                <a16:creationId xmlns:a16="http://schemas.microsoft.com/office/drawing/2014/main" id="{0535AF04-5DA4-4D1B-8CA8-65492F600B69}"/>
              </a:ext>
            </a:extLst>
          </p:cNvPr>
          <p:cNvCxnSpPr>
            <a:cxnSpLocks/>
            <a:stCxn id="39" idx="6"/>
            <a:endCxn id="10" idx="2"/>
          </p:cNvCxnSpPr>
          <p:nvPr/>
        </p:nvCxnSpPr>
        <p:spPr bwMode="auto">
          <a:xfrm flipV="1">
            <a:off x="7312896" y="1298359"/>
            <a:ext cx="567981" cy="1798105"/>
          </a:xfrm>
          <a:prstGeom prst="bentConnector3">
            <a:avLst>
              <a:gd name="adj1" fmla="val 402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7" name="コネクタ: カギ線 86">
            <a:extLst>
              <a:ext uri="{FF2B5EF4-FFF2-40B4-BE49-F238E27FC236}">
                <a16:creationId xmlns:a16="http://schemas.microsoft.com/office/drawing/2014/main" id="{2B1C03C7-86F6-4D48-89F5-6C40AB2355C3}"/>
              </a:ext>
            </a:extLst>
          </p:cNvPr>
          <p:cNvCxnSpPr>
            <a:cxnSpLocks/>
            <a:stCxn id="35" idx="6"/>
            <a:endCxn id="40" idx="2"/>
          </p:cNvCxnSpPr>
          <p:nvPr/>
        </p:nvCxnSpPr>
        <p:spPr bwMode="auto">
          <a:xfrm>
            <a:off x="5686017" y="1297558"/>
            <a:ext cx="661262" cy="563675"/>
          </a:xfrm>
          <a:prstGeom prst="bentConnector3">
            <a:avLst>
              <a:gd name="adj1" fmla="val 5093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8" name="コネクタ: カギ線 87">
            <a:extLst>
              <a:ext uri="{FF2B5EF4-FFF2-40B4-BE49-F238E27FC236}">
                <a16:creationId xmlns:a16="http://schemas.microsoft.com/office/drawing/2014/main" id="{BD5C310B-F75B-4E78-A927-D54A46316D38}"/>
              </a:ext>
            </a:extLst>
          </p:cNvPr>
          <p:cNvCxnSpPr>
            <a:cxnSpLocks/>
            <a:stCxn id="35" idx="6"/>
            <a:endCxn id="39" idx="2"/>
          </p:cNvCxnSpPr>
          <p:nvPr/>
        </p:nvCxnSpPr>
        <p:spPr bwMode="auto">
          <a:xfrm>
            <a:off x="5686017" y="1297558"/>
            <a:ext cx="673331" cy="1798906"/>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9" name="コネクタ: カギ線 88">
            <a:extLst>
              <a:ext uri="{FF2B5EF4-FFF2-40B4-BE49-F238E27FC236}">
                <a16:creationId xmlns:a16="http://schemas.microsoft.com/office/drawing/2014/main" id="{491AF761-4DF8-4A71-BCBA-A3CFD2BD7A40}"/>
              </a:ext>
            </a:extLst>
          </p:cNvPr>
          <p:cNvCxnSpPr>
            <a:cxnSpLocks/>
            <a:stCxn id="35" idx="6"/>
            <a:endCxn id="42" idx="2"/>
          </p:cNvCxnSpPr>
          <p:nvPr/>
        </p:nvCxnSpPr>
        <p:spPr bwMode="auto">
          <a:xfrm>
            <a:off x="5686017" y="1297558"/>
            <a:ext cx="674967" cy="3119113"/>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0" name="コネクタ: カギ線 89">
            <a:extLst>
              <a:ext uri="{FF2B5EF4-FFF2-40B4-BE49-F238E27FC236}">
                <a16:creationId xmlns:a16="http://schemas.microsoft.com/office/drawing/2014/main" id="{716107E2-BD41-40A5-AD71-078048EC3F8B}"/>
              </a:ext>
            </a:extLst>
          </p:cNvPr>
          <p:cNvCxnSpPr>
            <a:cxnSpLocks/>
            <a:stCxn id="57" idx="4"/>
            <a:endCxn id="45" idx="2"/>
          </p:cNvCxnSpPr>
          <p:nvPr/>
        </p:nvCxnSpPr>
        <p:spPr bwMode="auto">
          <a:xfrm rot="16200000" flipH="1">
            <a:off x="2467539" y="2328977"/>
            <a:ext cx="2172120" cy="489804"/>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1" name="コネクタ: カギ線 90">
            <a:extLst>
              <a:ext uri="{FF2B5EF4-FFF2-40B4-BE49-F238E27FC236}">
                <a16:creationId xmlns:a16="http://schemas.microsoft.com/office/drawing/2014/main" id="{15F9201B-AB5F-4C15-BDF9-0280A139539D}"/>
              </a:ext>
            </a:extLst>
          </p:cNvPr>
          <p:cNvCxnSpPr>
            <a:cxnSpLocks/>
            <a:stCxn id="45" idx="6"/>
            <a:endCxn id="35" idx="4"/>
          </p:cNvCxnSpPr>
          <p:nvPr/>
        </p:nvCxnSpPr>
        <p:spPr bwMode="auto">
          <a:xfrm flipV="1">
            <a:off x="4752049" y="1467976"/>
            <a:ext cx="457194" cy="2191963"/>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92" name="正方形/長方形 91">
            <a:extLst>
              <a:ext uri="{FF2B5EF4-FFF2-40B4-BE49-F238E27FC236}">
                <a16:creationId xmlns:a16="http://schemas.microsoft.com/office/drawing/2014/main" id="{419E0A28-0EEF-4567-ADD6-50C710E4983A}"/>
              </a:ext>
            </a:extLst>
          </p:cNvPr>
          <p:cNvSpPr/>
          <p:nvPr/>
        </p:nvSpPr>
        <p:spPr bwMode="auto">
          <a:xfrm>
            <a:off x="252982" y="424750"/>
            <a:ext cx="1476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srgbClr val="FFFFFF"/>
                </a:solidFill>
                <a:effectLst/>
                <a:uLnTx/>
                <a:uFillTx/>
                <a:latin typeface="メイリオ"/>
              </a:rPr>
              <a:t>Data</a:t>
            </a:r>
            <a:r>
              <a:rPr kumimoji="0" lang="ja-JP" altLang="en-US" b="0" i="0" u="none" strike="noStrike" kern="0" cap="none" spc="0" normalizeH="0" baseline="0" noProof="0" dirty="0">
                <a:ln>
                  <a:noFill/>
                </a:ln>
                <a:solidFill>
                  <a:srgbClr val="FFFFFF"/>
                </a:solidFill>
                <a:effectLst/>
                <a:uLnTx/>
                <a:uFillTx/>
                <a:latin typeface="メイリオ"/>
              </a:rPr>
              <a:t> </a:t>
            </a:r>
            <a:r>
              <a:rPr kumimoji="0" lang="en-US" altLang="ja-JP" b="0" i="0" u="none" strike="noStrike" kern="0" cap="none" spc="0" normalizeH="0" baseline="0" noProof="0" dirty="0">
                <a:ln>
                  <a:noFill/>
                </a:ln>
                <a:solidFill>
                  <a:srgbClr val="FFFFFF"/>
                </a:solidFill>
                <a:effectLst/>
                <a:uLnTx/>
                <a:uFillTx/>
                <a:latin typeface="メイリオ"/>
              </a:rPr>
              <a:t>Source</a:t>
            </a:r>
          </a:p>
        </p:txBody>
      </p:sp>
      <p:sp>
        <p:nvSpPr>
          <p:cNvPr id="93" name="正方形/長方形 92">
            <a:extLst>
              <a:ext uri="{FF2B5EF4-FFF2-40B4-BE49-F238E27FC236}">
                <a16:creationId xmlns:a16="http://schemas.microsoft.com/office/drawing/2014/main" id="{06CA3011-C902-4921-BCA0-D5D16E5023FA}"/>
              </a:ext>
            </a:extLst>
          </p:cNvPr>
          <p:cNvSpPr/>
          <p:nvPr/>
        </p:nvSpPr>
        <p:spPr bwMode="auto">
          <a:xfrm>
            <a:off x="7648977" y="423978"/>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Consumer</a:t>
            </a:r>
          </a:p>
        </p:txBody>
      </p:sp>
      <p:sp>
        <p:nvSpPr>
          <p:cNvPr id="94" name="正方形/長方形 93">
            <a:extLst>
              <a:ext uri="{FF2B5EF4-FFF2-40B4-BE49-F238E27FC236}">
                <a16:creationId xmlns:a16="http://schemas.microsoft.com/office/drawing/2014/main" id="{537A89C2-2317-4D06-9B9A-32034D6EA32F}"/>
              </a:ext>
            </a:extLst>
          </p:cNvPr>
          <p:cNvSpPr/>
          <p:nvPr/>
        </p:nvSpPr>
        <p:spPr bwMode="auto">
          <a:xfrm>
            <a:off x="6128515" y="424901"/>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Publish</a:t>
            </a:r>
          </a:p>
        </p:txBody>
      </p:sp>
      <p:sp>
        <p:nvSpPr>
          <p:cNvPr id="95" name="正方形/長方形 94">
            <a:extLst>
              <a:ext uri="{FF2B5EF4-FFF2-40B4-BE49-F238E27FC236}">
                <a16:creationId xmlns:a16="http://schemas.microsoft.com/office/drawing/2014/main" id="{4F28F588-9413-403F-98FC-C23E4A9212FF}"/>
              </a:ext>
            </a:extLst>
          </p:cNvPr>
          <p:cNvSpPr/>
          <p:nvPr/>
        </p:nvSpPr>
        <p:spPr bwMode="auto">
          <a:xfrm>
            <a:off x="4489120" y="414018"/>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Predict</a:t>
            </a:r>
          </a:p>
        </p:txBody>
      </p:sp>
      <p:sp>
        <p:nvSpPr>
          <p:cNvPr id="97" name="正方形/長方形 96">
            <a:extLst>
              <a:ext uri="{FF2B5EF4-FFF2-40B4-BE49-F238E27FC236}">
                <a16:creationId xmlns:a16="http://schemas.microsoft.com/office/drawing/2014/main" id="{201424B8-35A8-4CCD-93AA-5FD58C8ACF30}"/>
              </a:ext>
            </a:extLst>
          </p:cNvPr>
          <p:cNvSpPr/>
          <p:nvPr/>
        </p:nvSpPr>
        <p:spPr>
          <a:xfrm>
            <a:off x="1732646" y="2679201"/>
            <a:ext cx="739049" cy="461665"/>
          </a:xfrm>
          <a:prstGeom prst="rect">
            <a:avLst/>
          </a:prstGeom>
        </p:spPr>
        <p:txBody>
          <a:bodyPr wrap="none">
            <a:spAutoFit/>
          </a:bodyPr>
          <a:lstStyle/>
          <a:p>
            <a:pPr algn="ctr">
              <a:defRPr/>
            </a:pPr>
            <a:r>
              <a:rPr lang="en-US" altLang="ja-JP" sz="2400" dirty="0">
                <a:solidFill>
                  <a:srgbClr val="000000"/>
                </a:solidFill>
                <a:latin typeface="メイリオ"/>
              </a:rPr>
              <a:t>ETL</a:t>
            </a:r>
          </a:p>
        </p:txBody>
      </p:sp>
      <p:sp>
        <p:nvSpPr>
          <p:cNvPr id="98" name="正方形/長方形 97">
            <a:extLst>
              <a:ext uri="{FF2B5EF4-FFF2-40B4-BE49-F238E27FC236}">
                <a16:creationId xmlns:a16="http://schemas.microsoft.com/office/drawing/2014/main" id="{575FC9F3-F3A6-4990-A9E4-975BF77CD537}"/>
              </a:ext>
            </a:extLst>
          </p:cNvPr>
          <p:cNvSpPr/>
          <p:nvPr/>
        </p:nvSpPr>
        <p:spPr>
          <a:xfrm>
            <a:off x="2440859" y="1431354"/>
            <a:ext cx="1743298" cy="461665"/>
          </a:xfrm>
          <a:prstGeom prst="rect">
            <a:avLst/>
          </a:prstGeom>
        </p:spPr>
        <p:txBody>
          <a:bodyPr wrap="none">
            <a:spAutoFit/>
          </a:bodyPr>
          <a:lstStyle/>
          <a:p>
            <a:pPr algn="ctr">
              <a:defRPr/>
            </a:pPr>
            <a:r>
              <a:rPr lang="en-US" altLang="ja-JP" sz="2400" dirty="0">
                <a:solidFill>
                  <a:srgbClr val="000000"/>
                </a:solidFill>
                <a:latin typeface="メイリオ"/>
              </a:rPr>
              <a:t>DWH</a:t>
            </a:r>
            <a:r>
              <a:rPr lang="ja-JP" altLang="en-US" sz="2400" dirty="0">
                <a:solidFill>
                  <a:srgbClr val="000000"/>
                </a:solidFill>
                <a:latin typeface="メイリオ"/>
              </a:rPr>
              <a:t>／</a:t>
            </a:r>
            <a:r>
              <a:rPr lang="en-US" altLang="ja-JP" sz="2400" dirty="0">
                <a:solidFill>
                  <a:srgbClr val="000000"/>
                </a:solidFill>
                <a:latin typeface="メイリオ"/>
              </a:rPr>
              <a:t>DM</a:t>
            </a:r>
          </a:p>
        </p:txBody>
      </p:sp>
      <p:sp>
        <p:nvSpPr>
          <p:cNvPr id="99" name="正方形/長方形 98">
            <a:extLst>
              <a:ext uri="{FF2B5EF4-FFF2-40B4-BE49-F238E27FC236}">
                <a16:creationId xmlns:a16="http://schemas.microsoft.com/office/drawing/2014/main" id="{5A073D89-047E-4E8F-9539-C753B91BAC53}"/>
              </a:ext>
            </a:extLst>
          </p:cNvPr>
          <p:cNvSpPr/>
          <p:nvPr/>
        </p:nvSpPr>
        <p:spPr>
          <a:xfrm>
            <a:off x="6243589" y="3204396"/>
            <a:ext cx="1185068" cy="461665"/>
          </a:xfrm>
          <a:prstGeom prst="rect">
            <a:avLst/>
          </a:prstGeom>
        </p:spPr>
        <p:txBody>
          <a:bodyPr wrap="none">
            <a:spAutoFit/>
          </a:bodyPr>
          <a:lstStyle/>
          <a:p>
            <a:pPr algn="ctr">
              <a:defRPr/>
            </a:pPr>
            <a:r>
              <a:rPr lang="en-US" altLang="ja-JP" sz="2400" dirty="0">
                <a:solidFill>
                  <a:srgbClr val="000000"/>
                </a:solidFill>
                <a:latin typeface="メイリオ"/>
              </a:rPr>
              <a:t>Report</a:t>
            </a:r>
          </a:p>
        </p:txBody>
      </p:sp>
      <p:sp>
        <p:nvSpPr>
          <p:cNvPr id="100" name="正方形/長方形 99">
            <a:extLst>
              <a:ext uri="{FF2B5EF4-FFF2-40B4-BE49-F238E27FC236}">
                <a16:creationId xmlns:a16="http://schemas.microsoft.com/office/drawing/2014/main" id="{60EFE04F-1E4E-4814-8F6B-E188695776B4}"/>
              </a:ext>
            </a:extLst>
          </p:cNvPr>
          <p:cNvSpPr/>
          <p:nvPr/>
        </p:nvSpPr>
        <p:spPr>
          <a:xfrm>
            <a:off x="6483196" y="2006795"/>
            <a:ext cx="699230" cy="461665"/>
          </a:xfrm>
          <a:prstGeom prst="rect">
            <a:avLst/>
          </a:prstGeom>
        </p:spPr>
        <p:txBody>
          <a:bodyPr wrap="none">
            <a:spAutoFit/>
          </a:bodyPr>
          <a:lstStyle/>
          <a:p>
            <a:pPr algn="ctr">
              <a:defRPr/>
            </a:pPr>
            <a:r>
              <a:rPr lang="en-US" altLang="ja-JP" sz="2400" dirty="0">
                <a:solidFill>
                  <a:srgbClr val="000000"/>
                </a:solidFill>
                <a:latin typeface="メイリオ"/>
              </a:rPr>
              <a:t>API</a:t>
            </a:r>
          </a:p>
        </p:txBody>
      </p:sp>
      <p:sp>
        <p:nvSpPr>
          <p:cNvPr id="101" name="正方形/長方形 100">
            <a:extLst>
              <a:ext uri="{FF2B5EF4-FFF2-40B4-BE49-F238E27FC236}">
                <a16:creationId xmlns:a16="http://schemas.microsoft.com/office/drawing/2014/main" id="{093AB7BA-AA59-414C-9ED0-B6CBF2E137B0}"/>
              </a:ext>
            </a:extLst>
          </p:cNvPr>
          <p:cNvSpPr/>
          <p:nvPr/>
        </p:nvSpPr>
        <p:spPr>
          <a:xfrm>
            <a:off x="6601944" y="4534252"/>
            <a:ext cx="514886" cy="461665"/>
          </a:xfrm>
          <a:prstGeom prst="rect">
            <a:avLst/>
          </a:prstGeom>
        </p:spPr>
        <p:txBody>
          <a:bodyPr wrap="none">
            <a:spAutoFit/>
          </a:bodyPr>
          <a:lstStyle/>
          <a:p>
            <a:pPr algn="ctr">
              <a:defRPr/>
            </a:pPr>
            <a:r>
              <a:rPr lang="en-US" altLang="ja-JP" sz="2400" dirty="0">
                <a:solidFill>
                  <a:srgbClr val="000000"/>
                </a:solidFill>
                <a:latin typeface="メイリオ"/>
              </a:rPr>
              <a:t>BI</a:t>
            </a:r>
          </a:p>
        </p:txBody>
      </p:sp>
      <p:grpSp>
        <p:nvGrpSpPr>
          <p:cNvPr id="102" name="グループ化 101">
            <a:extLst>
              <a:ext uri="{FF2B5EF4-FFF2-40B4-BE49-F238E27FC236}">
                <a16:creationId xmlns:a16="http://schemas.microsoft.com/office/drawing/2014/main" id="{B570D522-D37B-442E-8390-3CA140373AF4}"/>
              </a:ext>
            </a:extLst>
          </p:cNvPr>
          <p:cNvGrpSpPr/>
          <p:nvPr/>
        </p:nvGrpSpPr>
        <p:grpSpPr>
          <a:xfrm>
            <a:off x="3128101" y="2068875"/>
            <a:ext cx="361190" cy="372954"/>
            <a:chOff x="1646703" y="3318970"/>
            <a:chExt cx="361190" cy="372954"/>
          </a:xfrm>
        </p:grpSpPr>
        <p:sp>
          <p:nvSpPr>
            <p:cNvPr id="103" name="メモ 188">
              <a:extLst>
                <a:ext uri="{FF2B5EF4-FFF2-40B4-BE49-F238E27FC236}">
                  <a16:creationId xmlns:a16="http://schemas.microsoft.com/office/drawing/2014/main" id="{83BCF46E-C7EE-4154-971D-976162549CED}"/>
                </a:ext>
              </a:extLst>
            </p:cNvPr>
            <p:cNvSpPr/>
            <p:nvPr/>
          </p:nvSpPr>
          <p:spPr bwMode="auto">
            <a:xfrm>
              <a:off x="1646703" y="331897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4" name="メモ 189">
              <a:extLst>
                <a:ext uri="{FF2B5EF4-FFF2-40B4-BE49-F238E27FC236}">
                  <a16:creationId xmlns:a16="http://schemas.microsoft.com/office/drawing/2014/main" id="{FE55164A-CBB2-4354-AFD4-3E9D43649B67}"/>
                </a:ext>
              </a:extLst>
            </p:cNvPr>
            <p:cNvSpPr/>
            <p:nvPr/>
          </p:nvSpPr>
          <p:spPr bwMode="auto">
            <a:xfrm>
              <a:off x="1706567" y="3377385"/>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5" name="メモ 190">
              <a:extLst>
                <a:ext uri="{FF2B5EF4-FFF2-40B4-BE49-F238E27FC236}">
                  <a16:creationId xmlns:a16="http://schemas.microsoft.com/office/drawing/2014/main" id="{586DD37D-A1F8-4C24-A362-385291735E7E}"/>
                </a:ext>
              </a:extLst>
            </p:cNvPr>
            <p:cNvSpPr/>
            <p:nvPr/>
          </p:nvSpPr>
          <p:spPr bwMode="auto">
            <a:xfrm>
              <a:off x="1758808" y="343580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graphicFrame>
        <p:nvGraphicFramePr>
          <p:cNvPr id="106" name="図表 105">
            <a:extLst>
              <a:ext uri="{FF2B5EF4-FFF2-40B4-BE49-F238E27FC236}">
                <a16:creationId xmlns:a16="http://schemas.microsoft.com/office/drawing/2014/main" id="{7B62B439-572E-4951-A1C6-B9A50FE85AB8}"/>
              </a:ext>
            </a:extLst>
          </p:cNvPr>
          <p:cNvGraphicFramePr/>
          <p:nvPr>
            <p:extLst>
              <p:ext uri="{D42A27DB-BD31-4B8C-83A1-F6EECF244321}">
                <p14:modId xmlns:p14="http://schemas.microsoft.com/office/powerpoint/2010/main" val="860856607"/>
              </p:ext>
            </p:extLst>
          </p:nvPr>
        </p:nvGraphicFramePr>
        <p:xfrm>
          <a:off x="2535130" y="2659915"/>
          <a:ext cx="3449105" cy="2452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 name="直線矢印コネクタ 2">
            <a:extLst>
              <a:ext uri="{FF2B5EF4-FFF2-40B4-BE49-F238E27FC236}">
                <a16:creationId xmlns:a16="http://schemas.microsoft.com/office/drawing/2014/main" id="{A484AE80-986B-426F-AF6C-BD8B3512205C}"/>
              </a:ext>
            </a:extLst>
          </p:cNvPr>
          <p:cNvCxnSpPr>
            <a:cxnSpLocks/>
            <a:stCxn id="35" idx="6"/>
            <a:endCxn id="10" idx="2"/>
          </p:cNvCxnSpPr>
          <p:nvPr/>
        </p:nvCxnSpPr>
        <p:spPr>
          <a:xfrm>
            <a:off x="5686017" y="1297558"/>
            <a:ext cx="2194860" cy="8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コネクタ: カギ線 109">
            <a:extLst>
              <a:ext uri="{FF2B5EF4-FFF2-40B4-BE49-F238E27FC236}">
                <a16:creationId xmlns:a16="http://schemas.microsoft.com/office/drawing/2014/main" id="{F508CA96-3353-44F1-A899-6C4595F1460A}"/>
              </a:ext>
            </a:extLst>
          </p:cNvPr>
          <p:cNvCxnSpPr>
            <a:cxnSpLocks/>
            <a:stCxn id="35" idx="6"/>
            <a:endCxn id="8" idx="2"/>
          </p:cNvCxnSpPr>
          <p:nvPr/>
        </p:nvCxnSpPr>
        <p:spPr bwMode="auto">
          <a:xfrm>
            <a:off x="5686017" y="1297558"/>
            <a:ext cx="2209837" cy="1240183"/>
          </a:xfrm>
          <a:prstGeom prst="bentConnector3">
            <a:avLst>
              <a:gd name="adj1" fmla="val 89139"/>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7" name="コネクタ: カギ線 116">
            <a:extLst>
              <a:ext uri="{FF2B5EF4-FFF2-40B4-BE49-F238E27FC236}">
                <a16:creationId xmlns:a16="http://schemas.microsoft.com/office/drawing/2014/main" id="{059B43AC-1B83-4C3D-AF40-FCCA27F87573}"/>
              </a:ext>
            </a:extLst>
          </p:cNvPr>
          <p:cNvCxnSpPr>
            <a:cxnSpLocks/>
            <a:stCxn id="35" idx="6"/>
            <a:endCxn id="68" idx="2"/>
          </p:cNvCxnSpPr>
          <p:nvPr/>
        </p:nvCxnSpPr>
        <p:spPr bwMode="auto">
          <a:xfrm>
            <a:off x="5686017" y="1297558"/>
            <a:ext cx="2194592" cy="2537510"/>
          </a:xfrm>
          <a:prstGeom prst="bentConnector3">
            <a:avLst>
              <a:gd name="adj1" fmla="val 89855"/>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1" name="コネクタ: カギ線 120">
            <a:extLst>
              <a:ext uri="{FF2B5EF4-FFF2-40B4-BE49-F238E27FC236}">
                <a16:creationId xmlns:a16="http://schemas.microsoft.com/office/drawing/2014/main" id="{32687D9F-7B2F-4B33-A752-AFDFC40805B9}"/>
              </a:ext>
            </a:extLst>
          </p:cNvPr>
          <p:cNvCxnSpPr>
            <a:cxnSpLocks/>
            <a:stCxn id="42" idx="6"/>
            <a:endCxn id="10" idx="2"/>
          </p:cNvCxnSpPr>
          <p:nvPr/>
        </p:nvCxnSpPr>
        <p:spPr bwMode="auto">
          <a:xfrm flipV="1">
            <a:off x="7314532" y="1298359"/>
            <a:ext cx="566345" cy="3118312"/>
          </a:xfrm>
          <a:prstGeom prst="bentConnector3">
            <a:avLst>
              <a:gd name="adj1" fmla="val 4017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5" name="コネクタ: カギ線 124">
            <a:extLst>
              <a:ext uri="{FF2B5EF4-FFF2-40B4-BE49-F238E27FC236}">
                <a16:creationId xmlns:a16="http://schemas.microsoft.com/office/drawing/2014/main" id="{616D5E78-BE32-4A88-BB27-3C678A4ABD61}"/>
              </a:ext>
            </a:extLst>
          </p:cNvPr>
          <p:cNvCxnSpPr>
            <a:cxnSpLocks/>
            <a:stCxn id="40" idx="6"/>
            <a:endCxn id="10" idx="2"/>
          </p:cNvCxnSpPr>
          <p:nvPr/>
        </p:nvCxnSpPr>
        <p:spPr bwMode="auto">
          <a:xfrm flipV="1">
            <a:off x="7300827" y="1298359"/>
            <a:ext cx="580050" cy="562874"/>
          </a:xfrm>
          <a:prstGeom prst="bentConnector3">
            <a:avLst>
              <a:gd name="adj1" fmla="val 41775"/>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96" name="正方形/長方形 95">
            <a:extLst>
              <a:ext uri="{FF2B5EF4-FFF2-40B4-BE49-F238E27FC236}">
                <a16:creationId xmlns:a16="http://schemas.microsoft.com/office/drawing/2014/main" id="{183899CC-450B-4B0D-ACC5-474DC7A324E1}"/>
              </a:ext>
            </a:extLst>
          </p:cNvPr>
          <p:cNvSpPr/>
          <p:nvPr/>
        </p:nvSpPr>
        <p:spPr bwMode="auto">
          <a:xfrm>
            <a:off x="3537173" y="2351167"/>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Train</a:t>
            </a:r>
          </a:p>
        </p:txBody>
      </p:sp>
      <p:grpSp>
        <p:nvGrpSpPr>
          <p:cNvPr id="113" name="グループ化 112">
            <a:extLst>
              <a:ext uri="{FF2B5EF4-FFF2-40B4-BE49-F238E27FC236}">
                <a16:creationId xmlns:a16="http://schemas.microsoft.com/office/drawing/2014/main" id="{C7F66025-C998-4D0C-8EEC-A6ECD9DCE639}"/>
              </a:ext>
            </a:extLst>
          </p:cNvPr>
          <p:cNvGrpSpPr/>
          <p:nvPr/>
        </p:nvGrpSpPr>
        <p:grpSpPr>
          <a:xfrm>
            <a:off x="3783050" y="3189390"/>
            <a:ext cx="990977" cy="1040545"/>
            <a:chOff x="3800634" y="2855287"/>
            <a:chExt cx="990977" cy="1040545"/>
          </a:xfrm>
        </p:grpSpPr>
        <p:sp>
          <p:nvSpPr>
            <p:cNvPr id="45" name="円/楕円 130">
              <a:extLst>
                <a:ext uri="{FF2B5EF4-FFF2-40B4-BE49-F238E27FC236}">
                  <a16:creationId xmlns:a16="http://schemas.microsoft.com/office/drawing/2014/main" id="{683B7FC7-1906-41D7-91D7-524F6343FC19}"/>
                </a:ext>
              </a:extLst>
            </p:cNvPr>
            <p:cNvSpPr/>
            <p:nvPr/>
          </p:nvSpPr>
          <p:spPr bwMode="auto">
            <a:xfrm>
              <a:off x="3816085" y="3155417"/>
              <a:ext cx="953548" cy="340837"/>
            </a:xfrm>
            <a:prstGeom prst="ellipse">
              <a:avLst/>
            </a:prstGeom>
            <a:solidFill>
              <a:srgbClr val="D6E8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400" b="1" i="0" u="none" strike="noStrike" kern="0" cap="none" spc="0" normalizeH="0" baseline="0" noProof="0">
                <a:ln>
                  <a:noFill/>
                </a:ln>
                <a:solidFill>
                  <a:srgbClr val="000000"/>
                </a:solidFill>
                <a:effectLst/>
                <a:uLnTx/>
                <a:uFillTx/>
                <a:latin typeface="メイリオ"/>
              </a:endParaRPr>
            </a:p>
          </p:txBody>
        </p:sp>
        <p:grpSp>
          <p:nvGrpSpPr>
            <p:cNvPr id="46" name="グループ化 45">
              <a:extLst>
                <a:ext uri="{FF2B5EF4-FFF2-40B4-BE49-F238E27FC236}">
                  <a16:creationId xmlns:a16="http://schemas.microsoft.com/office/drawing/2014/main" id="{74CE7389-0F1F-4283-9E36-6EB46519B9E3}"/>
                </a:ext>
              </a:extLst>
            </p:cNvPr>
            <p:cNvGrpSpPr>
              <a:grpSpLocks noChangeAspect="1"/>
            </p:cNvGrpSpPr>
            <p:nvPr/>
          </p:nvGrpSpPr>
          <p:grpSpPr>
            <a:xfrm>
              <a:off x="4010843" y="2855287"/>
              <a:ext cx="575769" cy="576876"/>
              <a:chOff x="-1912938" y="1382713"/>
              <a:chExt cx="1651000" cy="1654175"/>
            </a:xfrm>
          </p:grpSpPr>
          <p:sp>
            <p:nvSpPr>
              <p:cNvPr id="48" name="Freeform 24">
                <a:extLst>
                  <a:ext uri="{FF2B5EF4-FFF2-40B4-BE49-F238E27FC236}">
                    <a16:creationId xmlns:a16="http://schemas.microsoft.com/office/drawing/2014/main" id="{42F9BFF1-975E-4B32-9520-23B3E2F504B8}"/>
                  </a:ext>
                </a:extLst>
              </p:cNvPr>
              <p:cNvSpPr>
                <a:spLocks noChangeAspect="1"/>
              </p:cNvSpPr>
              <p:nvPr/>
            </p:nvSpPr>
            <p:spPr bwMode="auto">
              <a:xfrm>
                <a:off x="-1912938" y="1382713"/>
                <a:ext cx="1651000" cy="1654175"/>
              </a:xfrm>
              <a:custGeom>
                <a:avLst/>
                <a:gdLst>
                  <a:gd name="T0" fmla="*/ 416 w 437"/>
                  <a:gd name="T1" fmla="*/ 33 h 438"/>
                  <a:gd name="T2" fmla="*/ 386 w 437"/>
                  <a:gd name="T3" fmla="*/ 0 h 438"/>
                  <a:gd name="T4" fmla="*/ 357 w 437"/>
                  <a:gd name="T5" fmla="*/ 0 h 438"/>
                  <a:gd name="T6" fmla="*/ 328 w 437"/>
                  <a:gd name="T7" fmla="*/ 0 h 438"/>
                  <a:gd name="T8" fmla="*/ 298 w 437"/>
                  <a:gd name="T9" fmla="*/ 0 h 438"/>
                  <a:gd name="T10" fmla="*/ 269 w 437"/>
                  <a:gd name="T11" fmla="*/ 0 h 438"/>
                  <a:gd name="T12" fmla="*/ 240 w 437"/>
                  <a:gd name="T13" fmla="*/ 0 h 438"/>
                  <a:gd name="T14" fmla="*/ 211 w 437"/>
                  <a:gd name="T15" fmla="*/ 0 h 438"/>
                  <a:gd name="T16" fmla="*/ 181 w 437"/>
                  <a:gd name="T17" fmla="*/ 0 h 438"/>
                  <a:gd name="T18" fmla="*/ 152 w 437"/>
                  <a:gd name="T19" fmla="*/ 0 h 438"/>
                  <a:gd name="T20" fmla="*/ 123 w 437"/>
                  <a:gd name="T21" fmla="*/ 0 h 438"/>
                  <a:gd name="T22" fmla="*/ 94 w 437"/>
                  <a:gd name="T23" fmla="*/ 0 h 438"/>
                  <a:gd name="T24" fmla="*/ 64 w 437"/>
                  <a:gd name="T25" fmla="*/ 0 h 438"/>
                  <a:gd name="T26" fmla="*/ 35 w 437"/>
                  <a:gd name="T27" fmla="*/ 0 h 438"/>
                  <a:gd name="T28" fmla="*/ 20 w 437"/>
                  <a:gd name="T29" fmla="*/ 36 h 438"/>
                  <a:gd name="T30" fmla="*/ 20 w 437"/>
                  <a:gd name="T31" fmla="*/ 66 h 438"/>
                  <a:gd name="T32" fmla="*/ 20 w 437"/>
                  <a:gd name="T33" fmla="*/ 95 h 438"/>
                  <a:gd name="T34" fmla="*/ 20 w 437"/>
                  <a:gd name="T35" fmla="*/ 124 h 438"/>
                  <a:gd name="T36" fmla="*/ 20 w 437"/>
                  <a:gd name="T37" fmla="*/ 153 h 438"/>
                  <a:gd name="T38" fmla="*/ 20 w 437"/>
                  <a:gd name="T39" fmla="*/ 183 h 438"/>
                  <a:gd name="T40" fmla="*/ 20 w 437"/>
                  <a:gd name="T41" fmla="*/ 212 h 438"/>
                  <a:gd name="T42" fmla="*/ 20 w 437"/>
                  <a:gd name="T43" fmla="*/ 241 h 438"/>
                  <a:gd name="T44" fmla="*/ 20 w 437"/>
                  <a:gd name="T45" fmla="*/ 270 h 438"/>
                  <a:gd name="T46" fmla="*/ 20 w 437"/>
                  <a:gd name="T47" fmla="*/ 300 h 438"/>
                  <a:gd name="T48" fmla="*/ 20 w 437"/>
                  <a:gd name="T49" fmla="*/ 329 h 438"/>
                  <a:gd name="T50" fmla="*/ 20 w 437"/>
                  <a:gd name="T51" fmla="*/ 358 h 438"/>
                  <a:gd name="T52" fmla="*/ 20 w 437"/>
                  <a:gd name="T53" fmla="*/ 387 h 438"/>
                  <a:gd name="T54" fmla="*/ 20 w 437"/>
                  <a:gd name="T55" fmla="*/ 405 h 438"/>
                  <a:gd name="T56" fmla="*/ 50 w 437"/>
                  <a:gd name="T57" fmla="*/ 438 h 438"/>
                  <a:gd name="T58" fmla="*/ 79 w 437"/>
                  <a:gd name="T59" fmla="*/ 438 h 438"/>
                  <a:gd name="T60" fmla="*/ 108 w 437"/>
                  <a:gd name="T61" fmla="*/ 438 h 438"/>
                  <a:gd name="T62" fmla="*/ 137 w 437"/>
                  <a:gd name="T63" fmla="*/ 438 h 438"/>
                  <a:gd name="T64" fmla="*/ 167 w 437"/>
                  <a:gd name="T65" fmla="*/ 438 h 438"/>
                  <a:gd name="T66" fmla="*/ 196 w 437"/>
                  <a:gd name="T67" fmla="*/ 438 h 438"/>
                  <a:gd name="T68" fmla="*/ 225 w 437"/>
                  <a:gd name="T69" fmla="*/ 438 h 438"/>
                  <a:gd name="T70" fmla="*/ 254 w 437"/>
                  <a:gd name="T71" fmla="*/ 438 h 438"/>
                  <a:gd name="T72" fmla="*/ 284 w 437"/>
                  <a:gd name="T73" fmla="*/ 438 h 438"/>
                  <a:gd name="T74" fmla="*/ 313 w 437"/>
                  <a:gd name="T75" fmla="*/ 438 h 438"/>
                  <a:gd name="T76" fmla="*/ 342 w 437"/>
                  <a:gd name="T77" fmla="*/ 438 h 438"/>
                  <a:gd name="T78" fmla="*/ 371 w 437"/>
                  <a:gd name="T79" fmla="*/ 438 h 438"/>
                  <a:gd name="T80" fmla="*/ 401 w 437"/>
                  <a:gd name="T81" fmla="*/ 438 h 438"/>
                  <a:gd name="T82" fmla="*/ 416 w 437"/>
                  <a:gd name="T83" fmla="*/ 402 h 438"/>
                  <a:gd name="T84" fmla="*/ 416 w 437"/>
                  <a:gd name="T85" fmla="*/ 372 h 438"/>
                  <a:gd name="T86" fmla="*/ 416 w 437"/>
                  <a:gd name="T87" fmla="*/ 343 h 438"/>
                  <a:gd name="T88" fmla="*/ 416 w 437"/>
                  <a:gd name="T89" fmla="*/ 314 h 438"/>
                  <a:gd name="T90" fmla="*/ 416 w 437"/>
                  <a:gd name="T91" fmla="*/ 285 h 438"/>
                  <a:gd name="T92" fmla="*/ 416 w 437"/>
                  <a:gd name="T93" fmla="*/ 255 h 438"/>
                  <a:gd name="T94" fmla="*/ 416 w 437"/>
                  <a:gd name="T95" fmla="*/ 226 h 438"/>
                  <a:gd name="T96" fmla="*/ 416 w 437"/>
                  <a:gd name="T97" fmla="*/ 197 h 438"/>
                  <a:gd name="T98" fmla="*/ 416 w 437"/>
                  <a:gd name="T99" fmla="*/ 168 h 438"/>
                  <a:gd name="T100" fmla="*/ 416 w 437"/>
                  <a:gd name="T101" fmla="*/ 138 h 438"/>
                  <a:gd name="T102" fmla="*/ 416 w 437"/>
                  <a:gd name="T103" fmla="*/ 109 h 438"/>
                  <a:gd name="T104" fmla="*/ 416 w 437"/>
                  <a:gd name="T105" fmla="*/ 80 h 438"/>
                  <a:gd name="T106" fmla="*/ 416 w 437"/>
                  <a:gd name="T107" fmla="*/ 5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38">
                    <a:moveTo>
                      <a:pt x="437" y="51"/>
                    </a:moveTo>
                    <a:cubicBezTo>
                      <a:pt x="437" y="36"/>
                      <a:pt x="437" y="36"/>
                      <a:pt x="437" y="36"/>
                    </a:cubicBezTo>
                    <a:cubicBezTo>
                      <a:pt x="416" y="36"/>
                      <a:pt x="416" y="36"/>
                      <a:pt x="416" y="36"/>
                    </a:cubicBezTo>
                    <a:cubicBezTo>
                      <a:pt x="416" y="33"/>
                      <a:pt x="416" y="33"/>
                      <a:pt x="416" y="33"/>
                    </a:cubicBezTo>
                    <a:cubicBezTo>
                      <a:pt x="416" y="26"/>
                      <a:pt x="411" y="21"/>
                      <a:pt x="404" y="21"/>
                    </a:cubicBezTo>
                    <a:cubicBezTo>
                      <a:pt x="401" y="21"/>
                      <a:pt x="401" y="21"/>
                      <a:pt x="401" y="21"/>
                    </a:cubicBezTo>
                    <a:cubicBezTo>
                      <a:pt x="401" y="0"/>
                      <a:pt x="401" y="0"/>
                      <a:pt x="401" y="0"/>
                    </a:cubicBezTo>
                    <a:cubicBezTo>
                      <a:pt x="386" y="0"/>
                      <a:pt x="386" y="0"/>
                      <a:pt x="386" y="0"/>
                    </a:cubicBezTo>
                    <a:cubicBezTo>
                      <a:pt x="386" y="21"/>
                      <a:pt x="386" y="21"/>
                      <a:pt x="386" y="21"/>
                    </a:cubicBezTo>
                    <a:cubicBezTo>
                      <a:pt x="371" y="21"/>
                      <a:pt x="371" y="21"/>
                      <a:pt x="371" y="21"/>
                    </a:cubicBezTo>
                    <a:cubicBezTo>
                      <a:pt x="371" y="0"/>
                      <a:pt x="371" y="0"/>
                      <a:pt x="371" y="0"/>
                    </a:cubicBezTo>
                    <a:cubicBezTo>
                      <a:pt x="357" y="0"/>
                      <a:pt x="357" y="0"/>
                      <a:pt x="357" y="0"/>
                    </a:cubicBezTo>
                    <a:cubicBezTo>
                      <a:pt x="357" y="21"/>
                      <a:pt x="357" y="21"/>
                      <a:pt x="357" y="21"/>
                    </a:cubicBezTo>
                    <a:cubicBezTo>
                      <a:pt x="342" y="21"/>
                      <a:pt x="342" y="21"/>
                      <a:pt x="342" y="21"/>
                    </a:cubicBezTo>
                    <a:cubicBezTo>
                      <a:pt x="342" y="0"/>
                      <a:pt x="342" y="0"/>
                      <a:pt x="342" y="0"/>
                    </a:cubicBezTo>
                    <a:cubicBezTo>
                      <a:pt x="328" y="0"/>
                      <a:pt x="328" y="0"/>
                      <a:pt x="328" y="0"/>
                    </a:cubicBezTo>
                    <a:cubicBezTo>
                      <a:pt x="328" y="21"/>
                      <a:pt x="328" y="21"/>
                      <a:pt x="328" y="21"/>
                    </a:cubicBezTo>
                    <a:cubicBezTo>
                      <a:pt x="313" y="21"/>
                      <a:pt x="313" y="21"/>
                      <a:pt x="313" y="21"/>
                    </a:cubicBezTo>
                    <a:cubicBezTo>
                      <a:pt x="313" y="0"/>
                      <a:pt x="313" y="0"/>
                      <a:pt x="313" y="0"/>
                    </a:cubicBezTo>
                    <a:cubicBezTo>
                      <a:pt x="298" y="0"/>
                      <a:pt x="298" y="0"/>
                      <a:pt x="298" y="0"/>
                    </a:cubicBezTo>
                    <a:cubicBezTo>
                      <a:pt x="298" y="21"/>
                      <a:pt x="298" y="21"/>
                      <a:pt x="298" y="21"/>
                    </a:cubicBezTo>
                    <a:cubicBezTo>
                      <a:pt x="284" y="21"/>
                      <a:pt x="284" y="21"/>
                      <a:pt x="284" y="21"/>
                    </a:cubicBezTo>
                    <a:cubicBezTo>
                      <a:pt x="284" y="0"/>
                      <a:pt x="284" y="0"/>
                      <a:pt x="284" y="0"/>
                    </a:cubicBezTo>
                    <a:cubicBezTo>
                      <a:pt x="269" y="0"/>
                      <a:pt x="269" y="0"/>
                      <a:pt x="269" y="0"/>
                    </a:cubicBezTo>
                    <a:cubicBezTo>
                      <a:pt x="269" y="21"/>
                      <a:pt x="269" y="21"/>
                      <a:pt x="269" y="21"/>
                    </a:cubicBezTo>
                    <a:cubicBezTo>
                      <a:pt x="254" y="21"/>
                      <a:pt x="254" y="21"/>
                      <a:pt x="254" y="21"/>
                    </a:cubicBezTo>
                    <a:cubicBezTo>
                      <a:pt x="254" y="0"/>
                      <a:pt x="254" y="0"/>
                      <a:pt x="254" y="0"/>
                    </a:cubicBezTo>
                    <a:cubicBezTo>
                      <a:pt x="240" y="0"/>
                      <a:pt x="240" y="0"/>
                      <a:pt x="240" y="0"/>
                    </a:cubicBezTo>
                    <a:cubicBezTo>
                      <a:pt x="240" y="21"/>
                      <a:pt x="240" y="21"/>
                      <a:pt x="240" y="21"/>
                    </a:cubicBezTo>
                    <a:cubicBezTo>
                      <a:pt x="225" y="21"/>
                      <a:pt x="225" y="21"/>
                      <a:pt x="225" y="21"/>
                    </a:cubicBezTo>
                    <a:cubicBezTo>
                      <a:pt x="225" y="0"/>
                      <a:pt x="225" y="0"/>
                      <a:pt x="225" y="0"/>
                    </a:cubicBezTo>
                    <a:cubicBezTo>
                      <a:pt x="211" y="0"/>
                      <a:pt x="211" y="0"/>
                      <a:pt x="211" y="0"/>
                    </a:cubicBezTo>
                    <a:cubicBezTo>
                      <a:pt x="211" y="21"/>
                      <a:pt x="211" y="21"/>
                      <a:pt x="211" y="21"/>
                    </a:cubicBezTo>
                    <a:cubicBezTo>
                      <a:pt x="196" y="21"/>
                      <a:pt x="196" y="21"/>
                      <a:pt x="196" y="21"/>
                    </a:cubicBezTo>
                    <a:cubicBezTo>
                      <a:pt x="196" y="0"/>
                      <a:pt x="196" y="0"/>
                      <a:pt x="196" y="0"/>
                    </a:cubicBezTo>
                    <a:cubicBezTo>
                      <a:pt x="181" y="0"/>
                      <a:pt x="181" y="0"/>
                      <a:pt x="181" y="0"/>
                    </a:cubicBezTo>
                    <a:cubicBezTo>
                      <a:pt x="181" y="21"/>
                      <a:pt x="181" y="21"/>
                      <a:pt x="181" y="21"/>
                    </a:cubicBezTo>
                    <a:cubicBezTo>
                      <a:pt x="167" y="21"/>
                      <a:pt x="167" y="21"/>
                      <a:pt x="167" y="21"/>
                    </a:cubicBezTo>
                    <a:cubicBezTo>
                      <a:pt x="167" y="0"/>
                      <a:pt x="167" y="0"/>
                      <a:pt x="167" y="0"/>
                    </a:cubicBezTo>
                    <a:cubicBezTo>
                      <a:pt x="152" y="0"/>
                      <a:pt x="152" y="0"/>
                      <a:pt x="152" y="0"/>
                    </a:cubicBezTo>
                    <a:cubicBezTo>
                      <a:pt x="152" y="21"/>
                      <a:pt x="152" y="21"/>
                      <a:pt x="152" y="21"/>
                    </a:cubicBezTo>
                    <a:cubicBezTo>
                      <a:pt x="137" y="21"/>
                      <a:pt x="137" y="21"/>
                      <a:pt x="137" y="21"/>
                    </a:cubicBezTo>
                    <a:cubicBezTo>
                      <a:pt x="137" y="0"/>
                      <a:pt x="137" y="0"/>
                      <a:pt x="137" y="0"/>
                    </a:cubicBezTo>
                    <a:cubicBezTo>
                      <a:pt x="123" y="0"/>
                      <a:pt x="123" y="0"/>
                      <a:pt x="123" y="0"/>
                    </a:cubicBezTo>
                    <a:cubicBezTo>
                      <a:pt x="123" y="21"/>
                      <a:pt x="123" y="21"/>
                      <a:pt x="123" y="21"/>
                    </a:cubicBezTo>
                    <a:cubicBezTo>
                      <a:pt x="108" y="21"/>
                      <a:pt x="108" y="21"/>
                      <a:pt x="108" y="21"/>
                    </a:cubicBezTo>
                    <a:cubicBezTo>
                      <a:pt x="108" y="0"/>
                      <a:pt x="108" y="0"/>
                      <a:pt x="108" y="0"/>
                    </a:cubicBezTo>
                    <a:cubicBezTo>
                      <a:pt x="94" y="0"/>
                      <a:pt x="94" y="0"/>
                      <a:pt x="94" y="0"/>
                    </a:cubicBezTo>
                    <a:cubicBezTo>
                      <a:pt x="94" y="21"/>
                      <a:pt x="94" y="21"/>
                      <a:pt x="94" y="21"/>
                    </a:cubicBezTo>
                    <a:cubicBezTo>
                      <a:pt x="79" y="21"/>
                      <a:pt x="79" y="21"/>
                      <a:pt x="79" y="21"/>
                    </a:cubicBezTo>
                    <a:cubicBezTo>
                      <a:pt x="79" y="0"/>
                      <a:pt x="79" y="0"/>
                      <a:pt x="79" y="0"/>
                    </a:cubicBezTo>
                    <a:cubicBezTo>
                      <a:pt x="64" y="0"/>
                      <a:pt x="64" y="0"/>
                      <a:pt x="64" y="0"/>
                    </a:cubicBezTo>
                    <a:cubicBezTo>
                      <a:pt x="64" y="21"/>
                      <a:pt x="64" y="21"/>
                      <a:pt x="64" y="21"/>
                    </a:cubicBezTo>
                    <a:cubicBezTo>
                      <a:pt x="50" y="21"/>
                      <a:pt x="50" y="21"/>
                      <a:pt x="50" y="21"/>
                    </a:cubicBezTo>
                    <a:cubicBezTo>
                      <a:pt x="50" y="0"/>
                      <a:pt x="50" y="0"/>
                      <a:pt x="50" y="0"/>
                    </a:cubicBezTo>
                    <a:cubicBezTo>
                      <a:pt x="35" y="0"/>
                      <a:pt x="35" y="0"/>
                      <a:pt x="35" y="0"/>
                    </a:cubicBezTo>
                    <a:cubicBezTo>
                      <a:pt x="35" y="21"/>
                      <a:pt x="35" y="21"/>
                      <a:pt x="35" y="21"/>
                    </a:cubicBezTo>
                    <a:cubicBezTo>
                      <a:pt x="32" y="21"/>
                      <a:pt x="32" y="21"/>
                      <a:pt x="32" y="21"/>
                    </a:cubicBezTo>
                    <a:cubicBezTo>
                      <a:pt x="25" y="21"/>
                      <a:pt x="20" y="26"/>
                      <a:pt x="20" y="33"/>
                    </a:cubicBezTo>
                    <a:cubicBezTo>
                      <a:pt x="20" y="36"/>
                      <a:pt x="20" y="36"/>
                      <a:pt x="20" y="36"/>
                    </a:cubicBezTo>
                    <a:cubicBezTo>
                      <a:pt x="0" y="36"/>
                      <a:pt x="0" y="36"/>
                      <a:pt x="0" y="36"/>
                    </a:cubicBezTo>
                    <a:cubicBezTo>
                      <a:pt x="0" y="51"/>
                      <a:pt x="0" y="51"/>
                      <a:pt x="0" y="51"/>
                    </a:cubicBezTo>
                    <a:cubicBezTo>
                      <a:pt x="20" y="51"/>
                      <a:pt x="20" y="51"/>
                      <a:pt x="20" y="51"/>
                    </a:cubicBezTo>
                    <a:cubicBezTo>
                      <a:pt x="20" y="66"/>
                      <a:pt x="20" y="66"/>
                      <a:pt x="20" y="66"/>
                    </a:cubicBezTo>
                    <a:cubicBezTo>
                      <a:pt x="0" y="66"/>
                      <a:pt x="0" y="66"/>
                      <a:pt x="0" y="66"/>
                    </a:cubicBezTo>
                    <a:cubicBezTo>
                      <a:pt x="0" y="80"/>
                      <a:pt x="0" y="80"/>
                      <a:pt x="0" y="80"/>
                    </a:cubicBezTo>
                    <a:cubicBezTo>
                      <a:pt x="20" y="80"/>
                      <a:pt x="20" y="80"/>
                      <a:pt x="20" y="80"/>
                    </a:cubicBezTo>
                    <a:cubicBezTo>
                      <a:pt x="20" y="95"/>
                      <a:pt x="20" y="95"/>
                      <a:pt x="20" y="95"/>
                    </a:cubicBezTo>
                    <a:cubicBezTo>
                      <a:pt x="0" y="95"/>
                      <a:pt x="0" y="95"/>
                      <a:pt x="0" y="95"/>
                    </a:cubicBezTo>
                    <a:cubicBezTo>
                      <a:pt x="0" y="109"/>
                      <a:pt x="0" y="109"/>
                      <a:pt x="0" y="109"/>
                    </a:cubicBezTo>
                    <a:cubicBezTo>
                      <a:pt x="20" y="109"/>
                      <a:pt x="20" y="109"/>
                      <a:pt x="20" y="109"/>
                    </a:cubicBezTo>
                    <a:cubicBezTo>
                      <a:pt x="20" y="124"/>
                      <a:pt x="20" y="124"/>
                      <a:pt x="20" y="124"/>
                    </a:cubicBezTo>
                    <a:cubicBezTo>
                      <a:pt x="0" y="124"/>
                      <a:pt x="0" y="124"/>
                      <a:pt x="0" y="124"/>
                    </a:cubicBezTo>
                    <a:cubicBezTo>
                      <a:pt x="0" y="138"/>
                      <a:pt x="0" y="138"/>
                      <a:pt x="0" y="138"/>
                    </a:cubicBezTo>
                    <a:cubicBezTo>
                      <a:pt x="20" y="138"/>
                      <a:pt x="20" y="138"/>
                      <a:pt x="20" y="138"/>
                    </a:cubicBezTo>
                    <a:cubicBezTo>
                      <a:pt x="20" y="153"/>
                      <a:pt x="20" y="153"/>
                      <a:pt x="20" y="153"/>
                    </a:cubicBezTo>
                    <a:cubicBezTo>
                      <a:pt x="0" y="153"/>
                      <a:pt x="0" y="153"/>
                      <a:pt x="0" y="153"/>
                    </a:cubicBezTo>
                    <a:cubicBezTo>
                      <a:pt x="0" y="168"/>
                      <a:pt x="0" y="168"/>
                      <a:pt x="0" y="168"/>
                    </a:cubicBezTo>
                    <a:cubicBezTo>
                      <a:pt x="20" y="168"/>
                      <a:pt x="20" y="168"/>
                      <a:pt x="20" y="168"/>
                    </a:cubicBezTo>
                    <a:cubicBezTo>
                      <a:pt x="20" y="183"/>
                      <a:pt x="20" y="183"/>
                      <a:pt x="20" y="183"/>
                    </a:cubicBezTo>
                    <a:cubicBezTo>
                      <a:pt x="0" y="183"/>
                      <a:pt x="0" y="183"/>
                      <a:pt x="0" y="183"/>
                    </a:cubicBezTo>
                    <a:cubicBezTo>
                      <a:pt x="0" y="197"/>
                      <a:pt x="0" y="197"/>
                      <a:pt x="0" y="197"/>
                    </a:cubicBezTo>
                    <a:cubicBezTo>
                      <a:pt x="20" y="197"/>
                      <a:pt x="20" y="197"/>
                      <a:pt x="20" y="197"/>
                    </a:cubicBezTo>
                    <a:cubicBezTo>
                      <a:pt x="20" y="212"/>
                      <a:pt x="20" y="212"/>
                      <a:pt x="20" y="212"/>
                    </a:cubicBezTo>
                    <a:cubicBezTo>
                      <a:pt x="0" y="212"/>
                      <a:pt x="0" y="212"/>
                      <a:pt x="0" y="212"/>
                    </a:cubicBezTo>
                    <a:cubicBezTo>
                      <a:pt x="0" y="226"/>
                      <a:pt x="0" y="226"/>
                      <a:pt x="0" y="226"/>
                    </a:cubicBezTo>
                    <a:cubicBezTo>
                      <a:pt x="20" y="226"/>
                      <a:pt x="20" y="226"/>
                      <a:pt x="20" y="226"/>
                    </a:cubicBezTo>
                    <a:cubicBezTo>
                      <a:pt x="20" y="241"/>
                      <a:pt x="20" y="241"/>
                      <a:pt x="20" y="241"/>
                    </a:cubicBezTo>
                    <a:cubicBezTo>
                      <a:pt x="0" y="241"/>
                      <a:pt x="0" y="241"/>
                      <a:pt x="0" y="241"/>
                    </a:cubicBezTo>
                    <a:cubicBezTo>
                      <a:pt x="0" y="255"/>
                      <a:pt x="0" y="255"/>
                      <a:pt x="0" y="255"/>
                    </a:cubicBezTo>
                    <a:cubicBezTo>
                      <a:pt x="20" y="255"/>
                      <a:pt x="20" y="255"/>
                      <a:pt x="20" y="255"/>
                    </a:cubicBezTo>
                    <a:cubicBezTo>
                      <a:pt x="20" y="270"/>
                      <a:pt x="20" y="270"/>
                      <a:pt x="20" y="270"/>
                    </a:cubicBezTo>
                    <a:cubicBezTo>
                      <a:pt x="0" y="270"/>
                      <a:pt x="0" y="270"/>
                      <a:pt x="0" y="270"/>
                    </a:cubicBezTo>
                    <a:cubicBezTo>
                      <a:pt x="0" y="285"/>
                      <a:pt x="0" y="285"/>
                      <a:pt x="0" y="285"/>
                    </a:cubicBezTo>
                    <a:cubicBezTo>
                      <a:pt x="20" y="285"/>
                      <a:pt x="20" y="285"/>
                      <a:pt x="20" y="285"/>
                    </a:cubicBezTo>
                    <a:cubicBezTo>
                      <a:pt x="20" y="300"/>
                      <a:pt x="20" y="300"/>
                      <a:pt x="20" y="300"/>
                    </a:cubicBezTo>
                    <a:cubicBezTo>
                      <a:pt x="0" y="300"/>
                      <a:pt x="0" y="300"/>
                      <a:pt x="0" y="300"/>
                    </a:cubicBezTo>
                    <a:cubicBezTo>
                      <a:pt x="0" y="314"/>
                      <a:pt x="0" y="314"/>
                      <a:pt x="0" y="314"/>
                    </a:cubicBezTo>
                    <a:cubicBezTo>
                      <a:pt x="20" y="314"/>
                      <a:pt x="20" y="314"/>
                      <a:pt x="20" y="314"/>
                    </a:cubicBezTo>
                    <a:cubicBezTo>
                      <a:pt x="20" y="329"/>
                      <a:pt x="20" y="329"/>
                      <a:pt x="20" y="329"/>
                    </a:cubicBezTo>
                    <a:cubicBezTo>
                      <a:pt x="0" y="329"/>
                      <a:pt x="0" y="329"/>
                      <a:pt x="0" y="329"/>
                    </a:cubicBezTo>
                    <a:cubicBezTo>
                      <a:pt x="0" y="343"/>
                      <a:pt x="0" y="343"/>
                      <a:pt x="0" y="343"/>
                    </a:cubicBezTo>
                    <a:cubicBezTo>
                      <a:pt x="20" y="343"/>
                      <a:pt x="20" y="343"/>
                      <a:pt x="20" y="343"/>
                    </a:cubicBezTo>
                    <a:cubicBezTo>
                      <a:pt x="20" y="358"/>
                      <a:pt x="20" y="358"/>
                      <a:pt x="20" y="358"/>
                    </a:cubicBezTo>
                    <a:cubicBezTo>
                      <a:pt x="0" y="358"/>
                      <a:pt x="0" y="358"/>
                      <a:pt x="0" y="358"/>
                    </a:cubicBezTo>
                    <a:cubicBezTo>
                      <a:pt x="0" y="372"/>
                      <a:pt x="0" y="372"/>
                      <a:pt x="0" y="372"/>
                    </a:cubicBezTo>
                    <a:cubicBezTo>
                      <a:pt x="20" y="372"/>
                      <a:pt x="20" y="372"/>
                      <a:pt x="20" y="372"/>
                    </a:cubicBezTo>
                    <a:cubicBezTo>
                      <a:pt x="20" y="387"/>
                      <a:pt x="20" y="387"/>
                      <a:pt x="20" y="387"/>
                    </a:cubicBezTo>
                    <a:cubicBezTo>
                      <a:pt x="0" y="387"/>
                      <a:pt x="0" y="387"/>
                      <a:pt x="0" y="387"/>
                    </a:cubicBezTo>
                    <a:cubicBezTo>
                      <a:pt x="0" y="402"/>
                      <a:pt x="0" y="402"/>
                      <a:pt x="0" y="402"/>
                    </a:cubicBezTo>
                    <a:cubicBezTo>
                      <a:pt x="20" y="402"/>
                      <a:pt x="20" y="402"/>
                      <a:pt x="20" y="402"/>
                    </a:cubicBezTo>
                    <a:cubicBezTo>
                      <a:pt x="20" y="405"/>
                      <a:pt x="20" y="405"/>
                      <a:pt x="20" y="405"/>
                    </a:cubicBezTo>
                    <a:cubicBezTo>
                      <a:pt x="20" y="412"/>
                      <a:pt x="25" y="417"/>
                      <a:pt x="32" y="417"/>
                    </a:cubicBezTo>
                    <a:cubicBezTo>
                      <a:pt x="35" y="417"/>
                      <a:pt x="35" y="417"/>
                      <a:pt x="35" y="417"/>
                    </a:cubicBezTo>
                    <a:cubicBezTo>
                      <a:pt x="35" y="438"/>
                      <a:pt x="35" y="438"/>
                      <a:pt x="35" y="438"/>
                    </a:cubicBezTo>
                    <a:cubicBezTo>
                      <a:pt x="50" y="438"/>
                      <a:pt x="50" y="438"/>
                      <a:pt x="50" y="438"/>
                    </a:cubicBezTo>
                    <a:cubicBezTo>
                      <a:pt x="50" y="417"/>
                      <a:pt x="50" y="417"/>
                      <a:pt x="50" y="417"/>
                    </a:cubicBezTo>
                    <a:cubicBezTo>
                      <a:pt x="64" y="417"/>
                      <a:pt x="64" y="417"/>
                      <a:pt x="64" y="417"/>
                    </a:cubicBezTo>
                    <a:cubicBezTo>
                      <a:pt x="64" y="438"/>
                      <a:pt x="64" y="438"/>
                      <a:pt x="64" y="438"/>
                    </a:cubicBezTo>
                    <a:cubicBezTo>
                      <a:pt x="79" y="438"/>
                      <a:pt x="79" y="438"/>
                      <a:pt x="79" y="438"/>
                    </a:cubicBezTo>
                    <a:cubicBezTo>
                      <a:pt x="79" y="417"/>
                      <a:pt x="79" y="417"/>
                      <a:pt x="79" y="417"/>
                    </a:cubicBezTo>
                    <a:cubicBezTo>
                      <a:pt x="94" y="417"/>
                      <a:pt x="94" y="417"/>
                      <a:pt x="94" y="417"/>
                    </a:cubicBezTo>
                    <a:cubicBezTo>
                      <a:pt x="94" y="438"/>
                      <a:pt x="94" y="438"/>
                      <a:pt x="94" y="438"/>
                    </a:cubicBezTo>
                    <a:cubicBezTo>
                      <a:pt x="108" y="438"/>
                      <a:pt x="108" y="438"/>
                      <a:pt x="108" y="438"/>
                    </a:cubicBezTo>
                    <a:cubicBezTo>
                      <a:pt x="108" y="417"/>
                      <a:pt x="108" y="417"/>
                      <a:pt x="108" y="417"/>
                    </a:cubicBezTo>
                    <a:cubicBezTo>
                      <a:pt x="123" y="417"/>
                      <a:pt x="123" y="417"/>
                      <a:pt x="123" y="417"/>
                    </a:cubicBezTo>
                    <a:cubicBezTo>
                      <a:pt x="123" y="438"/>
                      <a:pt x="123" y="438"/>
                      <a:pt x="123" y="438"/>
                    </a:cubicBezTo>
                    <a:cubicBezTo>
                      <a:pt x="137" y="438"/>
                      <a:pt x="137" y="438"/>
                      <a:pt x="137" y="438"/>
                    </a:cubicBezTo>
                    <a:cubicBezTo>
                      <a:pt x="137" y="417"/>
                      <a:pt x="137" y="417"/>
                      <a:pt x="137" y="417"/>
                    </a:cubicBezTo>
                    <a:cubicBezTo>
                      <a:pt x="152" y="417"/>
                      <a:pt x="152" y="417"/>
                      <a:pt x="152" y="417"/>
                    </a:cubicBezTo>
                    <a:cubicBezTo>
                      <a:pt x="152" y="438"/>
                      <a:pt x="152" y="438"/>
                      <a:pt x="152" y="438"/>
                    </a:cubicBezTo>
                    <a:cubicBezTo>
                      <a:pt x="167" y="438"/>
                      <a:pt x="167" y="438"/>
                      <a:pt x="167" y="438"/>
                    </a:cubicBezTo>
                    <a:cubicBezTo>
                      <a:pt x="167" y="417"/>
                      <a:pt x="167" y="417"/>
                      <a:pt x="167" y="417"/>
                    </a:cubicBezTo>
                    <a:cubicBezTo>
                      <a:pt x="181" y="417"/>
                      <a:pt x="181" y="417"/>
                      <a:pt x="181" y="417"/>
                    </a:cubicBezTo>
                    <a:cubicBezTo>
                      <a:pt x="181" y="438"/>
                      <a:pt x="181" y="438"/>
                      <a:pt x="181" y="438"/>
                    </a:cubicBezTo>
                    <a:cubicBezTo>
                      <a:pt x="196" y="438"/>
                      <a:pt x="196" y="438"/>
                      <a:pt x="196" y="438"/>
                    </a:cubicBezTo>
                    <a:cubicBezTo>
                      <a:pt x="196" y="417"/>
                      <a:pt x="196" y="417"/>
                      <a:pt x="196" y="417"/>
                    </a:cubicBezTo>
                    <a:cubicBezTo>
                      <a:pt x="211" y="417"/>
                      <a:pt x="211" y="417"/>
                      <a:pt x="211" y="417"/>
                    </a:cubicBezTo>
                    <a:cubicBezTo>
                      <a:pt x="211" y="438"/>
                      <a:pt x="211" y="438"/>
                      <a:pt x="211" y="438"/>
                    </a:cubicBezTo>
                    <a:cubicBezTo>
                      <a:pt x="225" y="438"/>
                      <a:pt x="225" y="438"/>
                      <a:pt x="225" y="438"/>
                    </a:cubicBezTo>
                    <a:cubicBezTo>
                      <a:pt x="225" y="417"/>
                      <a:pt x="225" y="417"/>
                      <a:pt x="225" y="417"/>
                    </a:cubicBezTo>
                    <a:cubicBezTo>
                      <a:pt x="240" y="417"/>
                      <a:pt x="240" y="417"/>
                      <a:pt x="240" y="417"/>
                    </a:cubicBezTo>
                    <a:cubicBezTo>
                      <a:pt x="240" y="438"/>
                      <a:pt x="240" y="438"/>
                      <a:pt x="240" y="438"/>
                    </a:cubicBezTo>
                    <a:cubicBezTo>
                      <a:pt x="254" y="438"/>
                      <a:pt x="254" y="438"/>
                      <a:pt x="254" y="438"/>
                    </a:cubicBezTo>
                    <a:cubicBezTo>
                      <a:pt x="254" y="417"/>
                      <a:pt x="254" y="417"/>
                      <a:pt x="254" y="417"/>
                    </a:cubicBezTo>
                    <a:cubicBezTo>
                      <a:pt x="269" y="417"/>
                      <a:pt x="269" y="417"/>
                      <a:pt x="269" y="417"/>
                    </a:cubicBezTo>
                    <a:cubicBezTo>
                      <a:pt x="269" y="438"/>
                      <a:pt x="269" y="438"/>
                      <a:pt x="269" y="438"/>
                    </a:cubicBezTo>
                    <a:cubicBezTo>
                      <a:pt x="284" y="438"/>
                      <a:pt x="284" y="438"/>
                      <a:pt x="284" y="438"/>
                    </a:cubicBezTo>
                    <a:cubicBezTo>
                      <a:pt x="284" y="417"/>
                      <a:pt x="284" y="417"/>
                      <a:pt x="284" y="417"/>
                    </a:cubicBezTo>
                    <a:cubicBezTo>
                      <a:pt x="298" y="417"/>
                      <a:pt x="298" y="417"/>
                      <a:pt x="298" y="417"/>
                    </a:cubicBezTo>
                    <a:cubicBezTo>
                      <a:pt x="298" y="438"/>
                      <a:pt x="298" y="438"/>
                      <a:pt x="298" y="438"/>
                    </a:cubicBezTo>
                    <a:cubicBezTo>
                      <a:pt x="313" y="438"/>
                      <a:pt x="313" y="438"/>
                      <a:pt x="313" y="438"/>
                    </a:cubicBezTo>
                    <a:cubicBezTo>
                      <a:pt x="313" y="417"/>
                      <a:pt x="313" y="417"/>
                      <a:pt x="313" y="417"/>
                    </a:cubicBezTo>
                    <a:cubicBezTo>
                      <a:pt x="328" y="417"/>
                      <a:pt x="328" y="417"/>
                      <a:pt x="328" y="417"/>
                    </a:cubicBezTo>
                    <a:cubicBezTo>
                      <a:pt x="328" y="438"/>
                      <a:pt x="328" y="438"/>
                      <a:pt x="328" y="438"/>
                    </a:cubicBezTo>
                    <a:cubicBezTo>
                      <a:pt x="342" y="438"/>
                      <a:pt x="342" y="438"/>
                      <a:pt x="342" y="438"/>
                    </a:cubicBezTo>
                    <a:cubicBezTo>
                      <a:pt x="342" y="417"/>
                      <a:pt x="342" y="417"/>
                      <a:pt x="342" y="417"/>
                    </a:cubicBezTo>
                    <a:cubicBezTo>
                      <a:pt x="357" y="417"/>
                      <a:pt x="357" y="417"/>
                      <a:pt x="357" y="417"/>
                    </a:cubicBezTo>
                    <a:cubicBezTo>
                      <a:pt x="357" y="438"/>
                      <a:pt x="357" y="438"/>
                      <a:pt x="357" y="438"/>
                    </a:cubicBezTo>
                    <a:cubicBezTo>
                      <a:pt x="371" y="438"/>
                      <a:pt x="371" y="438"/>
                      <a:pt x="371" y="438"/>
                    </a:cubicBezTo>
                    <a:cubicBezTo>
                      <a:pt x="371" y="417"/>
                      <a:pt x="371" y="417"/>
                      <a:pt x="371" y="417"/>
                    </a:cubicBezTo>
                    <a:cubicBezTo>
                      <a:pt x="386" y="417"/>
                      <a:pt x="386" y="417"/>
                      <a:pt x="386" y="417"/>
                    </a:cubicBezTo>
                    <a:cubicBezTo>
                      <a:pt x="386" y="438"/>
                      <a:pt x="386" y="438"/>
                      <a:pt x="386" y="438"/>
                    </a:cubicBezTo>
                    <a:cubicBezTo>
                      <a:pt x="401" y="438"/>
                      <a:pt x="401" y="438"/>
                      <a:pt x="401" y="438"/>
                    </a:cubicBezTo>
                    <a:cubicBezTo>
                      <a:pt x="401" y="417"/>
                      <a:pt x="401" y="417"/>
                      <a:pt x="401" y="417"/>
                    </a:cubicBezTo>
                    <a:cubicBezTo>
                      <a:pt x="404" y="417"/>
                      <a:pt x="404" y="417"/>
                      <a:pt x="404" y="417"/>
                    </a:cubicBezTo>
                    <a:cubicBezTo>
                      <a:pt x="411" y="417"/>
                      <a:pt x="416" y="412"/>
                      <a:pt x="416" y="405"/>
                    </a:cubicBezTo>
                    <a:cubicBezTo>
                      <a:pt x="416" y="402"/>
                      <a:pt x="416" y="402"/>
                      <a:pt x="416" y="402"/>
                    </a:cubicBezTo>
                    <a:cubicBezTo>
                      <a:pt x="437" y="402"/>
                      <a:pt x="437" y="402"/>
                      <a:pt x="437" y="402"/>
                    </a:cubicBezTo>
                    <a:cubicBezTo>
                      <a:pt x="437" y="387"/>
                      <a:pt x="437" y="387"/>
                      <a:pt x="437" y="387"/>
                    </a:cubicBezTo>
                    <a:cubicBezTo>
                      <a:pt x="416" y="387"/>
                      <a:pt x="416" y="387"/>
                      <a:pt x="416" y="387"/>
                    </a:cubicBezTo>
                    <a:cubicBezTo>
                      <a:pt x="416" y="372"/>
                      <a:pt x="416" y="372"/>
                      <a:pt x="416" y="372"/>
                    </a:cubicBezTo>
                    <a:cubicBezTo>
                      <a:pt x="437" y="372"/>
                      <a:pt x="437" y="372"/>
                      <a:pt x="437" y="372"/>
                    </a:cubicBezTo>
                    <a:cubicBezTo>
                      <a:pt x="437" y="358"/>
                      <a:pt x="437" y="358"/>
                      <a:pt x="437" y="358"/>
                    </a:cubicBezTo>
                    <a:cubicBezTo>
                      <a:pt x="416" y="358"/>
                      <a:pt x="416" y="358"/>
                      <a:pt x="416" y="358"/>
                    </a:cubicBezTo>
                    <a:cubicBezTo>
                      <a:pt x="416" y="343"/>
                      <a:pt x="416" y="343"/>
                      <a:pt x="416" y="343"/>
                    </a:cubicBezTo>
                    <a:cubicBezTo>
                      <a:pt x="437" y="343"/>
                      <a:pt x="437" y="343"/>
                      <a:pt x="437" y="343"/>
                    </a:cubicBezTo>
                    <a:cubicBezTo>
                      <a:pt x="437" y="329"/>
                      <a:pt x="437" y="329"/>
                      <a:pt x="437" y="329"/>
                    </a:cubicBezTo>
                    <a:cubicBezTo>
                      <a:pt x="416" y="329"/>
                      <a:pt x="416" y="329"/>
                      <a:pt x="416" y="329"/>
                    </a:cubicBezTo>
                    <a:cubicBezTo>
                      <a:pt x="416" y="314"/>
                      <a:pt x="416" y="314"/>
                      <a:pt x="416" y="314"/>
                    </a:cubicBezTo>
                    <a:cubicBezTo>
                      <a:pt x="437" y="314"/>
                      <a:pt x="437" y="314"/>
                      <a:pt x="437" y="314"/>
                    </a:cubicBezTo>
                    <a:cubicBezTo>
                      <a:pt x="437" y="300"/>
                      <a:pt x="437" y="300"/>
                      <a:pt x="437" y="300"/>
                    </a:cubicBezTo>
                    <a:cubicBezTo>
                      <a:pt x="416" y="300"/>
                      <a:pt x="416" y="300"/>
                      <a:pt x="416" y="300"/>
                    </a:cubicBezTo>
                    <a:cubicBezTo>
                      <a:pt x="416" y="285"/>
                      <a:pt x="416" y="285"/>
                      <a:pt x="416" y="285"/>
                    </a:cubicBezTo>
                    <a:cubicBezTo>
                      <a:pt x="437" y="285"/>
                      <a:pt x="437" y="285"/>
                      <a:pt x="437" y="285"/>
                    </a:cubicBezTo>
                    <a:cubicBezTo>
                      <a:pt x="437" y="270"/>
                      <a:pt x="437" y="270"/>
                      <a:pt x="437" y="270"/>
                    </a:cubicBezTo>
                    <a:cubicBezTo>
                      <a:pt x="416" y="270"/>
                      <a:pt x="416" y="270"/>
                      <a:pt x="416" y="270"/>
                    </a:cubicBezTo>
                    <a:cubicBezTo>
                      <a:pt x="416" y="255"/>
                      <a:pt x="416" y="255"/>
                      <a:pt x="416" y="255"/>
                    </a:cubicBezTo>
                    <a:cubicBezTo>
                      <a:pt x="437" y="255"/>
                      <a:pt x="437" y="255"/>
                      <a:pt x="437" y="255"/>
                    </a:cubicBezTo>
                    <a:cubicBezTo>
                      <a:pt x="437" y="241"/>
                      <a:pt x="437" y="241"/>
                      <a:pt x="437" y="241"/>
                    </a:cubicBezTo>
                    <a:cubicBezTo>
                      <a:pt x="416" y="241"/>
                      <a:pt x="416" y="241"/>
                      <a:pt x="416" y="241"/>
                    </a:cubicBezTo>
                    <a:cubicBezTo>
                      <a:pt x="416" y="226"/>
                      <a:pt x="416" y="226"/>
                      <a:pt x="416" y="226"/>
                    </a:cubicBezTo>
                    <a:cubicBezTo>
                      <a:pt x="437" y="226"/>
                      <a:pt x="437" y="226"/>
                      <a:pt x="437" y="226"/>
                    </a:cubicBezTo>
                    <a:cubicBezTo>
                      <a:pt x="437" y="212"/>
                      <a:pt x="437" y="212"/>
                      <a:pt x="437" y="212"/>
                    </a:cubicBezTo>
                    <a:cubicBezTo>
                      <a:pt x="416" y="212"/>
                      <a:pt x="416" y="212"/>
                      <a:pt x="416" y="212"/>
                    </a:cubicBezTo>
                    <a:cubicBezTo>
                      <a:pt x="416" y="197"/>
                      <a:pt x="416" y="197"/>
                      <a:pt x="416" y="197"/>
                    </a:cubicBezTo>
                    <a:cubicBezTo>
                      <a:pt x="437" y="197"/>
                      <a:pt x="437" y="197"/>
                      <a:pt x="437" y="197"/>
                    </a:cubicBezTo>
                    <a:cubicBezTo>
                      <a:pt x="437" y="183"/>
                      <a:pt x="437" y="183"/>
                      <a:pt x="437" y="183"/>
                    </a:cubicBezTo>
                    <a:cubicBezTo>
                      <a:pt x="416" y="183"/>
                      <a:pt x="416" y="183"/>
                      <a:pt x="416" y="183"/>
                    </a:cubicBezTo>
                    <a:cubicBezTo>
                      <a:pt x="416" y="168"/>
                      <a:pt x="416" y="168"/>
                      <a:pt x="416" y="168"/>
                    </a:cubicBezTo>
                    <a:cubicBezTo>
                      <a:pt x="437" y="168"/>
                      <a:pt x="437" y="168"/>
                      <a:pt x="437" y="168"/>
                    </a:cubicBezTo>
                    <a:cubicBezTo>
                      <a:pt x="437" y="153"/>
                      <a:pt x="437" y="153"/>
                      <a:pt x="437" y="153"/>
                    </a:cubicBezTo>
                    <a:cubicBezTo>
                      <a:pt x="416" y="153"/>
                      <a:pt x="416" y="153"/>
                      <a:pt x="416" y="153"/>
                    </a:cubicBezTo>
                    <a:cubicBezTo>
                      <a:pt x="416" y="138"/>
                      <a:pt x="416" y="138"/>
                      <a:pt x="416" y="138"/>
                    </a:cubicBezTo>
                    <a:cubicBezTo>
                      <a:pt x="437" y="138"/>
                      <a:pt x="437" y="138"/>
                      <a:pt x="437" y="138"/>
                    </a:cubicBezTo>
                    <a:cubicBezTo>
                      <a:pt x="437" y="124"/>
                      <a:pt x="437" y="124"/>
                      <a:pt x="437" y="124"/>
                    </a:cubicBezTo>
                    <a:cubicBezTo>
                      <a:pt x="416" y="124"/>
                      <a:pt x="416" y="124"/>
                      <a:pt x="416" y="124"/>
                    </a:cubicBezTo>
                    <a:cubicBezTo>
                      <a:pt x="416" y="109"/>
                      <a:pt x="416" y="109"/>
                      <a:pt x="416" y="109"/>
                    </a:cubicBezTo>
                    <a:cubicBezTo>
                      <a:pt x="437" y="109"/>
                      <a:pt x="437" y="109"/>
                      <a:pt x="437" y="109"/>
                    </a:cubicBezTo>
                    <a:cubicBezTo>
                      <a:pt x="437" y="95"/>
                      <a:pt x="437" y="95"/>
                      <a:pt x="437" y="95"/>
                    </a:cubicBezTo>
                    <a:cubicBezTo>
                      <a:pt x="416" y="95"/>
                      <a:pt x="416" y="95"/>
                      <a:pt x="416" y="95"/>
                    </a:cubicBezTo>
                    <a:cubicBezTo>
                      <a:pt x="416" y="80"/>
                      <a:pt x="416" y="80"/>
                      <a:pt x="416" y="80"/>
                    </a:cubicBezTo>
                    <a:cubicBezTo>
                      <a:pt x="437" y="80"/>
                      <a:pt x="437" y="80"/>
                      <a:pt x="437" y="80"/>
                    </a:cubicBezTo>
                    <a:cubicBezTo>
                      <a:pt x="437" y="66"/>
                      <a:pt x="437" y="66"/>
                      <a:pt x="437" y="66"/>
                    </a:cubicBezTo>
                    <a:cubicBezTo>
                      <a:pt x="416" y="66"/>
                      <a:pt x="416" y="66"/>
                      <a:pt x="416" y="66"/>
                    </a:cubicBezTo>
                    <a:cubicBezTo>
                      <a:pt x="416" y="51"/>
                      <a:pt x="416" y="51"/>
                      <a:pt x="416" y="51"/>
                    </a:cubicBezTo>
                    <a:lnTo>
                      <a:pt x="437" y="5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9" name="Freeform 25">
                <a:extLst>
                  <a:ext uri="{FF2B5EF4-FFF2-40B4-BE49-F238E27FC236}">
                    <a16:creationId xmlns:a16="http://schemas.microsoft.com/office/drawing/2014/main" id="{926C99D4-9C3D-4647-A0EF-9B3561B30860}"/>
                  </a:ext>
                </a:extLst>
              </p:cNvPr>
              <p:cNvSpPr>
                <a:spLocks noChangeAspect="1" noEditPoints="1"/>
              </p:cNvSpPr>
              <p:nvPr/>
            </p:nvSpPr>
            <p:spPr bwMode="auto">
              <a:xfrm>
                <a:off x="-1735138" y="1568451"/>
                <a:ext cx="1287463" cy="1284288"/>
              </a:xfrm>
              <a:custGeom>
                <a:avLst/>
                <a:gdLst>
                  <a:gd name="T0" fmla="*/ 269 w 341"/>
                  <a:gd name="T1" fmla="*/ 60 h 340"/>
                  <a:gd name="T2" fmla="*/ 281 w 341"/>
                  <a:gd name="T3" fmla="*/ 72 h 340"/>
                  <a:gd name="T4" fmla="*/ 281 w 341"/>
                  <a:gd name="T5" fmla="*/ 268 h 340"/>
                  <a:gd name="T6" fmla="*/ 269 w 341"/>
                  <a:gd name="T7" fmla="*/ 280 h 340"/>
                  <a:gd name="T8" fmla="*/ 73 w 341"/>
                  <a:gd name="T9" fmla="*/ 280 h 340"/>
                  <a:gd name="T10" fmla="*/ 61 w 341"/>
                  <a:gd name="T11" fmla="*/ 268 h 340"/>
                  <a:gd name="T12" fmla="*/ 61 w 341"/>
                  <a:gd name="T13" fmla="*/ 72 h 340"/>
                  <a:gd name="T14" fmla="*/ 73 w 341"/>
                  <a:gd name="T15" fmla="*/ 60 h 340"/>
                  <a:gd name="T16" fmla="*/ 269 w 341"/>
                  <a:gd name="T17" fmla="*/ 60 h 340"/>
                  <a:gd name="T18" fmla="*/ 269 w 341"/>
                  <a:gd name="T19" fmla="*/ 48 h 340"/>
                  <a:gd name="T20" fmla="*/ 73 w 341"/>
                  <a:gd name="T21" fmla="*/ 48 h 340"/>
                  <a:gd name="T22" fmla="*/ 49 w 341"/>
                  <a:gd name="T23" fmla="*/ 72 h 340"/>
                  <a:gd name="T24" fmla="*/ 49 w 341"/>
                  <a:gd name="T25" fmla="*/ 268 h 340"/>
                  <a:gd name="T26" fmla="*/ 73 w 341"/>
                  <a:gd name="T27" fmla="*/ 292 h 340"/>
                  <a:gd name="T28" fmla="*/ 269 w 341"/>
                  <a:gd name="T29" fmla="*/ 292 h 340"/>
                  <a:gd name="T30" fmla="*/ 293 w 341"/>
                  <a:gd name="T31" fmla="*/ 268 h 340"/>
                  <a:gd name="T32" fmla="*/ 293 w 341"/>
                  <a:gd name="T33" fmla="*/ 72 h 340"/>
                  <a:gd name="T34" fmla="*/ 269 w 341"/>
                  <a:gd name="T35" fmla="*/ 48 h 340"/>
                  <a:gd name="T36" fmla="*/ 13 w 341"/>
                  <a:gd name="T37" fmla="*/ 0 h 340"/>
                  <a:gd name="T38" fmla="*/ 0 w 341"/>
                  <a:gd name="T39" fmla="*/ 13 h 340"/>
                  <a:gd name="T40" fmla="*/ 13 w 341"/>
                  <a:gd name="T41" fmla="*/ 26 h 340"/>
                  <a:gd name="T42" fmla="*/ 26 w 341"/>
                  <a:gd name="T43" fmla="*/ 13 h 340"/>
                  <a:gd name="T44" fmla="*/ 13 w 341"/>
                  <a:gd name="T45" fmla="*/ 0 h 340"/>
                  <a:gd name="T46" fmla="*/ 328 w 341"/>
                  <a:gd name="T47" fmla="*/ 0 h 340"/>
                  <a:gd name="T48" fmla="*/ 315 w 341"/>
                  <a:gd name="T49" fmla="*/ 13 h 340"/>
                  <a:gd name="T50" fmla="*/ 328 w 341"/>
                  <a:gd name="T51" fmla="*/ 26 h 340"/>
                  <a:gd name="T52" fmla="*/ 341 w 341"/>
                  <a:gd name="T53" fmla="*/ 13 h 340"/>
                  <a:gd name="T54" fmla="*/ 328 w 341"/>
                  <a:gd name="T55" fmla="*/ 0 h 340"/>
                  <a:gd name="T56" fmla="*/ 13 w 341"/>
                  <a:gd name="T57" fmla="*/ 314 h 340"/>
                  <a:gd name="T58" fmla="*/ 0 w 341"/>
                  <a:gd name="T59" fmla="*/ 327 h 340"/>
                  <a:gd name="T60" fmla="*/ 13 w 341"/>
                  <a:gd name="T61" fmla="*/ 340 h 340"/>
                  <a:gd name="T62" fmla="*/ 26 w 341"/>
                  <a:gd name="T63" fmla="*/ 327 h 340"/>
                  <a:gd name="T64" fmla="*/ 13 w 341"/>
                  <a:gd name="T65" fmla="*/ 314 h 340"/>
                  <a:gd name="T66" fmla="*/ 328 w 341"/>
                  <a:gd name="T67" fmla="*/ 314 h 340"/>
                  <a:gd name="T68" fmla="*/ 315 w 341"/>
                  <a:gd name="T69" fmla="*/ 327 h 340"/>
                  <a:gd name="T70" fmla="*/ 328 w 341"/>
                  <a:gd name="T71" fmla="*/ 340 h 340"/>
                  <a:gd name="T72" fmla="*/ 341 w 341"/>
                  <a:gd name="T73" fmla="*/ 327 h 340"/>
                  <a:gd name="T74" fmla="*/ 328 w 341"/>
                  <a:gd name="T75"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340">
                    <a:moveTo>
                      <a:pt x="269" y="60"/>
                    </a:moveTo>
                    <a:cubicBezTo>
                      <a:pt x="276" y="60"/>
                      <a:pt x="281" y="65"/>
                      <a:pt x="281" y="72"/>
                    </a:cubicBezTo>
                    <a:cubicBezTo>
                      <a:pt x="281" y="268"/>
                      <a:pt x="281" y="268"/>
                      <a:pt x="281" y="268"/>
                    </a:cubicBezTo>
                    <a:cubicBezTo>
                      <a:pt x="281" y="275"/>
                      <a:pt x="276" y="280"/>
                      <a:pt x="269" y="280"/>
                    </a:cubicBezTo>
                    <a:cubicBezTo>
                      <a:pt x="73" y="280"/>
                      <a:pt x="73" y="280"/>
                      <a:pt x="73" y="280"/>
                    </a:cubicBezTo>
                    <a:cubicBezTo>
                      <a:pt x="66" y="280"/>
                      <a:pt x="61" y="275"/>
                      <a:pt x="61" y="268"/>
                    </a:cubicBezTo>
                    <a:cubicBezTo>
                      <a:pt x="61" y="72"/>
                      <a:pt x="61" y="72"/>
                      <a:pt x="61" y="72"/>
                    </a:cubicBezTo>
                    <a:cubicBezTo>
                      <a:pt x="61" y="65"/>
                      <a:pt x="66" y="60"/>
                      <a:pt x="73" y="60"/>
                    </a:cubicBezTo>
                    <a:cubicBezTo>
                      <a:pt x="269" y="60"/>
                      <a:pt x="269" y="60"/>
                      <a:pt x="269" y="60"/>
                    </a:cubicBezTo>
                    <a:moveTo>
                      <a:pt x="269" y="48"/>
                    </a:moveTo>
                    <a:cubicBezTo>
                      <a:pt x="73" y="48"/>
                      <a:pt x="73" y="48"/>
                      <a:pt x="73" y="48"/>
                    </a:cubicBezTo>
                    <a:cubicBezTo>
                      <a:pt x="60" y="48"/>
                      <a:pt x="49" y="59"/>
                      <a:pt x="49" y="72"/>
                    </a:cubicBezTo>
                    <a:cubicBezTo>
                      <a:pt x="49" y="268"/>
                      <a:pt x="49" y="268"/>
                      <a:pt x="49" y="268"/>
                    </a:cubicBezTo>
                    <a:cubicBezTo>
                      <a:pt x="49" y="281"/>
                      <a:pt x="60" y="292"/>
                      <a:pt x="73" y="292"/>
                    </a:cubicBezTo>
                    <a:cubicBezTo>
                      <a:pt x="269" y="292"/>
                      <a:pt x="269" y="292"/>
                      <a:pt x="269" y="292"/>
                    </a:cubicBezTo>
                    <a:cubicBezTo>
                      <a:pt x="282" y="292"/>
                      <a:pt x="293" y="281"/>
                      <a:pt x="293" y="268"/>
                    </a:cubicBezTo>
                    <a:cubicBezTo>
                      <a:pt x="293" y="72"/>
                      <a:pt x="293" y="72"/>
                      <a:pt x="293" y="72"/>
                    </a:cubicBezTo>
                    <a:cubicBezTo>
                      <a:pt x="293" y="59"/>
                      <a:pt x="282" y="48"/>
                      <a:pt x="269" y="48"/>
                    </a:cubicBezTo>
                    <a:close/>
                    <a:moveTo>
                      <a:pt x="13" y="0"/>
                    </a:moveTo>
                    <a:cubicBezTo>
                      <a:pt x="6" y="0"/>
                      <a:pt x="0" y="5"/>
                      <a:pt x="0" y="13"/>
                    </a:cubicBezTo>
                    <a:cubicBezTo>
                      <a:pt x="0" y="20"/>
                      <a:pt x="6" y="26"/>
                      <a:pt x="13" y="26"/>
                    </a:cubicBezTo>
                    <a:cubicBezTo>
                      <a:pt x="21" y="26"/>
                      <a:pt x="26" y="20"/>
                      <a:pt x="26" y="13"/>
                    </a:cubicBezTo>
                    <a:cubicBezTo>
                      <a:pt x="26" y="5"/>
                      <a:pt x="21" y="0"/>
                      <a:pt x="13" y="0"/>
                    </a:cubicBezTo>
                    <a:close/>
                    <a:moveTo>
                      <a:pt x="328" y="0"/>
                    </a:moveTo>
                    <a:cubicBezTo>
                      <a:pt x="321" y="0"/>
                      <a:pt x="315" y="5"/>
                      <a:pt x="315" y="13"/>
                    </a:cubicBezTo>
                    <a:cubicBezTo>
                      <a:pt x="315" y="20"/>
                      <a:pt x="321" y="26"/>
                      <a:pt x="328" y="26"/>
                    </a:cubicBezTo>
                    <a:cubicBezTo>
                      <a:pt x="336" y="26"/>
                      <a:pt x="341" y="20"/>
                      <a:pt x="341" y="13"/>
                    </a:cubicBezTo>
                    <a:cubicBezTo>
                      <a:pt x="341" y="5"/>
                      <a:pt x="336" y="0"/>
                      <a:pt x="328" y="0"/>
                    </a:cubicBezTo>
                    <a:close/>
                    <a:moveTo>
                      <a:pt x="13" y="314"/>
                    </a:moveTo>
                    <a:cubicBezTo>
                      <a:pt x="6" y="314"/>
                      <a:pt x="0" y="320"/>
                      <a:pt x="0" y="327"/>
                    </a:cubicBezTo>
                    <a:cubicBezTo>
                      <a:pt x="0" y="335"/>
                      <a:pt x="6" y="340"/>
                      <a:pt x="13" y="340"/>
                    </a:cubicBezTo>
                    <a:cubicBezTo>
                      <a:pt x="21" y="340"/>
                      <a:pt x="26" y="335"/>
                      <a:pt x="26" y="327"/>
                    </a:cubicBezTo>
                    <a:cubicBezTo>
                      <a:pt x="26" y="320"/>
                      <a:pt x="21" y="314"/>
                      <a:pt x="13" y="314"/>
                    </a:cubicBezTo>
                    <a:close/>
                    <a:moveTo>
                      <a:pt x="328" y="314"/>
                    </a:moveTo>
                    <a:cubicBezTo>
                      <a:pt x="321" y="314"/>
                      <a:pt x="315" y="320"/>
                      <a:pt x="315" y="327"/>
                    </a:cubicBezTo>
                    <a:cubicBezTo>
                      <a:pt x="315" y="335"/>
                      <a:pt x="321" y="340"/>
                      <a:pt x="328" y="340"/>
                    </a:cubicBezTo>
                    <a:cubicBezTo>
                      <a:pt x="336" y="340"/>
                      <a:pt x="341" y="335"/>
                      <a:pt x="341" y="327"/>
                    </a:cubicBezTo>
                    <a:cubicBezTo>
                      <a:pt x="341" y="320"/>
                      <a:pt x="336" y="314"/>
                      <a:pt x="328" y="3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47" name="正方形/長方形 46">
              <a:extLst>
                <a:ext uri="{FF2B5EF4-FFF2-40B4-BE49-F238E27FC236}">
                  <a16:creationId xmlns:a16="http://schemas.microsoft.com/office/drawing/2014/main" id="{B274DACA-BDFC-4302-B055-C88BCFF8B4ED}"/>
                </a:ext>
              </a:extLst>
            </p:cNvPr>
            <p:cNvSpPr/>
            <p:nvPr/>
          </p:nvSpPr>
          <p:spPr>
            <a:xfrm>
              <a:off x="3800634" y="3372612"/>
              <a:ext cx="990977" cy="52322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800" b="1" i="0" u="none" strike="noStrike" kern="0" cap="none" spc="0" normalizeH="0" baseline="0" noProof="0" dirty="0">
                  <a:ln>
                    <a:noFill/>
                  </a:ln>
                  <a:effectLst/>
                  <a:uLnTx/>
                  <a:uFillTx/>
                  <a:latin typeface="メイリオ"/>
                </a:rPr>
                <a:t>GPU</a:t>
              </a:r>
            </a:p>
          </p:txBody>
        </p:sp>
      </p:grpSp>
    </p:spTree>
    <p:extLst>
      <p:ext uri="{BB962C8B-B14F-4D97-AF65-F5344CB8AC3E}">
        <p14:creationId xmlns:p14="http://schemas.microsoft.com/office/powerpoint/2010/main" val="929492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par>
                                <p:cTn id="8" presetID="22" presetClass="entr" presetSubtype="8"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left)">
                                      <p:cBhvr>
                                        <p:cTn id="10" dur="500"/>
                                        <p:tgtEl>
                                          <p:spTgt spid="81"/>
                                        </p:tgtEl>
                                      </p:cBhvr>
                                    </p:animEffect>
                                  </p:childTnLst>
                                </p:cTn>
                              </p:par>
                              <p:par>
                                <p:cTn id="11" presetID="22" presetClass="entr" presetSubtype="8"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wipe(left)">
                                      <p:cBhvr>
                                        <p:cTn id="13" dur="500"/>
                                        <p:tgtEl>
                                          <p:spTgt spid="8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par>
                                <p:cTn id="18" presetID="22" presetClass="entr" presetSubtype="8"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500"/>
                                        <p:tgtEl>
                                          <p:spTgt spid="5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wipe(left)">
                                      <p:cBhvr>
                                        <p:cTn id="23" dur="500"/>
                                        <p:tgtEl>
                                          <p:spTgt spid="9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left)">
                                      <p:cBhvr>
                                        <p:cTn id="27" dur="500"/>
                                        <p:tgtEl>
                                          <p:spTgt spid="8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left)">
                                      <p:cBhvr>
                                        <p:cTn id="31" dur="500"/>
                                        <p:tgtEl>
                                          <p:spTgt spid="98"/>
                                        </p:tgtEl>
                                      </p:cBhvr>
                                    </p:animEffect>
                                  </p:childTnLst>
                                </p:cTn>
                              </p:par>
                              <p:par>
                                <p:cTn id="32" presetID="22" presetClass="entr" presetSubtype="8"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wipe(left)">
                                      <p:cBhvr>
                                        <p:cTn id="34" dur="500"/>
                                        <p:tgtEl>
                                          <p:spTgt spid="6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wipe(up)">
                                      <p:cBhvr>
                                        <p:cTn id="45" dur="500"/>
                                        <p:tgtEl>
                                          <p:spTgt spid="90"/>
                                        </p:tgtEl>
                                      </p:cBhvr>
                                    </p:animEffect>
                                  </p:childTnLst>
                                </p:cTn>
                              </p:par>
                              <p:par>
                                <p:cTn id="46" presetID="22" presetClass="entr" presetSubtype="1" fill="hold" nodeType="with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wipe(up)">
                                      <p:cBhvr>
                                        <p:cTn id="48" dur="500"/>
                                        <p:tgtEl>
                                          <p:spTgt spid="102"/>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wipe(left)">
                                      <p:cBhvr>
                                        <p:cTn id="52" dur="500"/>
                                        <p:tgtEl>
                                          <p:spTgt spid="10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par>
                                <p:cTn id="56" presetID="22" presetClass="entr" presetSubtype="8" fill="hold"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wipe(left)">
                                      <p:cBhvr>
                                        <p:cTn id="58" dur="500"/>
                                        <p:tgtEl>
                                          <p:spTgt spid="1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wipe(down)">
                                      <p:cBhvr>
                                        <p:cTn id="63" dur="500"/>
                                        <p:tgtEl>
                                          <p:spTgt spid="91"/>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par>
                                <p:cTn id="68" presetID="22" presetClass="entr" presetSubtype="4"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down)">
                                      <p:cBhvr>
                                        <p:cTn id="70" dur="500"/>
                                        <p:tgtEl>
                                          <p:spTgt spid="36"/>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wipe(down)">
                                      <p:cBhvr>
                                        <p:cTn id="73" dur="500"/>
                                        <p:tgtEl>
                                          <p:spTgt spid="9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wipe(left)">
                                      <p:cBhvr>
                                        <p:cTn id="78" dur="500"/>
                                        <p:tgtEl>
                                          <p:spTgt spid="3"/>
                                        </p:tgtEl>
                                      </p:cBhvr>
                                    </p:animEffect>
                                  </p:childTnLst>
                                </p:cTn>
                              </p:par>
                              <p:par>
                                <p:cTn id="79" presetID="22" presetClass="entr" presetSubtype="8" fill="hold" nodeType="withEffect">
                                  <p:stCondLst>
                                    <p:cond delay="0"/>
                                  </p:stCondLst>
                                  <p:childTnLst>
                                    <p:set>
                                      <p:cBhvr>
                                        <p:cTn id="80" dur="1" fill="hold">
                                          <p:stCondLst>
                                            <p:cond delay="0"/>
                                          </p:stCondLst>
                                        </p:cTn>
                                        <p:tgtEl>
                                          <p:spTgt spid="110"/>
                                        </p:tgtEl>
                                        <p:attrNameLst>
                                          <p:attrName>style.visibility</p:attrName>
                                        </p:attrNameLst>
                                      </p:cBhvr>
                                      <p:to>
                                        <p:strVal val="visible"/>
                                      </p:to>
                                    </p:set>
                                    <p:animEffect transition="in" filter="wipe(left)">
                                      <p:cBhvr>
                                        <p:cTn id="81" dur="500"/>
                                        <p:tgtEl>
                                          <p:spTgt spid="110"/>
                                        </p:tgtEl>
                                      </p:cBhvr>
                                    </p:animEffect>
                                  </p:childTnLst>
                                </p:cTn>
                              </p:par>
                              <p:par>
                                <p:cTn id="82" presetID="22" presetClass="entr" presetSubtype="8" fill="hold" nodeType="with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wipe(left)">
                                      <p:cBhvr>
                                        <p:cTn id="84" dur="500"/>
                                        <p:tgtEl>
                                          <p:spTgt spid="11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wipe(left)">
                                      <p:cBhvr>
                                        <p:cTn id="87" dur="500"/>
                                        <p:tgtEl>
                                          <p:spTgt spid="9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87"/>
                                        </p:tgtEl>
                                        <p:attrNameLst>
                                          <p:attrName>style.visibility</p:attrName>
                                        </p:attrNameLst>
                                      </p:cBhvr>
                                      <p:to>
                                        <p:strVal val="visible"/>
                                      </p:to>
                                    </p:set>
                                    <p:animEffect transition="in" filter="wipe(up)">
                                      <p:cBhvr>
                                        <p:cTn id="92" dur="500"/>
                                        <p:tgtEl>
                                          <p:spTgt spid="87"/>
                                        </p:tgtEl>
                                      </p:cBhvr>
                                    </p:animEffect>
                                  </p:childTnLst>
                                </p:cTn>
                              </p:par>
                              <p:par>
                                <p:cTn id="93" presetID="22" presetClass="entr" presetSubtype="1" fill="hold" nodeType="withEffect">
                                  <p:stCondLst>
                                    <p:cond delay="0"/>
                                  </p:stCondLst>
                                  <p:childTnLst>
                                    <p:set>
                                      <p:cBhvr>
                                        <p:cTn id="94" dur="1" fill="hold">
                                          <p:stCondLst>
                                            <p:cond delay="0"/>
                                          </p:stCondLst>
                                        </p:cTn>
                                        <p:tgtEl>
                                          <p:spTgt spid="89"/>
                                        </p:tgtEl>
                                        <p:attrNameLst>
                                          <p:attrName>style.visibility</p:attrName>
                                        </p:attrNameLst>
                                      </p:cBhvr>
                                      <p:to>
                                        <p:strVal val="visible"/>
                                      </p:to>
                                    </p:set>
                                    <p:animEffect transition="in" filter="wipe(up)">
                                      <p:cBhvr>
                                        <p:cTn id="95" dur="500"/>
                                        <p:tgtEl>
                                          <p:spTgt spid="89"/>
                                        </p:tgtEl>
                                      </p:cBhvr>
                                    </p:animEffect>
                                  </p:childTnLst>
                                </p:cTn>
                              </p:par>
                              <p:par>
                                <p:cTn id="96" presetID="22" presetClass="entr" presetSubtype="1" fill="hold" nodeType="withEffect">
                                  <p:stCondLst>
                                    <p:cond delay="0"/>
                                  </p:stCondLst>
                                  <p:childTnLst>
                                    <p:set>
                                      <p:cBhvr>
                                        <p:cTn id="97" dur="1" fill="hold">
                                          <p:stCondLst>
                                            <p:cond delay="0"/>
                                          </p:stCondLst>
                                        </p:cTn>
                                        <p:tgtEl>
                                          <p:spTgt spid="88"/>
                                        </p:tgtEl>
                                        <p:attrNameLst>
                                          <p:attrName>style.visibility</p:attrName>
                                        </p:attrNameLst>
                                      </p:cBhvr>
                                      <p:to>
                                        <p:strVal val="visible"/>
                                      </p:to>
                                    </p:set>
                                    <p:animEffect transition="in" filter="wipe(up)">
                                      <p:cBhvr>
                                        <p:cTn id="98" dur="500"/>
                                        <p:tgtEl>
                                          <p:spTgt spid="88"/>
                                        </p:tgtEl>
                                      </p:cBhvr>
                                    </p:animEffec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wipe(left)">
                                      <p:cBhvr>
                                        <p:cTn id="102" dur="500"/>
                                        <p:tgtEl>
                                          <p:spTgt spid="39"/>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wipe(left)">
                                      <p:cBhvr>
                                        <p:cTn id="105" dur="500"/>
                                        <p:tgtEl>
                                          <p:spTgt spid="4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left)">
                                      <p:cBhvr>
                                        <p:cTn id="108" dur="500"/>
                                        <p:tgtEl>
                                          <p:spTgt spid="4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wipe(left)">
                                      <p:cBhvr>
                                        <p:cTn id="111" dur="500"/>
                                        <p:tgtEl>
                                          <p:spTgt spid="4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wipe(left)">
                                      <p:cBhvr>
                                        <p:cTn id="114" dur="500"/>
                                        <p:tgtEl>
                                          <p:spTgt spid="43"/>
                                        </p:tgtEl>
                                      </p:cBhvr>
                                    </p:animEffect>
                                  </p:childTnLst>
                                </p:cTn>
                              </p:par>
                              <p:par>
                                <p:cTn id="115" presetID="22" presetClass="entr" presetSubtype="8" fill="hold" nodeType="with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wipe(left)">
                                      <p:cBhvr>
                                        <p:cTn id="117" dur="500"/>
                                        <p:tgtEl>
                                          <p:spTgt spid="74"/>
                                        </p:tgtEl>
                                      </p:cBhvr>
                                    </p:animEffect>
                                  </p:childTnLst>
                                </p:cTn>
                              </p:par>
                              <p:par>
                                <p:cTn id="118" presetID="22" presetClass="entr" presetSubtype="8" fill="hold" nodeType="withEffect">
                                  <p:stCondLst>
                                    <p:cond delay="0"/>
                                  </p:stCondLst>
                                  <p:childTnLst>
                                    <p:set>
                                      <p:cBhvr>
                                        <p:cTn id="119" dur="1" fill="hold">
                                          <p:stCondLst>
                                            <p:cond delay="0"/>
                                          </p:stCondLst>
                                        </p:cTn>
                                        <p:tgtEl>
                                          <p:spTgt spid="77"/>
                                        </p:tgtEl>
                                        <p:attrNameLst>
                                          <p:attrName>style.visibility</p:attrName>
                                        </p:attrNameLst>
                                      </p:cBhvr>
                                      <p:to>
                                        <p:strVal val="visible"/>
                                      </p:to>
                                    </p:set>
                                    <p:animEffect transition="in" filter="wipe(left)">
                                      <p:cBhvr>
                                        <p:cTn id="120" dur="500"/>
                                        <p:tgtEl>
                                          <p:spTgt spid="77"/>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99"/>
                                        </p:tgtEl>
                                        <p:attrNameLst>
                                          <p:attrName>style.visibility</p:attrName>
                                        </p:attrNameLst>
                                      </p:cBhvr>
                                      <p:to>
                                        <p:strVal val="visible"/>
                                      </p:to>
                                    </p:set>
                                    <p:animEffect transition="in" filter="wipe(left)">
                                      <p:cBhvr>
                                        <p:cTn id="123" dur="500"/>
                                        <p:tgtEl>
                                          <p:spTgt spid="99"/>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100"/>
                                        </p:tgtEl>
                                        <p:attrNameLst>
                                          <p:attrName>style.visibility</p:attrName>
                                        </p:attrNameLst>
                                      </p:cBhvr>
                                      <p:to>
                                        <p:strVal val="visible"/>
                                      </p:to>
                                    </p:set>
                                    <p:animEffect transition="in" filter="wipe(left)">
                                      <p:cBhvr>
                                        <p:cTn id="126" dur="500"/>
                                        <p:tgtEl>
                                          <p:spTgt spid="100"/>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101"/>
                                        </p:tgtEl>
                                        <p:attrNameLst>
                                          <p:attrName>style.visibility</p:attrName>
                                        </p:attrNameLst>
                                      </p:cBhvr>
                                      <p:to>
                                        <p:strVal val="visible"/>
                                      </p:to>
                                    </p:set>
                                    <p:animEffect transition="in" filter="wipe(left)">
                                      <p:cBhvr>
                                        <p:cTn id="129" dur="500"/>
                                        <p:tgtEl>
                                          <p:spTgt spid="101"/>
                                        </p:tgtEl>
                                      </p:cBhvr>
                                    </p:animEffect>
                                  </p:childTnLst>
                                </p:cTn>
                              </p:par>
                            </p:childTnLst>
                          </p:cTn>
                        </p:par>
                        <p:par>
                          <p:cTn id="130" fill="hold">
                            <p:stCondLst>
                              <p:cond delay="1000"/>
                            </p:stCondLst>
                            <p:childTnLst>
                              <p:par>
                                <p:cTn id="131" presetID="22" presetClass="entr" presetSubtype="4" fill="hold" nodeType="afterEffect">
                                  <p:stCondLst>
                                    <p:cond delay="0"/>
                                  </p:stCondLst>
                                  <p:childTnLst>
                                    <p:set>
                                      <p:cBhvr>
                                        <p:cTn id="132" dur="1" fill="hold">
                                          <p:stCondLst>
                                            <p:cond delay="0"/>
                                          </p:stCondLst>
                                        </p:cTn>
                                        <p:tgtEl>
                                          <p:spTgt spid="84"/>
                                        </p:tgtEl>
                                        <p:attrNameLst>
                                          <p:attrName>style.visibility</p:attrName>
                                        </p:attrNameLst>
                                      </p:cBhvr>
                                      <p:to>
                                        <p:strVal val="visible"/>
                                      </p:to>
                                    </p:set>
                                    <p:animEffect transition="in" filter="wipe(down)">
                                      <p:cBhvr>
                                        <p:cTn id="133" dur="500"/>
                                        <p:tgtEl>
                                          <p:spTgt spid="84"/>
                                        </p:tgtEl>
                                      </p:cBhvr>
                                    </p:animEffect>
                                  </p:childTnLst>
                                </p:cTn>
                              </p:par>
                              <p:par>
                                <p:cTn id="134" presetID="22" presetClass="entr" presetSubtype="4" fill="hold" nodeType="withEffect">
                                  <p:stCondLst>
                                    <p:cond delay="0"/>
                                  </p:stCondLst>
                                  <p:childTnLst>
                                    <p:set>
                                      <p:cBhvr>
                                        <p:cTn id="135" dur="1" fill="hold">
                                          <p:stCondLst>
                                            <p:cond delay="0"/>
                                          </p:stCondLst>
                                        </p:cTn>
                                        <p:tgtEl>
                                          <p:spTgt spid="121"/>
                                        </p:tgtEl>
                                        <p:attrNameLst>
                                          <p:attrName>style.visibility</p:attrName>
                                        </p:attrNameLst>
                                      </p:cBhvr>
                                      <p:to>
                                        <p:strVal val="visible"/>
                                      </p:to>
                                    </p:set>
                                    <p:animEffect transition="in" filter="wipe(down)">
                                      <p:cBhvr>
                                        <p:cTn id="136" dur="500"/>
                                        <p:tgtEl>
                                          <p:spTgt spid="121"/>
                                        </p:tgtEl>
                                      </p:cBhvr>
                                    </p:animEffect>
                                  </p:childTnLst>
                                </p:cTn>
                              </p:par>
                              <p:par>
                                <p:cTn id="137" presetID="22" presetClass="entr" presetSubtype="4" fill="hold" nodeType="withEffect">
                                  <p:stCondLst>
                                    <p:cond delay="0"/>
                                  </p:stCondLst>
                                  <p:childTnLst>
                                    <p:set>
                                      <p:cBhvr>
                                        <p:cTn id="138" dur="1" fill="hold">
                                          <p:stCondLst>
                                            <p:cond delay="0"/>
                                          </p:stCondLst>
                                        </p:cTn>
                                        <p:tgtEl>
                                          <p:spTgt spid="125"/>
                                        </p:tgtEl>
                                        <p:attrNameLst>
                                          <p:attrName>style.visibility</p:attrName>
                                        </p:attrNameLst>
                                      </p:cBhvr>
                                      <p:to>
                                        <p:strVal val="visible"/>
                                      </p:to>
                                    </p:set>
                                    <p:animEffect transition="in" filter="wipe(down)">
                                      <p:cBhvr>
                                        <p:cTn id="139"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9" grpId="0" animBg="1"/>
      <p:bldP spid="40" grpId="0" animBg="1"/>
      <p:bldP spid="41" grpId="0" animBg="1"/>
      <p:bldP spid="42" grpId="0" animBg="1"/>
      <p:bldP spid="43" grpId="0" animBg="1"/>
      <p:bldP spid="57" grpId="0" animBg="1"/>
      <p:bldP spid="62" grpId="0" animBg="1"/>
      <p:bldP spid="94" grpId="0" animBg="1"/>
      <p:bldP spid="95" grpId="0" animBg="1"/>
      <p:bldP spid="97" grpId="0"/>
      <p:bldP spid="98" grpId="0"/>
      <p:bldP spid="99" grpId="0"/>
      <p:bldP spid="100" grpId="0"/>
      <p:bldP spid="101" grpId="0"/>
      <p:bldGraphic spid="106" grpId="0">
        <p:bldAsOne/>
      </p:bldGraphic>
      <p:bldP spid="9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319EEFC-5A76-44E8-8077-BC4CCDFE585A}"/>
              </a:ext>
            </a:extLst>
          </p:cNvPr>
          <p:cNvSpPr/>
          <p:nvPr/>
        </p:nvSpPr>
        <p:spPr bwMode="auto">
          <a:xfrm>
            <a:off x="1292944" y="347459"/>
            <a:ext cx="7851055"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6" name="正方形/長方形 5">
            <a:extLst>
              <a:ext uri="{FF2B5EF4-FFF2-40B4-BE49-F238E27FC236}">
                <a16:creationId xmlns:a16="http://schemas.microsoft.com/office/drawing/2014/main" id="{7F7977EA-3B39-45A2-9D4C-9EE8974F7686}"/>
              </a:ext>
            </a:extLst>
          </p:cNvPr>
          <p:cNvSpPr/>
          <p:nvPr/>
        </p:nvSpPr>
        <p:spPr bwMode="auto">
          <a:xfrm>
            <a:off x="6099625" y="347459"/>
            <a:ext cx="3034144"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7" name="フリーフォーム: 図形 6">
            <a:extLst>
              <a:ext uri="{FF2B5EF4-FFF2-40B4-BE49-F238E27FC236}">
                <a16:creationId xmlns:a16="http://schemas.microsoft.com/office/drawing/2014/main" id="{8159DD2B-FEF9-461B-94CA-C6C46525620C}"/>
              </a:ext>
            </a:extLst>
          </p:cNvPr>
          <p:cNvSpPr/>
          <p:nvPr/>
        </p:nvSpPr>
        <p:spPr bwMode="auto">
          <a:xfrm>
            <a:off x="0" y="347459"/>
            <a:ext cx="4303059" cy="4367971"/>
          </a:xfrm>
          <a:custGeom>
            <a:avLst/>
            <a:gdLst>
              <a:gd name="connsiteX0" fmla="*/ 4303059 w 4303059"/>
              <a:gd name="connsiteY0" fmla="*/ 0 h 4378363"/>
              <a:gd name="connsiteX1" fmla="*/ 4303059 w 4303059"/>
              <a:gd name="connsiteY1" fmla="*/ 1387737 h 4378363"/>
              <a:gd name="connsiteX2" fmla="*/ 1312433 w 4303059"/>
              <a:gd name="connsiteY2" fmla="*/ 4378363 h 4378363"/>
              <a:gd name="connsiteX3" fmla="*/ 0 w 4303059"/>
              <a:gd name="connsiteY3" fmla="*/ 4378363 h 4378363"/>
              <a:gd name="connsiteX4" fmla="*/ 0 w 4303059"/>
              <a:gd name="connsiteY4" fmla="*/ 10758 h 4378363"/>
              <a:gd name="connsiteX5" fmla="*/ 4303059 w 4303059"/>
              <a:gd name="connsiteY5" fmla="*/ 0 h 437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059" h="4378363">
                <a:moveTo>
                  <a:pt x="4303059" y="0"/>
                </a:moveTo>
                <a:lnTo>
                  <a:pt x="4303059" y="1387737"/>
                </a:lnTo>
                <a:lnTo>
                  <a:pt x="1312433" y="4378363"/>
                </a:lnTo>
                <a:lnTo>
                  <a:pt x="0" y="4378363"/>
                </a:lnTo>
                <a:lnTo>
                  <a:pt x="0" y="10758"/>
                </a:lnTo>
                <a:lnTo>
                  <a:pt x="4303059" y="0"/>
                </a:lnTo>
                <a:close/>
              </a:path>
            </a:pathLst>
          </a:cu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8" name="円/楕円 130">
            <a:extLst>
              <a:ext uri="{FF2B5EF4-FFF2-40B4-BE49-F238E27FC236}">
                <a16:creationId xmlns:a16="http://schemas.microsoft.com/office/drawing/2014/main" id="{58732B63-EF1C-4262-ABD3-D5FAFDD9F984}"/>
              </a:ext>
            </a:extLst>
          </p:cNvPr>
          <p:cNvSpPr/>
          <p:nvPr/>
        </p:nvSpPr>
        <p:spPr bwMode="auto">
          <a:xfrm>
            <a:off x="7895854" y="2367322"/>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9" name="円/楕円 130">
            <a:extLst>
              <a:ext uri="{FF2B5EF4-FFF2-40B4-BE49-F238E27FC236}">
                <a16:creationId xmlns:a16="http://schemas.microsoft.com/office/drawing/2014/main" id="{74B246F0-C145-4909-91BF-902AE372B65A}"/>
              </a:ext>
            </a:extLst>
          </p:cNvPr>
          <p:cNvSpPr/>
          <p:nvPr/>
        </p:nvSpPr>
        <p:spPr bwMode="auto">
          <a:xfrm>
            <a:off x="394369" y="3670948"/>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0" name="円/楕円 130">
            <a:extLst>
              <a:ext uri="{FF2B5EF4-FFF2-40B4-BE49-F238E27FC236}">
                <a16:creationId xmlns:a16="http://schemas.microsoft.com/office/drawing/2014/main" id="{261A9E15-AC6E-4705-9EF1-F3B86DFDA152}"/>
              </a:ext>
            </a:extLst>
          </p:cNvPr>
          <p:cNvSpPr/>
          <p:nvPr/>
        </p:nvSpPr>
        <p:spPr bwMode="auto">
          <a:xfrm>
            <a:off x="7880877" y="11279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1" name="円/楕円 130">
            <a:extLst>
              <a:ext uri="{FF2B5EF4-FFF2-40B4-BE49-F238E27FC236}">
                <a16:creationId xmlns:a16="http://schemas.microsoft.com/office/drawing/2014/main" id="{7F44C708-77B5-487F-A1A7-1F3A598A5E1E}"/>
              </a:ext>
            </a:extLst>
          </p:cNvPr>
          <p:cNvSpPr/>
          <p:nvPr/>
        </p:nvSpPr>
        <p:spPr bwMode="auto">
          <a:xfrm>
            <a:off x="395450" y="23751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12" name="グループ化 11">
            <a:extLst>
              <a:ext uri="{FF2B5EF4-FFF2-40B4-BE49-F238E27FC236}">
                <a16:creationId xmlns:a16="http://schemas.microsoft.com/office/drawing/2014/main" id="{DAEC64D7-4D85-4828-8A01-5157BB643E17}"/>
              </a:ext>
            </a:extLst>
          </p:cNvPr>
          <p:cNvGrpSpPr/>
          <p:nvPr/>
        </p:nvGrpSpPr>
        <p:grpSpPr>
          <a:xfrm>
            <a:off x="617080" y="3473854"/>
            <a:ext cx="503367" cy="566361"/>
            <a:chOff x="-429535" y="1629506"/>
            <a:chExt cx="382587" cy="430466"/>
          </a:xfrm>
        </p:grpSpPr>
        <p:sp>
          <p:nvSpPr>
            <p:cNvPr id="13" name="角丸四角形 171">
              <a:extLst>
                <a:ext uri="{FF2B5EF4-FFF2-40B4-BE49-F238E27FC236}">
                  <a16:creationId xmlns:a16="http://schemas.microsoft.com/office/drawing/2014/main" id="{42036ADF-58ED-4961-A310-35F8C27A6929}"/>
                </a:ext>
              </a:extLst>
            </p:cNvPr>
            <p:cNvSpPr/>
            <p:nvPr/>
          </p:nvSpPr>
          <p:spPr bwMode="auto">
            <a:xfrm>
              <a:off x="-429535" y="1708742"/>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ｔ</a:t>
              </a:r>
            </a:p>
          </p:txBody>
        </p:sp>
        <p:sp>
          <p:nvSpPr>
            <p:cNvPr id="14" name="角丸四角形 172">
              <a:extLst>
                <a:ext uri="{FF2B5EF4-FFF2-40B4-BE49-F238E27FC236}">
                  <a16:creationId xmlns:a16="http://schemas.microsoft.com/office/drawing/2014/main" id="{E667C3B8-7249-4DFA-B5E0-4362605047EA}"/>
                </a:ext>
              </a:extLst>
            </p:cNvPr>
            <p:cNvSpPr/>
            <p:nvPr/>
          </p:nvSpPr>
          <p:spPr bwMode="auto">
            <a:xfrm>
              <a:off x="-307645" y="1629506"/>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ｆ</a:t>
              </a:r>
            </a:p>
          </p:txBody>
        </p:sp>
        <p:grpSp>
          <p:nvGrpSpPr>
            <p:cNvPr id="15" name="グループ化 14">
              <a:extLst>
                <a:ext uri="{FF2B5EF4-FFF2-40B4-BE49-F238E27FC236}">
                  <a16:creationId xmlns:a16="http://schemas.microsoft.com/office/drawing/2014/main" id="{D7448952-8878-4E95-8420-4BE3620F2E1A}"/>
                </a:ext>
              </a:extLst>
            </p:cNvPr>
            <p:cNvGrpSpPr/>
            <p:nvPr/>
          </p:nvGrpSpPr>
          <p:grpSpPr>
            <a:xfrm>
              <a:off x="-207369" y="1758075"/>
              <a:ext cx="160421" cy="160421"/>
              <a:chOff x="-493779" y="1717248"/>
              <a:chExt cx="160421" cy="160421"/>
            </a:xfrm>
          </p:grpSpPr>
          <p:sp>
            <p:nvSpPr>
              <p:cNvPr id="19" name="角丸四角形 177">
                <a:extLst>
                  <a:ext uri="{FF2B5EF4-FFF2-40B4-BE49-F238E27FC236}">
                    <a16:creationId xmlns:a16="http://schemas.microsoft.com/office/drawing/2014/main" id="{F5A5F38D-9AF5-47F5-AEEC-642D0D4CFE3C}"/>
                  </a:ext>
                </a:extLst>
              </p:cNvPr>
              <p:cNvSpPr/>
              <p:nvPr/>
            </p:nvSpPr>
            <p:spPr bwMode="auto">
              <a:xfrm>
                <a:off x="-493779" y="171724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5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20" name="円/楕円 178">
                <a:extLst>
                  <a:ext uri="{FF2B5EF4-FFF2-40B4-BE49-F238E27FC236}">
                    <a16:creationId xmlns:a16="http://schemas.microsoft.com/office/drawing/2014/main" id="{7308FE55-4728-4EA2-BA00-9E7FE40A2050}"/>
                  </a:ext>
                </a:extLst>
              </p:cNvPr>
              <p:cNvSpPr/>
              <p:nvPr/>
            </p:nvSpPr>
            <p:spPr bwMode="auto">
              <a:xfrm>
                <a:off x="-457375" y="1754723"/>
                <a:ext cx="90000" cy="90000"/>
              </a:xfrm>
              <a:prstGeom prst="ellipse">
                <a:avLst/>
              </a:prstGeom>
              <a:solidFill>
                <a:srgbClr val="FFFFFF"/>
              </a:solidFill>
              <a:ln w="31750" cap="flat" cmpd="sng" algn="ctr">
                <a:solidFill>
                  <a:srgbClr val="002B62"/>
                </a:solidFill>
                <a:prstDash val="soli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21" name="円/楕円 179">
                <a:extLst>
                  <a:ext uri="{FF2B5EF4-FFF2-40B4-BE49-F238E27FC236}">
                    <a16:creationId xmlns:a16="http://schemas.microsoft.com/office/drawing/2014/main" id="{6EA5CE64-7146-4309-BDE2-F7090D7183D8}"/>
                  </a:ext>
                </a:extLst>
              </p:cNvPr>
              <p:cNvSpPr/>
              <p:nvPr/>
            </p:nvSpPr>
            <p:spPr bwMode="auto">
              <a:xfrm>
                <a:off x="-374462" y="1731010"/>
                <a:ext cx="27362" cy="27362"/>
              </a:xfrm>
              <a:prstGeom prst="ellipse">
                <a:avLst/>
              </a:prstGeom>
              <a:solidFill>
                <a:srgbClr val="002B62"/>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6" name="グループ化 15">
              <a:extLst>
                <a:ext uri="{FF2B5EF4-FFF2-40B4-BE49-F238E27FC236}">
                  <a16:creationId xmlns:a16="http://schemas.microsoft.com/office/drawing/2014/main" id="{06857A35-3D00-4F9A-9342-D16913D28015}"/>
                </a:ext>
              </a:extLst>
            </p:cNvPr>
            <p:cNvGrpSpPr/>
            <p:nvPr/>
          </p:nvGrpSpPr>
          <p:grpSpPr>
            <a:xfrm>
              <a:off x="-406303" y="1826044"/>
              <a:ext cx="274378" cy="233928"/>
              <a:chOff x="-554515" y="1151626"/>
              <a:chExt cx="274378" cy="233928"/>
            </a:xfrm>
          </p:grpSpPr>
          <p:sp>
            <p:nvSpPr>
              <p:cNvPr id="17" name="角丸四角形 175">
                <a:extLst>
                  <a:ext uri="{FF2B5EF4-FFF2-40B4-BE49-F238E27FC236}">
                    <a16:creationId xmlns:a16="http://schemas.microsoft.com/office/drawing/2014/main" id="{AECE2A63-41E3-497F-A924-D21F88D7D785}"/>
                  </a:ext>
                </a:extLst>
              </p:cNvPr>
              <p:cNvSpPr/>
              <p:nvPr/>
            </p:nvSpPr>
            <p:spPr bwMode="auto">
              <a:xfrm>
                <a:off x="-495542" y="117115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8" name="正方形/長方形 17">
                <a:extLst>
                  <a:ext uri="{FF2B5EF4-FFF2-40B4-BE49-F238E27FC236}">
                    <a16:creationId xmlns:a16="http://schemas.microsoft.com/office/drawing/2014/main" id="{214140C4-7E39-4638-9026-C300C888DD6B}"/>
                  </a:ext>
                </a:extLst>
              </p:cNvPr>
              <p:cNvSpPr/>
              <p:nvPr/>
            </p:nvSpPr>
            <p:spPr>
              <a:xfrm>
                <a:off x="-554515" y="1151626"/>
                <a:ext cx="274378" cy="233928"/>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2B62"/>
                    </a:solidFill>
                    <a:effectLst/>
                    <a:uLnTx/>
                    <a:uFillTx/>
                    <a:latin typeface="メイリオ"/>
                    <a:ea typeface="メイリオ"/>
                    <a:cs typeface="+mn-cs"/>
                  </a:rPr>
                  <a:t>in</a:t>
                </a:r>
                <a:endParaRPr kumimoji="1" lang="ja-JP" altLang="en-US" sz="1050" b="1" i="0" u="none" strike="noStrike" kern="1200" cap="none" spc="0" normalizeH="0" baseline="0" noProof="0" dirty="0">
                  <a:ln>
                    <a:noFill/>
                  </a:ln>
                  <a:solidFill>
                    <a:srgbClr val="002B62"/>
                  </a:solidFill>
                  <a:effectLst/>
                  <a:uLnTx/>
                  <a:uFillTx/>
                  <a:latin typeface="メイリオ"/>
                  <a:ea typeface="メイリオ"/>
                  <a:cs typeface="+mn-cs"/>
                </a:endParaRPr>
              </a:p>
            </p:txBody>
          </p:sp>
        </p:grpSp>
      </p:grpSp>
      <p:grpSp>
        <p:nvGrpSpPr>
          <p:cNvPr id="23" name="グループ化 22">
            <a:extLst>
              <a:ext uri="{FF2B5EF4-FFF2-40B4-BE49-F238E27FC236}">
                <a16:creationId xmlns:a16="http://schemas.microsoft.com/office/drawing/2014/main" id="{0DB034BF-F901-4CC3-B62C-5CF33EFC4A07}"/>
              </a:ext>
            </a:extLst>
          </p:cNvPr>
          <p:cNvGrpSpPr>
            <a:grpSpLocks noChangeAspect="1"/>
          </p:cNvGrpSpPr>
          <p:nvPr/>
        </p:nvGrpSpPr>
        <p:grpSpPr bwMode="gray">
          <a:xfrm>
            <a:off x="8042744" y="877329"/>
            <a:ext cx="629816" cy="540000"/>
            <a:chOff x="4115593" y="1166218"/>
            <a:chExt cx="912812" cy="782638"/>
          </a:xfrm>
        </p:grpSpPr>
        <p:sp>
          <p:nvSpPr>
            <p:cNvPr id="24" name="Freeform 171">
              <a:extLst>
                <a:ext uri="{FF2B5EF4-FFF2-40B4-BE49-F238E27FC236}">
                  <a16:creationId xmlns:a16="http://schemas.microsoft.com/office/drawing/2014/main" id="{D7CEE304-C07F-4DD3-9DBD-B7971DCE5A18}"/>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5" name="Rectangle 172">
              <a:extLst>
                <a:ext uri="{FF2B5EF4-FFF2-40B4-BE49-F238E27FC236}">
                  <a16:creationId xmlns:a16="http://schemas.microsoft.com/office/drawing/2014/main" id="{8B26812C-B872-495B-906F-45BC4AD66B41}"/>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26" name="グループ化 25">
            <a:extLst>
              <a:ext uri="{FF2B5EF4-FFF2-40B4-BE49-F238E27FC236}">
                <a16:creationId xmlns:a16="http://schemas.microsoft.com/office/drawing/2014/main" id="{DA34DD87-D5C2-4BD6-879E-DC6FEB4C0D0B}"/>
              </a:ext>
            </a:extLst>
          </p:cNvPr>
          <p:cNvGrpSpPr>
            <a:grpSpLocks noChangeAspect="1"/>
          </p:cNvGrpSpPr>
          <p:nvPr/>
        </p:nvGrpSpPr>
        <p:grpSpPr bwMode="gray">
          <a:xfrm>
            <a:off x="8152978" y="1994048"/>
            <a:ext cx="432000" cy="672645"/>
            <a:chOff x="7565993" y="5025856"/>
            <a:chExt cx="542926" cy="841375"/>
          </a:xfrm>
        </p:grpSpPr>
        <p:sp>
          <p:nvSpPr>
            <p:cNvPr id="27" name="Freeform 39">
              <a:extLst>
                <a:ext uri="{FF2B5EF4-FFF2-40B4-BE49-F238E27FC236}">
                  <a16:creationId xmlns:a16="http://schemas.microsoft.com/office/drawing/2014/main" id="{BEF69DCA-BD92-4AE8-84A3-591C6968D04E}"/>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8" name="フリーフォーム 176">
              <a:extLst>
                <a:ext uri="{FF2B5EF4-FFF2-40B4-BE49-F238E27FC236}">
                  <a16:creationId xmlns:a16="http://schemas.microsoft.com/office/drawing/2014/main" id="{E817A956-072D-42E7-B3AD-412DD915D872}"/>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29" name="Picture 74">
            <a:extLst>
              <a:ext uri="{FF2B5EF4-FFF2-40B4-BE49-F238E27FC236}">
                <a16:creationId xmlns:a16="http://schemas.microsoft.com/office/drawing/2014/main" id="{2E012514-0B47-4400-A739-79F0BAE5EC72}"/>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474" y="895454"/>
            <a:ext cx="328273" cy="373038"/>
          </a:xfrm>
          <a:prstGeom prst="rect">
            <a:avLst/>
          </a:prstGeom>
        </p:spPr>
      </p:pic>
      <p:pic>
        <p:nvPicPr>
          <p:cNvPr id="30" name="Picture 74">
            <a:extLst>
              <a:ext uri="{FF2B5EF4-FFF2-40B4-BE49-F238E27FC236}">
                <a16:creationId xmlns:a16="http://schemas.microsoft.com/office/drawing/2014/main" id="{B86A19EB-B095-4928-969B-433A87955CF7}"/>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205285" y="2151880"/>
            <a:ext cx="328273" cy="373038"/>
          </a:xfrm>
          <a:prstGeom prst="rect">
            <a:avLst/>
          </a:prstGeom>
        </p:spPr>
      </p:pic>
      <p:sp>
        <p:nvSpPr>
          <p:cNvPr id="31" name="フリーフォーム 170">
            <a:extLst>
              <a:ext uri="{FF2B5EF4-FFF2-40B4-BE49-F238E27FC236}">
                <a16:creationId xmlns:a16="http://schemas.microsoft.com/office/drawing/2014/main" id="{038E0FA4-56A5-42F0-B07C-189BE6D07D0B}"/>
              </a:ext>
            </a:extLst>
          </p:cNvPr>
          <p:cNvSpPr>
            <a:spLocks noChangeAspect="1"/>
          </p:cNvSpPr>
          <p:nvPr/>
        </p:nvSpPr>
        <p:spPr bwMode="gray">
          <a:xfrm>
            <a:off x="575396" y="2177653"/>
            <a:ext cx="557828" cy="496632"/>
          </a:xfrm>
          <a:custGeom>
            <a:avLst/>
            <a:gdLst>
              <a:gd name="connsiteX0" fmla="*/ 1003382 w 1504950"/>
              <a:gd name="connsiteY0" fmla="*/ 913153 h 1339851"/>
              <a:gd name="connsiteX1" fmla="*/ 1001262 w 1504950"/>
              <a:gd name="connsiteY1" fmla="*/ 917309 h 1339851"/>
              <a:gd name="connsiteX2" fmla="*/ 989941 w 1504950"/>
              <a:gd name="connsiteY2" fmla="*/ 941980 h 1339851"/>
              <a:gd name="connsiteX3" fmla="*/ 988891 w 1504950"/>
              <a:gd name="connsiteY3" fmla="*/ 941568 h 1339851"/>
              <a:gd name="connsiteX4" fmla="*/ 975008 w 1504950"/>
              <a:gd name="connsiteY4" fmla="*/ 968790 h 1339851"/>
              <a:gd name="connsiteX5" fmla="*/ 975510 w 1504950"/>
              <a:gd name="connsiteY5" fmla="*/ 968705 h 1339851"/>
              <a:gd name="connsiteX6" fmla="*/ 973949 w 1504950"/>
              <a:gd name="connsiteY6" fmla="*/ 970867 h 1339851"/>
              <a:gd name="connsiteX7" fmla="*/ 969348 w 1504950"/>
              <a:gd name="connsiteY7" fmla="*/ 979889 h 1339851"/>
              <a:gd name="connsiteX8" fmla="*/ 927888 w 1504950"/>
              <a:gd name="connsiteY8" fmla="*/ 1035051 h 1339851"/>
              <a:gd name="connsiteX9" fmla="*/ 1007491 w 1504950"/>
              <a:gd name="connsiteY9" fmla="*/ 982818 h 1339851"/>
              <a:gd name="connsiteX10" fmla="*/ 1072018 w 1504950"/>
              <a:gd name="connsiteY10" fmla="*/ 913153 h 1339851"/>
              <a:gd name="connsiteX11" fmla="*/ 1042972 w 1504950"/>
              <a:gd name="connsiteY11" fmla="*/ 913153 h 1339851"/>
              <a:gd name="connsiteX12" fmla="*/ 890588 w 1504950"/>
              <a:gd name="connsiteY12" fmla="*/ 913153 h 1339851"/>
              <a:gd name="connsiteX13" fmla="*/ 890588 w 1504950"/>
              <a:gd name="connsiteY13" fmla="*/ 913379 h 1339851"/>
              <a:gd name="connsiteX14" fmla="*/ 777231 w 1504950"/>
              <a:gd name="connsiteY14" fmla="*/ 913379 h 1339851"/>
              <a:gd name="connsiteX15" fmla="*/ 777231 w 1504950"/>
              <a:gd name="connsiteY15" fmla="*/ 1074321 h 1339851"/>
              <a:gd name="connsiteX16" fmla="*/ 810049 w 1504950"/>
              <a:gd name="connsiteY16" fmla="*/ 1062852 h 1339851"/>
              <a:gd name="connsiteX17" fmla="*/ 852499 w 1504950"/>
              <a:gd name="connsiteY17" fmla="*/ 1041030 h 1339851"/>
              <a:gd name="connsiteX18" fmla="*/ 870524 w 1504950"/>
              <a:gd name="connsiteY18" fmla="*/ 1026518 h 1339851"/>
              <a:gd name="connsiteX19" fmla="*/ 912857 w 1504950"/>
              <a:gd name="connsiteY19" fmla="*/ 981891 h 1339851"/>
              <a:gd name="connsiteX20" fmla="*/ 922904 w 1504950"/>
              <a:gd name="connsiteY20" fmla="*/ 969520 h 1339851"/>
              <a:gd name="connsiteX21" fmla="*/ 951383 w 1504950"/>
              <a:gd name="connsiteY21" fmla="*/ 918057 h 1339851"/>
              <a:gd name="connsiteX22" fmla="*/ 953863 w 1504950"/>
              <a:gd name="connsiteY22" fmla="*/ 913153 h 1339851"/>
              <a:gd name="connsiteX23" fmla="*/ 915416 w 1504950"/>
              <a:gd name="connsiteY23" fmla="*/ 913153 h 1339851"/>
              <a:gd name="connsiteX24" fmla="*/ 552954 w 1504950"/>
              <a:gd name="connsiteY24" fmla="*/ 913153 h 1339851"/>
              <a:gd name="connsiteX25" fmla="*/ 583147 w 1504950"/>
              <a:gd name="connsiteY25" fmla="*/ 967935 h 1339851"/>
              <a:gd name="connsiteX26" fmla="*/ 592142 w 1504950"/>
              <a:gd name="connsiteY26" fmla="*/ 979187 h 1339851"/>
              <a:gd name="connsiteX27" fmla="*/ 634985 w 1504950"/>
              <a:gd name="connsiteY27" fmla="*/ 1026069 h 1339851"/>
              <a:gd name="connsiteX28" fmla="*/ 648099 w 1504950"/>
              <a:gd name="connsiteY28" fmla="*/ 1036930 h 1339851"/>
              <a:gd name="connsiteX29" fmla="*/ 697587 w 1504950"/>
              <a:gd name="connsiteY29" fmla="*/ 1064108 h 1339851"/>
              <a:gd name="connsiteX30" fmla="*/ 731470 w 1504950"/>
              <a:gd name="connsiteY30" fmla="*/ 1074321 h 1339851"/>
              <a:gd name="connsiteX31" fmla="*/ 731470 w 1504950"/>
              <a:gd name="connsiteY31" fmla="*/ 913379 h 1339851"/>
              <a:gd name="connsiteX32" fmla="*/ 642938 w 1504950"/>
              <a:gd name="connsiteY32" fmla="*/ 913379 h 1339851"/>
              <a:gd name="connsiteX33" fmla="*/ 642938 w 1504950"/>
              <a:gd name="connsiteY33" fmla="*/ 913153 h 1339851"/>
              <a:gd name="connsiteX34" fmla="*/ 640770 w 1504950"/>
              <a:gd name="connsiteY34" fmla="*/ 913153 h 1339851"/>
              <a:gd name="connsiteX35" fmla="*/ 552954 w 1504950"/>
              <a:gd name="connsiteY35" fmla="*/ 913153 h 1339851"/>
              <a:gd name="connsiteX36" fmla="*/ 434979 w 1504950"/>
              <a:gd name="connsiteY36" fmla="*/ 913153 h 1339851"/>
              <a:gd name="connsiteX37" fmla="*/ 499082 w 1504950"/>
              <a:gd name="connsiteY37" fmla="*/ 982025 h 1339851"/>
              <a:gd name="connsiteX38" fmla="*/ 578788 w 1504950"/>
              <a:gd name="connsiteY38" fmla="*/ 1034980 h 1339851"/>
              <a:gd name="connsiteX39" fmla="*/ 562079 w 1504950"/>
              <a:gd name="connsiteY39" fmla="*/ 1012083 h 1339851"/>
              <a:gd name="connsiteX40" fmla="*/ 538170 w 1504950"/>
              <a:gd name="connsiteY40" fmla="*/ 979890 h 1339851"/>
              <a:gd name="connsiteX41" fmla="*/ 537167 w 1504950"/>
              <a:gd name="connsiteY41" fmla="*/ 977948 h 1339851"/>
              <a:gd name="connsiteX42" fmla="*/ 535242 w 1504950"/>
              <a:gd name="connsiteY42" fmla="*/ 975310 h 1339851"/>
              <a:gd name="connsiteX43" fmla="*/ 535801 w 1504950"/>
              <a:gd name="connsiteY43" fmla="*/ 975300 h 1339851"/>
              <a:gd name="connsiteX44" fmla="*/ 519996 w 1504950"/>
              <a:gd name="connsiteY44" fmla="*/ 944681 h 1339851"/>
              <a:gd name="connsiteX45" fmla="*/ 518431 w 1504950"/>
              <a:gd name="connsiteY45" fmla="*/ 944681 h 1339851"/>
              <a:gd name="connsiteX46" fmla="*/ 503723 w 1504950"/>
              <a:gd name="connsiteY46" fmla="*/ 913153 h 1339851"/>
              <a:gd name="connsiteX47" fmla="*/ 502649 w 1504950"/>
              <a:gd name="connsiteY47" fmla="*/ 913153 h 1339851"/>
              <a:gd name="connsiteX48" fmla="*/ 474721 w 1504950"/>
              <a:gd name="connsiteY48" fmla="*/ 913153 h 1339851"/>
              <a:gd name="connsiteX49" fmla="*/ 1046958 w 1504950"/>
              <a:gd name="connsiteY49" fmla="*/ 705059 h 1339851"/>
              <a:gd name="connsiteX50" fmla="*/ 1038318 w 1504950"/>
              <a:gd name="connsiteY50" fmla="*/ 789774 h 1339851"/>
              <a:gd name="connsiteX51" fmla="*/ 1036076 w 1504950"/>
              <a:gd name="connsiteY51" fmla="*/ 799049 h 1339851"/>
              <a:gd name="connsiteX52" fmla="*/ 1035940 w 1504950"/>
              <a:gd name="connsiteY52" fmla="*/ 800248 h 1339851"/>
              <a:gd name="connsiteX53" fmla="*/ 1035788 w 1504950"/>
              <a:gd name="connsiteY53" fmla="*/ 800240 h 1339851"/>
              <a:gd name="connsiteX54" fmla="*/ 1028190 w 1504950"/>
              <a:gd name="connsiteY54" fmla="*/ 831673 h 1339851"/>
              <a:gd name="connsiteX55" fmla="*/ 1029626 w 1504950"/>
              <a:gd name="connsiteY55" fmla="*/ 831777 h 1339851"/>
              <a:gd name="connsiteX56" fmla="*/ 1020405 w 1504950"/>
              <a:gd name="connsiteY56" fmla="*/ 863881 h 1339851"/>
              <a:gd name="connsiteX57" fmla="*/ 1019310 w 1504950"/>
              <a:gd name="connsiteY57" fmla="*/ 868410 h 1339851"/>
              <a:gd name="connsiteX58" fmla="*/ 1054175 w 1504950"/>
              <a:gd name="connsiteY58" fmla="*/ 868410 h 1339851"/>
              <a:gd name="connsiteX59" fmla="*/ 1101782 w 1504950"/>
              <a:gd name="connsiteY59" fmla="*/ 868410 h 1339851"/>
              <a:gd name="connsiteX60" fmla="*/ 1130685 w 1504950"/>
              <a:gd name="connsiteY60" fmla="*/ 796825 h 1339851"/>
              <a:gd name="connsiteX61" fmla="*/ 1135360 w 1504950"/>
              <a:gd name="connsiteY61" fmla="*/ 778363 h 1339851"/>
              <a:gd name="connsiteX62" fmla="*/ 1147781 w 1504950"/>
              <a:gd name="connsiteY62" fmla="*/ 705059 h 1339851"/>
              <a:gd name="connsiteX63" fmla="*/ 1080107 w 1504950"/>
              <a:gd name="connsiteY63" fmla="*/ 705059 h 1339851"/>
              <a:gd name="connsiteX64" fmla="*/ 890588 w 1504950"/>
              <a:gd name="connsiteY64" fmla="*/ 705059 h 1339851"/>
              <a:gd name="connsiteX65" fmla="*/ 890588 w 1504950"/>
              <a:gd name="connsiteY65" fmla="*/ 705296 h 1339851"/>
              <a:gd name="connsiteX66" fmla="*/ 777231 w 1504950"/>
              <a:gd name="connsiteY66" fmla="*/ 705296 h 1339851"/>
              <a:gd name="connsiteX67" fmla="*/ 777231 w 1504950"/>
              <a:gd name="connsiteY67" fmla="*/ 868640 h 1339851"/>
              <a:gd name="connsiteX68" fmla="*/ 791513 w 1504950"/>
              <a:gd name="connsiteY68" fmla="*/ 868640 h 1339851"/>
              <a:gd name="connsiteX69" fmla="*/ 796925 w 1504950"/>
              <a:gd name="connsiteY69" fmla="*/ 868640 h 1339851"/>
              <a:gd name="connsiteX70" fmla="*/ 796925 w 1504950"/>
              <a:gd name="connsiteY70" fmla="*/ 868411 h 1339851"/>
              <a:gd name="connsiteX71" fmla="*/ 796925 w 1504950"/>
              <a:gd name="connsiteY71" fmla="*/ 868410 h 1339851"/>
              <a:gd name="connsiteX72" fmla="*/ 914499 w 1504950"/>
              <a:gd name="connsiteY72" fmla="*/ 868410 h 1339851"/>
              <a:gd name="connsiteX73" fmla="*/ 972203 w 1504950"/>
              <a:gd name="connsiteY73" fmla="*/ 868410 h 1339851"/>
              <a:gd name="connsiteX74" fmla="*/ 973907 w 1504950"/>
              <a:gd name="connsiteY74" fmla="*/ 862605 h 1339851"/>
              <a:gd name="connsiteX75" fmla="*/ 990652 w 1504950"/>
              <a:gd name="connsiteY75" fmla="*/ 796845 h 1339851"/>
              <a:gd name="connsiteX76" fmla="*/ 1000764 w 1504950"/>
              <a:gd name="connsiteY76" fmla="*/ 705059 h 1339851"/>
              <a:gd name="connsiteX77" fmla="*/ 914516 w 1504950"/>
              <a:gd name="connsiteY77" fmla="*/ 705059 h 1339851"/>
              <a:gd name="connsiteX78" fmla="*/ 506124 w 1504950"/>
              <a:gd name="connsiteY78" fmla="*/ 705059 h 1339851"/>
              <a:gd name="connsiteX79" fmla="*/ 510255 w 1504950"/>
              <a:gd name="connsiteY79" fmla="*/ 744285 h 1339851"/>
              <a:gd name="connsiteX80" fmla="*/ 515729 w 1504950"/>
              <a:gd name="connsiteY80" fmla="*/ 792740 h 1339851"/>
              <a:gd name="connsiteX81" fmla="*/ 515721 w 1504950"/>
              <a:gd name="connsiteY81" fmla="*/ 792741 h 1339851"/>
              <a:gd name="connsiteX82" fmla="*/ 534642 w 1504950"/>
              <a:gd name="connsiteY82" fmla="*/ 868410 h 1339851"/>
              <a:gd name="connsiteX83" fmla="*/ 537090 w 1504950"/>
              <a:gd name="connsiteY83" fmla="*/ 868410 h 1339851"/>
              <a:gd name="connsiteX84" fmla="*/ 704850 w 1504950"/>
              <a:gd name="connsiteY84" fmla="*/ 868410 h 1339851"/>
              <a:gd name="connsiteX85" fmla="*/ 704850 w 1504950"/>
              <a:gd name="connsiteY85" fmla="*/ 868411 h 1339851"/>
              <a:gd name="connsiteX86" fmla="*/ 704851 w 1504950"/>
              <a:gd name="connsiteY86" fmla="*/ 868411 h 1339851"/>
              <a:gd name="connsiteX87" fmla="*/ 704851 w 1504950"/>
              <a:gd name="connsiteY87" fmla="*/ 868640 h 1339851"/>
              <a:gd name="connsiteX88" fmla="*/ 731470 w 1504950"/>
              <a:gd name="connsiteY88" fmla="*/ 868640 h 1339851"/>
              <a:gd name="connsiteX89" fmla="*/ 731470 w 1504950"/>
              <a:gd name="connsiteY89" fmla="*/ 705296 h 1339851"/>
              <a:gd name="connsiteX90" fmla="*/ 642938 w 1504950"/>
              <a:gd name="connsiteY90" fmla="*/ 705296 h 1339851"/>
              <a:gd name="connsiteX91" fmla="*/ 642938 w 1504950"/>
              <a:gd name="connsiteY91" fmla="*/ 705059 h 1339851"/>
              <a:gd name="connsiteX92" fmla="*/ 621013 w 1504950"/>
              <a:gd name="connsiteY92" fmla="*/ 705059 h 1339851"/>
              <a:gd name="connsiteX93" fmla="*/ 506124 w 1504950"/>
              <a:gd name="connsiteY93" fmla="*/ 705059 h 1339851"/>
              <a:gd name="connsiteX94" fmla="*/ 360531 w 1504950"/>
              <a:gd name="connsiteY94" fmla="*/ 705059 h 1339851"/>
              <a:gd name="connsiteX95" fmla="*/ 360544 w 1504950"/>
              <a:gd name="connsiteY95" fmla="*/ 705141 h 1339851"/>
              <a:gd name="connsiteX96" fmla="*/ 374789 w 1504950"/>
              <a:gd name="connsiteY96" fmla="*/ 790225 h 1339851"/>
              <a:gd name="connsiteX97" fmla="*/ 400403 w 1504950"/>
              <a:gd name="connsiteY97" fmla="*/ 854065 h 1339851"/>
              <a:gd name="connsiteX98" fmla="*/ 406460 w 1504950"/>
              <a:gd name="connsiteY98" fmla="*/ 868410 h 1339851"/>
              <a:gd name="connsiteX99" fmla="*/ 407430 w 1504950"/>
              <a:gd name="connsiteY99" fmla="*/ 868410 h 1339851"/>
              <a:gd name="connsiteX100" fmla="*/ 487511 w 1504950"/>
              <a:gd name="connsiteY100" fmla="*/ 868410 h 1339851"/>
              <a:gd name="connsiteX101" fmla="*/ 477004 w 1504950"/>
              <a:gd name="connsiteY101" fmla="*/ 830575 h 1339851"/>
              <a:gd name="connsiteX102" fmla="*/ 478627 w 1504950"/>
              <a:gd name="connsiteY102" fmla="*/ 830371 h 1339851"/>
              <a:gd name="connsiteX103" fmla="*/ 470973 w 1504950"/>
              <a:gd name="connsiteY103" fmla="*/ 798669 h 1339851"/>
              <a:gd name="connsiteX104" fmla="*/ 470400 w 1504950"/>
              <a:gd name="connsiteY104" fmla="*/ 798745 h 1339851"/>
              <a:gd name="connsiteX105" fmla="*/ 469914 w 1504950"/>
              <a:gd name="connsiteY105" fmla="*/ 794284 h 1339851"/>
              <a:gd name="connsiteX106" fmla="*/ 468825 w 1504950"/>
              <a:gd name="connsiteY106" fmla="*/ 789775 h 1339851"/>
              <a:gd name="connsiteX107" fmla="*/ 460205 w 1504950"/>
              <a:gd name="connsiteY107" fmla="*/ 705162 h 1339851"/>
              <a:gd name="connsiteX108" fmla="*/ 460194 w 1504950"/>
              <a:gd name="connsiteY108" fmla="*/ 705059 h 1339851"/>
              <a:gd name="connsiteX109" fmla="*/ 458638 w 1504950"/>
              <a:gd name="connsiteY109" fmla="*/ 705059 h 1339851"/>
              <a:gd name="connsiteX110" fmla="*/ 360531 w 1504950"/>
              <a:gd name="connsiteY110" fmla="*/ 705059 h 1339851"/>
              <a:gd name="connsiteX111" fmla="*/ 1019310 w 1504950"/>
              <a:gd name="connsiteY111" fmla="*/ 497265 h 1339851"/>
              <a:gd name="connsiteX112" fmla="*/ 1038318 w 1504950"/>
              <a:gd name="connsiteY112" fmla="*/ 574849 h 1339851"/>
              <a:gd name="connsiteX113" fmla="*/ 1039921 w 1504950"/>
              <a:gd name="connsiteY113" fmla="*/ 590542 h 1339851"/>
              <a:gd name="connsiteX114" fmla="*/ 1040750 w 1504950"/>
              <a:gd name="connsiteY114" fmla="*/ 594255 h 1339851"/>
              <a:gd name="connsiteX115" fmla="*/ 1040298 w 1504950"/>
              <a:gd name="connsiteY115" fmla="*/ 594226 h 1339851"/>
              <a:gd name="connsiteX116" fmla="*/ 1043668 w 1504950"/>
              <a:gd name="connsiteY116" fmla="*/ 627216 h 1339851"/>
              <a:gd name="connsiteX117" fmla="*/ 1044659 w 1504950"/>
              <a:gd name="connsiteY117" fmla="*/ 627286 h 1339851"/>
              <a:gd name="connsiteX118" fmla="*/ 1046415 w 1504950"/>
              <a:gd name="connsiteY118" fmla="*/ 654098 h 1339851"/>
              <a:gd name="connsiteX119" fmla="*/ 1046958 w 1504950"/>
              <a:gd name="connsiteY119" fmla="*/ 659415 h 1339851"/>
              <a:gd name="connsiteX120" fmla="*/ 1114603 w 1504950"/>
              <a:gd name="connsiteY120" fmla="*/ 659415 h 1339851"/>
              <a:gd name="connsiteX121" fmla="*/ 1147781 w 1504950"/>
              <a:gd name="connsiteY121" fmla="*/ 659415 h 1339851"/>
              <a:gd name="connsiteX122" fmla="*/ 1133350 w 1504950"/>
              <a:gd name="connsiteY122" fmla="*/ 574399 h 1339851"/>
              <a:gd name="connsiteX123" fmla="*/ 1101782 w 1504950"/>
              <a:gd name="connsiteY123" fmla="*/ 497265 h 1339851"/>
              <a:gd name="connsiteX124" fmla="*/ 1066902 w 1504950"/>
              <a:gd name="connsiteY124" fmla="*/ 497265 h 1339851"/>
              <a:gd name="connsiteX125" fmla="*/ 890588 w 1504950"/>
              <a:gd name="connsiteY125" fmla="*/ 497265 h 1339851"/>
              <a:gd name="connsiteX126" fmla="*/ 890588 w 1504950"/>
              <a:gd name="connsiteY126" fmla="*/ 497512 h 1339851"/>
              <a:gd name="connsiteX127" fmla="*/ 777231 w 1504950"/>
              <a:gd name="connsiteY127" fmla="*/ 497512 h 1339851"/>
              <a:gd name="connsiteX128" fmla="*/ 777231 w 1504950"/>
              <a:gd name="connsiteY128" fmla="*/ 659655 h 1339851"/>
              <a:gd name="connsiteX129" fmla="*/ 791513 w 1504950"/>
              <a:gd name="connsiteY129" fmla="*/ 659655 h 1339851"/>
              <a:gd name="connsiteX130" fmla="*/ 796925 w 1504950"/>
              <a:gd name="connsiteY130" fmla="*/ 659655 h 1339851"/>
              <a:gd name="connsiteX131" fmla="*/ 796925 w 1504950"/>
              <a:gd name="connsiteY131" fmla="*/ 659416 h 1339851"/>
              <a:gd name="connsiteX132" fmla="*/ 796925 w 1504950"/>
              <a:gd name="connsiteY132" fmla="*/ 659415 h 1339851"/>
              <a:gd name="connsiteX133" fmla="*/ 933625 w 1504950"/>
              <a:gd name="connsiteY133" fmla="*/ 659415 h 1339851"/>
              <a:gd name="connsiteX134" fmla="*/ 1000764 w 1504950"/>
              <a:gd name="connsiteY134" fmla="*/ 659415 h 1339851"/>
              <a:gd name="connsiteX135" fmla="*/ 1000333 w 1504950"/>
              <a:gd name="connsiteY135" fmla="*/ 653072 h 1339851"/>
              <a:gd name="connsiteX136" fmla="*/ 993750 w 1504950"/>
              <a:gd name="connsiteY136" fmla="*/ 588293 h 1339851"/>
              <a:gd name="connsiteX137" fmla="*/ 972203 w 1504950"/>
              <a:gd name="connsiteY137" fmla="*/ 497265 h 1339851"/>
              <a:gd name="connsiteX138" fmla="*/ 898004 w 1504950"/>
              <a:gd name="connsiteY138" fmla="*/ 497265 h 1339851"/>
              <a:gd name="connsiteX139" fmla="*/ 534642 w 1504950"/>
              <a:gd name="connsiteY139" fmla="*/ 497265 h 1339851"/>
              <a:gd name="connsiteX140" fmla="*/ 515092 w 1504950"/>
              <a:gd name="connsiteY140" fmla="*/ 574399 h 1339851"/>
              <a:gd name="connsiteX141" fmla="*/ 506124 w 1504950"/>
              <a:gd name="connsiteY141" fmla="*/ 659415 h 1339851"/>
              <a:gd name="connsiteX142" fmla="*/ 509017 w 1504950"/>
              <a:gd name="connsiteY142" fmla="*/ 659415 h 1339851"/>
              <a:gd name="connsiteX143" fmla="*/ 704850 w 1504950"/>
              <a:gd name="connsiteY143" fmla="*/ 659415 h 1339851"/>
              <a:gd name="connsiteX144" fmla="*/ 704850 w 1504950"/>
              <a:gd name="connsiteY144" fmla="*/ 659416 h 1339851"/>
              <a:gd name="connsiteX145" fmla="*/ 704851 w 1504950"/>
              <a:gd name="connsiteY145" fmla="*/ 659416 h 1339851"/>
              <a:gd name="connsiteX146" fmla="*/ 704851 w 1504950"/>
              <a:gd name="connsiteY146" fmla="*/ 659655 h 1339851"/>
              <a:gd name="connsiteX147" fmla="*/ 731470 w 1504950"/>
              <a:gd name="connsiteY147" fmla="*/ 659655 h 1339851"/>
              <a:gd name="connsiteX148" fmla="*/ 731470 w 1504950"/>
              <a:gd name="connsiteY148" fmla="*/ 497512 h 1339851"/>
              <a:gd name="connsiteX149" fmla="*/ 642938 w 1504950"/>
              <a:gd name="connsiteY149" fmla="*/ 497512 h 1339851"/>
              <a:gd name="connsiteX150" fmla="*/ 642938 w 1504950"/>
              <a:gd name="connsiteY150" fmla="*/ 497265 h 1339851"/>
              <a:gd name="connsiteX151" fmla="*/ 633044 w 1504950"/>
              <a:gd name="connsiteY151" fmla="*/ 497265 h 1339851"/>
              <a:gd name="connsiteX152" fmla="*/ 534642 w 1504950"/>
              <a:gd name="connsiteY152" fmla="*/ 497265 h 1339851"/>
              <a:gd name="connsiteX153" fmla="*/ 406461 w 1504950"/>
              <a:gd name="connsiteY153" fmla="*/ 497265 h 1339851"/>
              <a:gd name="connsiteX154" fmla="*/ 404643 w 1504950"/>
              <a:gd name="connsiteY154" fmla="*/ 500993 h 1339851"/>
              <a:gd name="connsiteX155" fmla="*/ 379782 w 1504950"/>
              <a:gd name="connsiteY155" fmla="*/ 562122 h 1339851"/>
              <a:gd name="connsiteX156" fmla="*/ 372545 w 1504950"/>
              <a:gd name="connsiteY156" fmla="*/ 587780 h 1339851"/>
              <a:gd name="connsiteX157" fmla="*/ 360537 w 1504950"/>
              <a:gd name="connsiteY157" fmla="*/ 659375 h 1339851"/>
              <a:gd name="connsiteX158" fmla="*/ 360531 w 1504950"/>
              <a:gd name="connsiteY158" fmla="*/ 659415 h 1339851"/>
              <a:gd name="connsiteX159" fmla="*/ 362087 w 1504950"/>
              <a:gd name="connsiteY159" fmla="*/ 659415 h 1339851"/>
              <a:gd name="connsiteX160" fmla="*/ 460194 w 1504950"/>
              <a:gd name="connsiteY160" fmla="*/ 659415 h 1339851"/>
              <a:gd name="connsiteX161" fmla="*/ 465297 w 1504950"/>
              <a:gd name="connsiteY161" fmla="*/ 600260 h 1339851"/>
              <a:gd name="connsiteX162" fmla="*/ 466233 w 1504950"/>
              <a:gd name="connsiteY162" fmla="*/ 600254 h 1339851"/>
              <a:gd name="connsiteX163" fmla="*/ 468825 w 1504950"/>
              <a:gd name="connsiteY163" fmla="*/ 574850 h 1339851"/>
              <a:gd name="connsiteX164" fmla="*/ 470544 w 1504950"/>
              <a:gd name="connsiteY164" fmla="*/ 567827 h 1339851"/>
              <a:gd name="connsiteX165" fmla="*/ 470100 w 1504950"/>
              <a:gd name="connsiteY165" fmla="*/ 567830 h 1339851"/>
              <a:gd name="connsiteX166" fmla="*/ 487511 w 1504950"/>
              <a:gd name="connsiteY166" fmla="*/ 497265 h 1339851"/>
              <a:gd name="connsiteX167" fmla="*/ 486541 w 1504950"/>
              <a:gd name="connsiteY167" fmla="*/ 497265 h 1339851"/>
              <a:gd name="connsiteX168" fmla="*/ 406461 w 1504950"/>
              <a:gd name="connsiteY168" fmla="*/ 497265 h 1339851"/>
              <a:gd name="connsiteX169" fmla="*/ 578798 w 1504950"/>
              <a:gd name="connsiteY169" fmla="*/ 329485 h 1339851"/>
              <a:gd name="connsiteX170" fmla="*/ 542974 w 1504950"/>
              <a:gd name="connsiteY170" fmla="*/ 353041 h 1339851"/>
              <a:gd name="connsiteX171" fmla="*/ 499819 w 1504950"/>
              <a:gd name="connsiteY171" fmla="*/ 381656 h 1339851"/>
              <a:gd name="connsiteX172" fmla="*/ 435001 w 1504950"/>
              <a:gd name="connsiteY172" fmla="*/ 451296 h 1339851"/>
              <a:gd name="connsiteX173" fmla="*/ 434980 w 1504950"/>
              <a:gd name="connsiteY173" fmla="*/ 451321 h 1339851"/>
              <a:gd name="connsiteX174" fmla="*/ 436052 w 1504950"/>
              <a:gd name="connsiteY174" fmla="*/ 451321 h 1339851"/>
              <a:gd name="connsiteX175" fmla="*/ 503722 w 1504950"/>
              <a:gd name="connsiteY175" fmla="*/ 451321 h 1339851"/>
              <a:gd name="connsiteX176" fmla="*/ 517831 w 1504950"/>
              <a:gd name="connsiteY176" fmla="*/ 420693 h 1339851"/>
              <a:gd name="connsiteX177" fmla="*/ 519338 w 1504950"/>
              <a:gd name="connsiteY177" fmla="*/ 421070 h 1339851"/>
              <a:gd name="connsiteX178" fmla="*/ 534062 w 1504950"/>
              <a:gd name="connsiteY178" fmla="*/ 392543 h 1339851"/>
              <a:gd name="connsiteX179" fmla="*/ 533440 w 1504950"/>
              <a:gd name="connsiteY179" fmla="*/ 392466 h 1339851"/>
              <a:gd name="connsiteX180" fmla="*/ 535776 w 1504950"/>
              <a:gd name="connsiteY180" fmla="*/ 389223 h 1339851"/>
              <a:gd name="connsiteX181" fmla="*/ 538170 w 1504950"/>
              <a:gd name="connsiteY181" fmla="*/ 384585 h 1339851"/>
              <a:gd name="connsiteX182" fmla="*/ 569414 w 1504950"/>
              <a:gd name="connsiteY182" fmla="*/ 342515 h 1339851"/>
              <a:gd name="connsiteX183" fmla="*/ 927891 w 1504950"/>
              <a:gd name="connsiteY183" fmla="*/ 329426 h 1339851"/>
              <a:gd name="connsiteX184" fmla="*/ 969348 w 1504950"/>
              <a:gd name="connsiteY184" fmla="*/ 384584 h 1339851"/>
              <a:gd name="connsiteX185" fmla="*/ 975087 w 1504950"/>
              <a:gd name="connsiteY185" fmla="*/ 395836 h 1339851"/>
              <a:gd name="connsiteX186" fmla="*/ 977614 w 1504950"/>
              <a:gd name="connsiteY186" fmla="*/ 399374 h 1339851"/>
              <a:gd name="connsiteX187" fmla="*/ 976893 w 1504950"/>
              <a:gd name="connsiteY187" fmla="*/ 399378 h 1339851"/>
              <a:gd name="connsiteX188" fmla="*/ 993878 w 1504950"/>
              <a:gd name="connsiteY188" fmla="*/ 432685 h 1339851"/>
              <a:gd name="connsiteX189" fmla="*/ 994451 w 1504950"/>
              <a:gd name="connsiteY189" fmla="*/ 432705 h 1339851"/>
              <a:gd name="connsiteX190" fmla="*/ 994751 w 1504950"/>
              <a:gd name="connsiteY190" fmla="*/ 432705 h 1339851"/>
              <a:gd name="connsiteX191" fmla="*/ 1001501 w 1504950"/>
              <a:gd name="connsiteY191" fmla="*/ 447632 h 1339851"/>
              <a:gd name="connsiteX192" fmla="*/ 1003382 w 1504950"/>
              <a:gd name="connsiteY192" fmla="*/ 451321 h 1339851"/>
              <a:gd name="connsiteX193" fmla="*/ 1032415 w 1504950"/>
              <a:gd name="connsiteY193" fmla="*/ 451321 h 1339851"/>
              <a:gd name="connsiteX194" fmla="*/ 1072017 w 1504950"/>
              <a:gd name="connsiteY194" fmla="*/ 451321 h 1339851"/>
              <a:gd name="connsiteX195" fmla="*/ 1007491 w 1504950"/>
              <a:gd name="connsiteY195" fmla="*/ 381657 h 1339851"/>
              <a:gd name="connsiteX196" fmla="*/ 777231 w 1504950"/>
              <a:gd name="connsiteY196" fmla="*/ 290630 h 1339851"/>
              <a:gd name="connsiteX197" fmla="*/ 777231 w 1504950"/>
              <a:gd name="connsiteY197" fmla="*/ 451572 h 1339851"/>
              <a:gd name="connsiteX198" fmla="*/ 791513 w 1504950"/>
              <a:gd name="connsiteY198" fmla="*/ 451572 h 1339851"/>
              <a:gd name="connsiteX199" fmla="*/ 796925 w 1504950"/>
              <a:gd name="connsiteY199" fmla="*/ 451572 h 1339851"/>
              <a:gd name="connsiteX200" fmla="*/ 796925 w 1504950"/>
              <a:gd name="connsiteY200" fmla="*/ 451322 h 1339851"/>
              <a:gd name="connsiteX201" fmla="*/ 796925 w 1504950"/>
              <a:gd name="connsiteY201" fmla="*/ 451321 h 1339851"/>
              <a:gd name="connsiteX202" fmla="*/ 902218 w 1504950"/>
              <a:gd name="connsiteY202" fmla="*/ 451321 h 1339851"/>
              <a:gd name="connsiteX203" fmla="*/ 953863 w 1504950"/>
              <a:gd name="connsiteY203" fmla="*/ 451321 h 1339851"/>
              <a:gd name="connsiteX204" fmla="*/ 951638 w 1504950"/>
              <a:gd name="connsiteY204" fmla="*/ 446877 h 1339851"/>
              <a:gd name="connsiteX205" fmla="*/ 925368 w 1504950"/>
              <a:gd name="connsiteY205" fmla="*/ 399406 h 1339851"/>
              <a:gd name="connsiteX206" fmla="*/ 875972 w 1504950"/>
              <a:gd name="connsiteY206" fmla="*/ 342819 h 1339851"/>
              <a:gd name="connsiteX207" fmla="*/ 842702 w 1504950"/>
              <a:gd name="connsiteY207" fmla="*/ 316034 h 1339851"/>
              <a:gd name="connsiteX208" fmla="*/ 838633 w 1504950"/>
              <a:gd name="connsiteY208" fmla="*/ 313287 h 1339851"/>
              <a:gd name="connsiteX209" fmla="*/ 825600 w 1504950"/>
              <a:gd name="connsiteY209" fmla="*/ 307533 h 1339851"/>
              <a:gd name="connsiteX210" fmla="*/ 731470 w 1504950"/>
              <a:gd name="connsiteY210" fmla="*/ 290630 h 1339851"/>
              <a:gd name="connsiteX211" fmla="*/ 691771 w 1504950"/>
              <a:gd name="connsiteY211" fmla="*/ 302596 h 1339851"/>
              <a:gd name="connsiteX212" fmla="*/ 678335 w 1504950"/>
              <a:gd name="connsiteY212" fmla="*/ 308984 h 1339851"/>
              <a:gd name="connsiteX213" fmla="*/ 646181 w 1504950"/>
              <a:gd name="connsiteY213" fmla="*/ 329134 h 1339851"/>
              <a:gd name="connsiteX214" fmla="*/ 632550 w 1504950"/>
              <a:gd name="connsiteY214" fmla="*/ 340423 h 1339851"/>
              <a:gd name="connsiteX215" fmla="*/ 582611 w 1504950"/>
              <a:gd name="connsiteY215" fmla="*/ 397512 h 1339851"/>
              <a:gd name="connsiteX216" fmla="*/ 552955 w 1504950"/>
              <a:gd name="connsiteY216" fmla="*/ 451321 h 1339851"/>
              <a:gd name="connsiteX217" fmla="*/ 555326 w 1504950"/>
              <a:gd name="connsiteY217" fmla="*/ 451321 h 1339851"/>
              <a:gd name="connsiteX218" fmla="*/ 704850 w 1504950"/>
              <a:gd name="connsiteY218" fmla="*/ 451321 h 1339851"/>
              <a:gd name="connsiteX219" fmla="*/ 704850 w 1504950"/>
              <a:gd name="connsiteY219" fmla="*/ 451322 h 1339851"/>
              <a:gd name="connsiteX220" fmla="*/ 704851 w 1504950"/>
              <a:gd name="connsiteY220" fmla="*/ 451322 h 1339851"/>
              <a:gd name="connsiteX221" fmla="*/ 704851 w 1504950"/>
              <a:gd name="connsiteY221" fmla="*/ 451572 h 1339851"/>
              <a:gd name="connsiteX222" fmla="*/ 731470 w 1504950"/>
              <a:gd name="connsiteY222" fmla="*/ 451572 h 1339851"/>
              <a:gd name="connsiteX223" fmla="*/ 731470 w 1504950"/>
              <a:gd name="connsiteY223" fmla="*/ 290630 h 1339851"/>
              <a:gd name="connsiteX224" fmla="*/ 132985 w 1504950"/>
              <a:gd name="connsiteY224" fmla="*/ 0 h 1339851"/>
              <a:gd name="connsiteX225" fmla="*/ 134656 w 1504950"/>
              <a:gd name="connsiteY225" fmla="*/ 338 h 1339851"/>
              <a:gd name="connsiteX226" fmla="*/ 184792 w 1504950"/>
              <a:gd name="connsiteY226" fmla="*/ 10440 h 1339851"/>
              <a:gd name="connsiteX227" fmla="*/ 265971 w 1504950"/>
              <a:gd name="connsiteY227" fmla="*/ 133025 h 1339851"/>
              <a:gd name="connsiteX228" fmla="*/ 253063 w 1504950"/>
              <a:gd name="connsiteY228" fmla="*/ 189177 h 1339851"/>
              <a:gd name="connsiteX229" fmla="*/ 254094 w 1504950"/>
              <a:gd name="connsiteY229" fmla="*/ 190091 h 1339851"/>
              <a:gd name="connsiteX230" fmla="*/ 291515 w 1504950"/>
              <a:gd name="connsiteY230" fmla="*/ 223231 h 1339851"/>
              <a:gd name="connsiteX231" fmla="*/ 338242 w 1504950"/>
              <a:gd name="connsiteY231" fmla="*/ 264097 h 1339851"/>
              <a:gd name="connsiteX232" fmla="*/ 452544 w 1504950"/>
              <a:gd name="connsiteY232" fmla="*/ 363214 h 1339851"/>
              <a:gd name="connsiteX233" fmla="*/ 452689 w 1504950"/>
              <a:gd name="connsiteY233" fmla="*/ 363339 h 1339851"/>
              <a:gd name="connsiteX234" fmla="*/ 452705 w 1504950"/>
              <a:gd name="connsiteY234" fmla="*/ 363327 h 1339851"/>
              <a:gd name="connsiteX235" fmla="*/ 466799 w 1504950"/>
              <a:gd name="connsiteY235" fmla="*/ 351029 h 1339851"/>
              <a:gd name="connsiteX236" fmla="*/ 466983 w 1504950"/>
              <a:gd name="connsiteY236" fmla="*/ 352509 h 1339851"/>
              <a:gd name="connsiteX237" fmla="*/ 495498 w 1504950"/>
              <a:gd name="connsiteY237" fmla="*/ 330904 h 1339851"/>
              <a:gd name="connsiteX238" fmla="*/ 495017 w 1504950"/>
              <a:gd name="connsiteY238" fmla="*/ 328207 h 1339851"/>
              <a:gd name="connsiteX239" fmla="*/ 511460 w 1504950"/>
              <a:gd name="connsiteY239" fmla="*/ 318811 h 1339851"/>
              <a:gd name="connsiteX240" fmla="*/ 530416 w 1504950"/>
              <a:gd name="connsiteY240" fmla="*/ 304448 h 1339851"/>
              <a:gd name="connsiteX241" fmla="*/ 560705 w 1504950"/>
              <a:gd name="connsiteY241" fmla="*/ 290668 h 1339851"/>
              <a:gd name="connsiteX242" fmla="*/ 584474 w 1504950"/>
              <a:gd name="connsiteY242" fmla="*/ 277085 h 1339851"/>
              <a:gd name="connsiteX243" fmla="*/ 600982 w 1504950"/>
              <a:gd name="connsiteY243" fmla="*/ 272344 h 1339851"/>
              <a:gd name="connsiteX244" fmla="*/ 620111 w 1504950"/>
              <a:gd name="connsiteY244" fmla="*/ 263641 h 1339851"/>
              <a:gd name="connsiteX245" fmla="*/ 642938 w 1504950"/>
              <a:gd name="connsiteY245" fmla="*/ 258178 h 1339851"/>
              <a:gd name="connsiteX246" fmla="*/ 642938 w 1504950"/>
              <a:gd name="connsiteY246" fmla="*/ 257601 h 1339851"/>
              <a:gd name="connsiteX247" fmla="*/ 669562 w 1504950"/>
              <a:gd name="connsiteY247" fmla="*/ 251807 h 1339851"/>
              <a:gd name="connsiteX248" fmla="*/ 685338 w 1504950"/>
              <a:gd name="connsiteY248" fmla="*/ 248031 h 1339851"/>
              <a:gd name="connsiteX249" fmla="*/ 690441 w 1504950"/>
              <a:gd name="connsiteY249" fmla="*/ 247431 h 1339851"/>
              <a:gd name="connsiteX250" fmla="*/ 704850 w 1504950"/>
              <a:gd name="connsiteY250" fmla="*/ 245629 h 1339851"/>
              <a:gd name="connsiteX251" fmla="*/ 704850 w 1504950"/>
              <a:gd name="connsiteY251" fmla="*/ 245630 h 1339851"/>
              <a:gd name="connsiteX252" fmla="*/ 704851 w 1504950"/>
              <a:gd name="connsiteY252" fmla="*/ 245630 h 1339851"/>
              <a:gd name="connsiteX253" fmla="*/ 704851 w 1504950"/>
              <a:gd name="connsiteY253" fmla="*/ 246423 h 1339851"/>
              <a:gd name="connsiteX254" fmla="*/ 704851 w 1504950"/>
              <a:gd name="connsiteY254" fmla="*/ 246642 h 1339851"/>
              <a:gd name="connsiteX255" fmla="*/ 755098 w 1504950"/>
              <a:gd name="connsiteY255" fmla="*/ 242888 h 1339851"/>
              <a:gd name="connsiteX256" fmla="*/ 797477 w 1504950"/>
              <a:gd name="connsiteY256" fmla="*/ 245029 h 1339851"/>
              <a:gd name="connsiteX257" fmla="*/ 802034 w 1504950"/>
              <a:gd name="connsiteY257" fmla="*/ 245029 h 1339851"/>
              <a:gd name="connsiteX258" fmla="*/ 837796 w 1504950"/>
              <a:gd name="connsiteY258" fmla="*/ 250434 h 1339851"/>
              <a:gd name="connsiteX259" fmla="*/ 839899 w 1504950"/>
              <a:gd name="connsiteY259" fmla="*/ 251034 h 1339851"/>
              <a:gd name="connsiteX260" fmla="*/ 845511 w 1504950"/>
              <a:gd name="connsiteY260" fmla="*/ 252654 h 1339851"/>
              <a:gd name="connsiteX261" fmla="*/ 851037 w 1504950"/>
              <a:gd name="connsiteY261" fmla="*/ 254172 h 1339851"/>
              <a:gd name="connsiteX262" fmla="*/ 890588 w 1504950"/>
              <a:gd name="connsiteY262" fmla="*/ 264807 h 1339851"/>
              <a:gd name="connsiteX263" fmla="*/ 890588 w 1504950"/>
              <a:gd name="connsiteY263" fmla="*/ 265034 h 1339851"/>
              <a:gd name="connsiteX264" fmla="*/ 899051 w 1504950"/>
              <a:gd name="connsiteY264" fmla="*/ 267358 h 1339851"/>
              <a:gd name="connsiteX265" fmla="*/ 904222 w 1504950"/>
              <a:gd name="connsiteY265" fmla="*/ 269602 h 1339851"/>
              <a:gd name="connsiteX266" fmla="*/ 908944 w 1504950"/>
              <a:gd name="connsiteY266" fmla="*/ 270965 h 1339851"/>
              <a:gd name="connsiteX267" fmla="*/ 925199 w 1504950"/>
              <a:gd name="connsiteY267" fmla="*/ 278705 h 1339851"/>
              <a:gd name="connsiteX268" fmla="*/ 954765 w 1504950"/>
              <a:gd name="connsiteY268" fmla="*/ 291536 h 1339851"/>
              <a:gd name="connsiteX269" fmla="*/ 960219 w 1504950"/>
              <a:gd name="connsiteY269" fmla="*/ 295381 h 1339851"/>
              <a:gd name="connsiteX270" fmla="*/ 973030 w 1504950"/>
              <a:gd name="connsiteY270" fmla="*/ 301481 h 1339851"/>
              <a:gd name="connsiteX271" fmla="*/ 973578 w 1504950"/>
              <a:gd name="connsiteY271" fmla="*/ 304800 h 1339851"/>
              <a:gd name="connsiteX272" fmla="*/ 1010366 w 1504950"/>
              <a:gd name="connsiteY272" fmla="*/ 330737 h 1339851"/>
              <a:gd name="connsiteX273" fmla="*/ 1009393 w 1504950"/>
              <a:gd name="connsiteY273" fmla="*/ 325203 h 1339851"/>
              <a:gd name="connsiteX274" fmla="*/ 1052869 w 1504950"/>
              <a:gd name="connsiteY274" fmla="*/ 360557 h 1339851"/>
              <a:gd name="connsiteX275" fmla="*/ 1166383 w 1504950"/>
              <a:gd name="connsiteY275" fmla="*/ 262033 h 1339851"/>
              <a:gd name="connsiteX276" fmla="*/ 1250903 w 1504950"/>
              <a:gd name="connsiteY276" fmla="*/ 187976 h 1339851"/>
              <a:gd name="connsiteX277" fmla="*/ 1238576 w 1504950"/>
              <a:gd name="connsiteY277" fmla="*/ 133025 h 1339851"/>
              <a:gd name="connsiteX278" fmla="*/ 1371763 w 1504950"/>
              <a:gd name="connsiteY278" fmla="*/ 1 h 1339851"/>
              <a:gd name="connsiteX279" fmla="*/ 1371789 w 1504950"/>
              <a:gd name="connsiteY279" fmla="*/ 6 h 1339851"/>
              <a:gd name="connsiteX280" fmla="*/ 1371820 w 1504950"/>
              <a:gd name="connsiteY280" fmla="*/ 0 h 1339851"/>
              <a:gd name="connsiteX281" fmla="*/ 1504950 w 1504950"/>
              <a:gd name="connsiteY281" fmla="*/ 133024 h 1339851"/>
              <a:gd name="connsiteX282" fmla="*/ 1504950 w 1504950"/>
              <a:gd name="connsiteY282" fmla="*/ 133025 h 1339851"/>
              <a:gd name="connsiteX283" fmla="*/ 1504421 w 1504950"/>
              <a:gd name="connsiteY283" fmla="*/ 135631 h 1339851"/>
              <a:gd name="connsiteX284" fmla="*/ 1494460 w 1504950"/>
              <a:gd name="connsiteY284" fmla="*/ 184672 h 1339851"/>
              <a:gd name="connsiteX285" fmla="*/ 1371820 w 1504950"/>
              <a:gd name="connsiteY285" fmla="*/ 265748 h 1339851"/>
              <a:gd name="connsiteX286" fmla="*/ 1371789 w 1504950"/>
              <a:gd name="connsiteY286" fmla="*/ 265744 h 1339851"/>
              <a:gd name="connsiteX287" fmla="*/ 1371763 w 1504950"/>
              <a:gd name="connsiteY287" fmla="*/ 265749 h 1339851"/>
              <a:gd name="connsiteX288" fmla="*/ 1349774 w 1504950"/>
              <a:gd name="connsiteY288" fmla="*/ 262814 h 1339851"/>
              <a:gd name="connsiteX289" fmla="*/ 1337974 w 1504950"/>
              <a:gd name="connsiteY289" fmla="*/ 261244 h 1339851"/>
              <a:gd name="connsiteX290" fmla="*/ 1328376 w 1504950"/>
              <a:gd name="connsiteY290" fmla="*/ 257271 h 1339851"/>
              <a:gd name="connsiteX291" fmla="*/ 1307481 w 1504950"/>
              <a:gd name="connsiteY291" fmla="*/ 248656 h 1339851"/>
              <a:gd name="connsiteX292" fmla="*/ 1255068 w 1504950"/>
              <a:gd name="connsiteY292" fmla="*/ 294838 h 1339851"/>
              <a:gd name="connsiteX293" fmla="*/ 1184596 w 1504950"/>
              <a:gd name="connsiteY293" fmla="*/ 356132 h 1339851"/>
              <a:gd name="connsiteX294" fmla="*/ 1107963 w 1504950"/>
              <a:gd name="connsiteY294" fmla="*/ 422194 h 1339851"/>
              <a:gd name="connsiteX295" fmla="*/ 1144401 w 1504950"/>
              <a:gd name="connsiteY295" fmla="*/ 480636 h 1339851"/>
              <a:gd name="connsiteX296" fmla="*/ 1161041 w 1504950"/>
              <a:gd name="connsiteY296" fmla="*/ 520163 h 1339851"/>
              <a:gd name="connsiteX297" fmla="*/ 1170818 w 1504950"/>
              <a:gd name="connsiteY297" fmla="*/ 543095 h 1339851"/>
              <a:gd name="connsiteX298" fmla="*/ 1170996 w 1504950"/>
              <a:gd name="connsiteY298" fmla="*/ 543813 h 1339851"/>
              <a:gd name="connsiteX299" fmla="*/ 1171373 w 1504950"/>
              <a:gd name="connsiteY299" fmla="*/ 544708 h 1339851"/>
              <a:gd name="connsiteX300" fmla="*/ 1171226 w 1504950"/>
              <a:gd name="connsiteY300" fmla="*/ 544739 h 1339851"/>
              <a:gd name="connsiteX301" fmla="*/ 1179068 w 1504950"/>
              <a:gd name="connsiteY301" fmla="*/ 576274 h 1339851"/>
              <a:gd name="connsiteX302" fmla="*/ 1180689 w 1504950"/>
              <a:gd name="connsiteY302" fmla="*/ 575937 h 1339851"/>
              <a:gd name="connsiteX303" fmla="*/ 1182320 w 1504950"/>
              <a:gd name="connsiteY303" fmla="*/ 589350 h 1339851"/>
              <a:gd name="connsiteX304" fmla="*/ 1187659 w 1504950"/>
              <a:gd name="connsiteY304" fmla="*/ 610823 h 1339851"/>
              <a:gd name="connsiteX305" fmla="*/ 1193211 w 1504950"/>
              <a:gd name="connsiteY305" fmla="*/ 678945 h 1339851"/>
              <a:gd name="connsiteX306" fmla="*/ 1193611 w 1504950"/>
              <a:gd name="connsiteY306" fmla="*/ 682237 h 1339851"/>
              <a:gd name="connsiteX307" fmla="*/ 1192409 w 1504950"/>
              <a:gd name="connsiteY307" fmla="*/ 712265 h 1339851"/>
              <a:gd name="connsiteX308" fmla="*/ 1191144 w 1504950"/>
              <a:gd name="connsiteY308" fmla="*/ 712340 h 1339851"/>
              <a:gd name="connsiteX309" fmla="*/ 1188632 w 1504950"/>
              <a:gd name="connsiteY309" fmla="*/ 744726 h 1339851"/>
              <a:gd name="connsiteX310" fmla="*/ 1189104 w 1504950"/>
              <a:gd name="connsiteY310" fmla="*/ 744695 h 1339851"/>
              <a:gd name="connsiteX311" fmla="*/ 1188440 w 1504950"/>
              <a:gd name="connsiteY311" fmla="*/ 747196 h 1339851"/>
              <a:gd name="connsiteX312" fmla="*/ 1188208 w 1504950"/>
              <a:gd name="connsiteY312" fmla="*/ 750185 h 1339851"/>
              <a:gd name="connsiteX313" fmla="*/ 1172960 w 1504950"/>
              <a:gd name="connsiteY313" fmla="*/ 814811 h 1339851"/>
              <a:gd name="connsiteX314" fmla="*/ 1165734 w 1504950"/>
              <a:gd name="connsiteY314" fmla="*/ 832763 h 1339851"/>
              <a:gd name="connsiteX315" fmla="*/ 1162958 w 1504950"/>
              <a:gd name="connsiteY315" fmla="*/ 843224 h 1339851"/>
              <a:gd name="connsiteX316" fmla="*/ 1157101 w 1504950"/>
              <a:gd name="connsiteY316" fmla="*/ 854212 h 1339851"/>
              <a:gd name="connsiteX317" fmla="*/ 1148579 w 1504950"/>
              <a:gd name="connsiteY317" fmla="*/ 875383 h 1339851"/>
              <a:gd name="connsiteX318" fmla="*/ 1117748 w 1504950"/>
              <a:gd name="connsiteY318" fmla="*/ 928034 h 1339851"/>
              <a:gd name="connsiteX319" fmla="*/ 1116077 w 1504950"/>
              <a:gd name="connsiteY319" fmla="*/ 931169 h 1339851"/>
              <a:gd name="connsiteX320" fmla="*/ 1305377 w 1504950"/>
              <a:gd name="connsiteY320" fmla="*/ 1092095 h 1339851"/>
              <a:gd name="connsiteX321" fmla="*/ 1336738 w 1504950"/>
              <a:gd name="connsiteY321" fmla="*/ 1078682 h 1339851"/>
              <a:gd name="connsiteX322" fmla="*/ 1371763 w 1504950"/>
              <a:gd name="connsiteY322" fmla="*/ 1073803 h 1339851"/>
              <a:gd name="connsiteX323" fmla="*/ 1371784 w 1504950"/>
              <a:gd name="connsiteY323" fmla="*/ 1073807 h 1339851"/>
              <a:gd name="connsiteX324" fmla="*/ 1371820 w 1504950"/>
              <a:gd name="connsiteY324" fmla="*/ 1073802 h 1339851"/>
              <a:gd name="connsiteX325" fmla="*/ 1504950 w 1504950"/>
              <a:gd name="connsiteY325" fmla="*/ 1206826 h 1339851"/>
              <a:gd name="connsiteX326" fmla="*/ 1504950 w 1504950"/>
              <a:gd name="connsiteY326" fmla="*/ 1206827 h 1339851"/>
              <a:gd name="connsiteX327" fmla="*/ 1504478 w 1504950"/>
              <a:gd name="connsiteY327" fmla="*/ 1209151 h 1339851"/>
              <a:gd name="connsiteX328" fmla="*/ 1494460 w 1504950"/>
              <a:gd name="connsiteY328" fmla="*/ 1258521 h 1339851"/>
              <a:gd name="connsiteX329" fmla="*/ 1371820 w 1504950"/>
              <a:gd name="connsiteY329" fmla="*/ 1339850 h 1339851"/>
              <a:gd name="connsiteX330" fmla="*/ 1371794 w 1504950"/>
              <a:gd name="connsiteY330" fmla="*/ 1339845 h 1339851"/>
              <a:gd name="connsiteX331" fmla="*/ 1371763 w 1504950"/>
              <a:gd name="connsiteY331" fmla="*/ 1339851 h 1339851"/>
              <a:gd name="connsiteX332" fmla="*/ 1238576 w 1504950"/>
              <a:gd name="connsiteY332" fmla="*/ 1206827 h 1339851"/>
              <a:gd name="connsiteX333" fmla="*/ 1249700 w 1504950"/>
              <a:gd name="connsiteY333" fmla="*/ 1153677 h 1339851"/>
              <a:gd name="connsiteX334" fmla="*/ 1167699 w 1504950"/>
              <a:gd name="connsiteY334" fmla="*/ 1084050 h 1339851"/>
              <a:gd name="connsiteX335" fmla="*/ 1062794 w 1504950"/>
              <a:gd name="connsiteY335" fmla="*/ 994911 h 1339851"/>
              <a:gd name="connsiteX336" fmla="*/ 1034336 w 1504950"/>
              <a:gd name="connsiteY336" fmla="*/ 1020652 h 1339851"/>
              <a:gd name="connsiteX337" fmla="*/ 1034147 w 1504950"/>
              <a:gd name="connsiteY337" fmla="*/ 1018734 h 1339851"/>
              <a:gd name="connsiteX338" fmla="*/ 1006246 w 1504950"/>
              <a:gd name="connsiteY338" fmla="*/ 1042095 h 1339851"/>
              <a:gd name="connsiteX339" fmla="*/ 1003362 w 1504950"/>
              <a:gd name="connsiteY339" fmla="*/ 1043784 h 1339851"/>
              <a:gd name="connsiteX340" fmla="*/ 1003382 w 1504950"/>
              <a:gd name="connsiteY340" fmla="*/ 1044074 h 1339851"/>
              <a:gd name="connsiteX341" fmla="*/ 998556 w 1504950"/>
              <a:gd name="connsiteY341" fmla="*/ 1046596 h 1339851"/>
              <a:gd name="connsiteX342" fmla="*/ 942326 w 1504950"/>
              <a:gd name="connsiteY342" fmla="*/ 1079508 h 1339851"/>
              <a:gd name="connsiteX343" fmla="*/ 918307 w 1504950"/>
              <a:gd name="connsiteY343" fmla="*/ 1088536 h 1339851"/>
              <a:gd name="connsiteX344" fmla="*/ 906352 w 1504950"/>
              <a:gd name="connsiteY344" fmla="*/ 1094784 h 1339851"/>
              <a:gd name="connsiteX345" fmla="*/ 894255 w 1504950"/>
              <a:gd name="connsiteY345" fmla="*/ 1097577 h 1339851"/>
              <a:gd name="connsiteX346" fmla="*/ 890588 w 1504950"/>
              <a:gd name="connsiteY346" fmla="*/ 1098955 h 1339851"/>
              <a:gd name="connsiteX347" fmla="*/ 890588 w 1504950"/>
              <a:gd name="connsiteY347" fmla="*/ 1100144 h 1339851"/>
              <a:gd name="connsiteX348" fmla="*/ 881236 w 1504950"/>
              <a:gd name="connsiteY348" fmla="*/ 1102470 h 1339851"/>
              <a:gd name="connsiteX349" fmla="*/ 872148 w 1504950"/>
              <a:gd name="connsiteY349" fmla="*/ 1105886 h 1339851"/>
              <a:gd name="connsiteX350" fmla="*/ 853037 w 1504950"/>
              <a:gd name="connsiteY350" fmla="*/ 1109483 h 1339851"/>
              <a:gd name="connsiteX351" fmla="*/ 824189 w 1504950"/>
              <a:gd name="connsiteY351" fmla="*/ 1116658 h 1339851"/>
              <a:gd name="connsiteX352" fmla="*/ 807843 w 1504950"/>
              <a:gd name="connsiteY352" fmla="*/ 1117991 h 1339851"/>
              <a:gd name="connsiteX353" fmla="*/ 796925 w 1504950"/>
              <a:gd name="connsiteY353" fmla="*/ 1120046 h 1339851"/>
              <a:gd name="connsiteX354" fmla="*/ 796925 w 1504950"/>
              <a:gd name="connsiteY354" fmla="*/ 1120045 h 1339851"/>
              <a:gd name="connsiteX355" fmla="*/ 796925 w 1504950"/>
              <a:gd name="connsiteY355" fmla="*/ 1119258 h 1339851"/>
              <a:gd name="connsiteX356" fmla="*/ 796925 w 1504950"/>
              <a:gd name="connsiteY356" fmla="*/ 1118880 h 1339851"/>
              <a:gd name="connsiteX357" fmla="*/ 754201 w 1504950"/>
              <a:gd name="connsiteY357" fmla="*/ 1122363 h 1339851"/>
              <a:gd name="connsiteX358" fmla="*/ 704851 w 1504950"/>
              <a:gd name="connsiteY358" fmla="*/ 1118962 h 1339851"/>
              <a:gd name="connsiteX359" fmla="*/ 704851 w 1504950"/>
              <a:gd name="connsiteY359" fmla="*/ 1119145 h 1339851"/>
              <a:gd name="connsiteX360" fmla="*/ 703233 w 1504950"/>
              <a:gd name="connsiteY360" fmla="*/ 1118850 h 1339851"/>
              <a:gd name="connsiteX361" fmla="*/ 697560 w 1504950"/>
              <a:gd name="connsiteY361" fmla="*/ 1118460 h 1339851"/>
              <a:gd name="connsiteX362" fmla="*/ 667048 w 1504950"/>
              <a:gd name="connsiteY362" fmla="*/ 1112254 h 1339851"/>
              <a:gd name="connsiteX363" fmla="*/ 646065 w 1504950"/>
              <a:gd name="connsiteY363" fmla="*/ 1108429 h 1339851"/>
              <a:gd name="connsiteX364" fmla="*/ 637728 w 1504950"/>
              <a:gd name="connsiteY364" fmla="*/ 1105699 h 1339851"/>
              <a:gd name="connsiteX365" fmla="*/ 630459 w 1504950"/>
              <a:gd name="connsiteY365" fmla="*/ 1104243 h 1339851"/>
              <a:gd name="connsiteX366" fmla="*/ 621972 w 1504950"/>
              <a:gd name="connsiteY366" fmla="*/ 1100541 h 1339851"/>
              <a:gd name="connsiteX367" fmla="*/ 590290 w 1504950"/>
              <a:gd name="connsiteY367" fmla="*/ 1090168 h 1339851"/>
              <a:gd name="connsiteX368" fmla="*/ 563904 w 1504950"/>
              <a:gd name="connsiteY368" fmla="*/ 1075210 h 1339851"/>
              <a:gd name="connsiteX369" fmla="*/ 528722 w 1504950"/>
              <a:gd name="connsiteY369" fmla="*/ 1059862 h 1339851"/>
              <a:gd name="connsiteX370" fmla="*/ 507073 w 1504950"/>
              <a:gd name="connsiteY370" fmla="*/ 1042993 h 1339851"/>
              <a:gd name="connsiteX371" fmla="*/ 489914 w 1504950"/>
              <a:gd name="connsiteY371" fmla="*/ 1033265 h 1339851"/>
              <a:gd name="connsiteX372" fmla="*/ 490476 w 1504950"/>
              <a:gd name="connsiteY372" fmla="*/ 1030059 h 1339851"/>
              <a:gd name="connsiteX373" fmla="*/ 461815 w 1504950"/>
              <a:gd name="connsiteY373" fmla="*/ 1007725 h 1339851"/>
              <a:gd name="connsiteX374" fmla="*/ 461396 w 1504950"/>
              <a:gd name="connsiteY374" fmla="*/ 1010143 h 1339851"/>
              <a:gd name="connsiteX375" fmla="*/ 443969 w 1504950"/>
              <a:gd name="connsiteY375" fmla="*/ 993819 h 1339851"/>
              <a:gd name="connsiteX376" fmla="*/ 442340 w 1504950"/>
              <a:gd name="connsiteY376" fmla="*/ 992549 h 1339851"/>
              <a:gd name="connsiteX377" fmla="*/ 336891 w 1504950"/>
              <a:gd name="connsiteY377" fmla="*/ 1082248 h 1339851"/>
              <a:gd name="connsiteX378" fmla="*/ 254263 w 1504950"/>
              <a:gd name="connsiteY378" fmla="*/ 1152476 h 1339851"/>
              <a:gd name="connsiteX379" fmla="*/ 265971 w 1504950"/>
              <a:gd name="connsiteY379" fmla="*/ 1206827 h 1339851"/>
              <a:gd name="connsiteX380" fmla="*/ 132986 w 1504950"/>
              <a:gd name="connsiteY380" fmla="*/ 1339851 h 1339851"/>
              <a:gd name="connsiteX381" fmla="*/ 38913 w 1504950"/>
              <a:gd name="connsiteY381" fmla="*/ 1300815 h 1339851"/>
              <a:gd name="connsiteX382" fmla="*/ 38913 w 1504950"/>
              <a:gd name="connsiteY382" fmla="*/ 1300814 h 1339851"/>
              <a:gd name="connsiteX383" fmla="*/ 38912 w 1504950"/>
              <a:gd name="connsiteY383" fmla="*/ 1300814 h 1339851"/>
              <a:gd name="connsiteX384" fmla="*/ 0 w 1504950"/>
              <a:gd name="connsiteY384" fmla="*/ 1206826 h 1339851"/>
              <a:gd name="connsiteX385" fmla="*/ 132985 w 1504950"/>
              <a:gd name="connsiteY385" fmla="*/ 1073802 h 1339851"/>
              <a:gd name="connsiteX386" fmla="*/ 134367 w 1504950"/>
              <a:gd name="connsiteY386" fmla="*/ 1073992 h 1339851"/>
              <a:gd name="connsiteX387" fmla="*/ 167245 w 1504950"/>
              <a:gd name="connsiteY387" fmla="*/ 1078495 h 1339851"/>
              <a:gd name="connsiteX388" fmla="*/ 197644 w 1504950"/>
              <a:gd name="connsiteY388" fmla="*/ 1091315 h 1339851"/>
              <a:gd name="connsiteX389" fmla="*/ 198126 w 1504950"/>
              <a:gd name="connsiteY389" fmla="*/ 1091518 h 1339851"/>
              <a:gd name="connsiteX390" fmla="*/ 389649 w 1504950"/>
              <a:gd name="connsiteY390" fmla="*/ 928767 h 1339851"/>
              <a:gd name="connsiteX391" fmla="*/ 357472 w 1504950"/>
              <a:gd name="connsiteY391" fmla="*/ 873314 h 1339851"/>
              <a:gd name="connsiteX392" fmla="*/ 339242 w 1504950"/>
              <a:gd name="connsiteY392" fmla="*/ 827629 h 1339851"/>
              <a:gd name="connsiteX393" fmla="*/ 338017 w 1504950"/>
              <a:gd name="connsiteY393" fmla="*/ 825171 h 1339851"/>
              <a:gd name="connsiteX394" fmla="*/ 338202 w 1504950"/>
              <a:gd name="connsiteY394" fmla="*/ 825023 h 1339851"/>
              <a:gd name="connsiteX395" fmla="*/ 333513 w 1504950"/>
              <a:gd name="connsiteY395" fmla="*/ 813272 h 1339851"/>
              <a:gd name="connsiteX396" fmla="*/ 328379 w 1504950"/>
              <a:gd name="connsiteY396" fmla="*/ 791324 h 1339851"/>
              <a:gd name="connsiteX397" fmla="*/ 327810 w 1504950"/>
              <a:gd name="connsiteY397" fmla="*/ 791540 h 1339851"/>
              <a:gd name="connsiteX398" fmla="*/ 327048 w 1504950"/>
              <a:gd name="connsiteY398" fmla="*/ 785633 h 1339851"/>
              <a:gd name="connsiteX399" fmla="*/ 318560 w 1504950"/>
              <a:gd name="connsiteY399" fmla="*/ 749345 h 1339851"/>
              <a:gd name="connsiteX400" fmla="*/ 313400 w 1504950"/>
              <a:gd name="connsiteY400" fmla="*/ 682237 h 1339851"/>
              <a:gd name="connsiteX401" fmla="*/ 321205 w 1504950"/>
              <a:gd name="connsiteY401" fmla="*/ 600560 h 1339851"/>
              <a:gd name="connsiteX402" fmla="*/ 321505 w 1504950"/>
              <a:gd name="connsiteY402" fmla="*/ 598458 h 1339851"/>
              <a:gd name="connsiteX403" fmla="*/ 329310 w 1504950"/>
              <a:gd name="connsiteY403" fmla="*/ 565428 h 1339851"/>
              <a:gd name="connsiteX404" fmla="*/ 332312 w 1504950"/>
              <a:gd name="connsiteY404" fmla="*/ 554918 h 1339851"/>
              <a:gd name="connsiteX405" fmla="*/ 341018 w 1504950"/>
              <a:gd name="connsiteY405" fmla="*/ 529694 h 1339851"/>
              <a:gd name="connsiteX406" fmla="*/ 347622 w 1504950"/>
              <a:gd name="connsiteY406" fmla="*/ 512879 h 1339851"/>
              <a:gd name="connsiteX407" fmla="*/ 349738 w 1504950"/>
              <a:gd name="connsiteY407" fmla="*/ 508379 h 1339851"/>
              <a:gd name="connsiteX408" fmla="*/ 349724 w 1504950"/>
              <a:gd name="connsiteY408" fmla="*/ 508375 h 1339851"/>
              <a:gd name="connsiteX409" fmla="*/ 349994 w 1504950"/>
              <a:gd name="connsiteY409" fmla="*/ 507837 h 1339851"/>
              <a:gd name="connsiteX410" fmla="*/ 350023 w 1504950"/>
              <a:gd name="connsiteY410" fmla="*/ 507774 h 1339851"/>
              <a:gd name="connsiteX411" fmla="*/ 398054 w 1504950"/>
              <a:gd name="connsiteY411" fmla="*/ 425497 h 1339851"/>
              <a:gd name="connsiteX412" fmla="*/ 317904 w 1504950"/>
              <a:gd name="connsiteY412" fmla="*/ 356133 h 1339851"/>
              <a:gd name="connsiteX413" fmla="*/ 317762 w 1504950"/>
              <a:gd name="connsiteY413" fmla="*/ 356009 h 1339851"/>
              <a:gd name="connsiteX414" fmla="*/ 247958 w 1504950"/>
              <a:gd name="connsiteY414" fmla="*/ 295250 h 1339851"/>
              <a:gd name="connsiteX415" fmla="*/ 196026 w 1504950"/>
              <a:gd name="connsiteY415" fmla="*/ 249234 h 1339851"/>
              <a:gd name="connsiteX416" fmla="*/ 165970 w 1504950"/>
              <a:gd name="connsiteY416" fmla="*/ 261320 h 1339851"/>
              <a:gd name="connsiteX417" fmla="*/ 132986 w 1504950"/>
              <a:gd name="connsiteY417" fmla="*/ 265749 h 1339851"/>
              <a:gd name="connsiteX418" fmla="*/ 38913 w 1504950"/>
              <a:gd name="connsiteY418" fmla="*/ 226863 h 1339851"/>
              <a:gd name="connsiteX419" fmla="*/ 38913 w 1504950"/>
              <a:gd name="connsiteY419" fmla="*/ 226862 h 1339851"/>
              <a:gd name="connsiteX420" fmla="*/ 38912 w 1504950"/>
              <a:gd name="connsiteY420" fmla="*/ 226862 h 1339851"/>
              <a:gd name="connsiteX421" fmla="*/ 0 w 1504950"/>
              <a:gd name="connsiteY421" fmla="*/ 133024 h 1339851"/>
              <a:gd name="connsiteX422" fmla="*/ 132985 w 1504950"/>
              <a:gd name="connsiteY422" fmla="*/ 0 h 133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1504950" h="1339851">
                <a:moveTo>
                  <a:pt x="1003382" y="913153"/>
                </a:moveTo>
                <a:lnTo>
                  <a:pt x="1001262" y="917309"/>
                </a:lnTo>
                <a:lnTo>
                  <a:pt x="989941" y="941980"/>
                </a:lnTo>
                <a:lnTo>
                  <a:pt x="988891" y="941568"/>
                </a:lnTo>
                <a:lnTo>
                  <a:pt x="975008" y="968790"/>
                </a:lnTo>
                <a:lnTo>
                  <a:pt x="975510" y="968705"/>
                </a:lnTo>
                <a:lnTo>
                  <a:pt x="973949" y="970867"/>
                </a:lnTo>
                <a:lnTo>
                  <a:pt x="969348" y="979889"/>
                </a:lnTo>
                <a:lnTo>
                  <a:pt x="927888" y="1035051"/>
                </a:lnTo>
                <a:lnTo>
                  <a:pt x="1007491" y="982818"/>
                </a:lnTo>
                <a:cubicBezTo>
                  <a:pt x="1031881" y="962249"/>
                  <a:pt x="1053678" y="938827"/>
                  <a:pt x="1072018" y="913153"/>
                </a:cubicBezTo>
                <a:cubicBezTo>
                  <a:pt x="1072018" y="913153"/>
                  <a:pt x="1072018" y="913153"/>
                  <a:pt x="1042972" y="913153"/>
                </a:cubicBezTo>
                <a:close/>
                <a:moveTo>
                  <a:pt x="890588" y="913153"/>
                </a:moveTo>
                <a:lnTo>
                  <a:pt x="890588" y="913379"/>
                </a:lnTo>
                <a:cubicBezTo>
                  <a:pt x="864567" y="913379"/>
                  <a:pt x="828676" y="913379"/>
                  <a:pt x="777231" y="913379"/>
                </a:cubicBezTo>
                <a:cubicBezTo>
                  <a:pt x="777231" y="913379"/>
                  <a:pt x="777231" y="913379"/>
                  <a:pt x="777231" y="1074321"/>
                </a:cubicBezTo>
                <a:lnTo>
                  <a:pt x="810049" y="1062852"/>
                </a:lnTo>
                <a:lnTo>
                  <a:pt x="852499" y="1041030"/>
                </a:lnTo>
                <a:lnTo>
                  <a:pt x="870524" y="1026518"/>
                </a:lnTo>
                <a:lnTo>
                  <a:pt x="912857" y="981891"/>
                </a:lnTo>
                <a:lnTo>
                  <a:pt x="922904" y="969520"/>
                </a:lnTo>
                <a:lnTo>
                  <a:pt x="951383" y="918057"/>
                </a:lnTo>
                <a:lnTo>
                  <a:pt x="953863" y="913153"/>
                </a:lnTo>
                <a:cubicBezTo>
                  <a:pt x="953863" y="913153"/>
                  <a:pt x="953746" y="913153"/>
                  <a:pt x="915416" y="913153"/>
                </a:cubicBezTo>
                <a:close/>
                <a:moveTo>
                  <a:pt x="552954" y="913153"/>
                </a:moveTo>
                <a:cubicBezTo>
                  <a:pt x="561960" y="932896"/>
                  <a:pt x="572073" y="951232"/>
                  <a:pt x="583147" y="967935"/>
                </a:cubicBezTo>
                <a:lnTo>
                  <a:pt x="592142" y="979187"/>
                </a:lnTo>
                <a:lnTo>
                  <a:pt x="634985" y="1026069"/>
                </a:lnTo>
                <a:lnTo>
                  <a:pt x="648099" y="1036930"/>
                </a:lnTo>
                <a:lnTo>
                  <a:pt x="697587" y="1064108"/>
                </a:lnTo>
                <a:lnTo>
                  <a:pt x="731470" y="1074321"/>
                </a:lnTo>
                <a:cubicBezTo>
                  <a:pt x="731470" y="1074321"/>
                  <a:pt x="731470" y="1074321"/>
                  <a:pt x="731470" y="913379"/>
                </a:cubicBezTo>
                <a:cubicBezTo>
                  <a:pt x="731470" y="913379"/>
                  <a:pt x="731171" y="913379"/>
                  <a:pt x="642938" y="913379"/>
                </a:cubicBezTo>
                <a:lnTo>
                  <a:pt x="642938" y="913153"/>
                </a:lnTo>
                <a:lnTo>
                  <a:pt x="640770" y="913153"/>
                </a:lnTo>
                <a:cubicBezTo>
                  <a:pt x="619409" y="913153"/>
                  <a:pt x="590928" y="913153"/>
                  <a:pt x="552954" y="913153"/>
                </a:cubicBezTo>
                <a:close/>
                <a:moveTo>
                  <a:pt x="434979" y="913153"/>
                </a:moveTo>
                <a:lnTo>
                  <a:pt x="499082" y="982025"/>
                </a:lnTo>
                <a:lnTo>
                  <a:pt x="578788" y="1034980"/>
                </a:lnTo>
                <a:lnTo>
                  <a:pt x="562079" y="1012083"/>
                </a:lnTo>
                <a:lnTo>
                  <a:pt x="538170" y="979890"/>
                </a:lnTo>
                <a:lnTo>
                  <a:pt x="537167" y="977948"/>
                </a:lnTo>
                <a:lnTo>
                  <a:pt x="535242" y="975310"/>
                </a:lnTo>
                <a:lnTo>
                  <a:pt x="535801" y="975300"/>
                </a:lnTo>
                <a:lnTo>
                  <a:pt x="519996" y="944681"/>
                </a:lnTo>
                <a:lnTo>
                  <a:pt x="518431" y="944681"/>
                </a:lnTo>
                <a:lnTo>
                  <a:pt x="503723" y="913153"/>
                </a:lnTo>
                <a:lnTo>
                  <a:pt x="502649" y="913153"/>
                </a:lnTo>
                <a:cubicBezTo>
                  <a:pt x="500500" y="913153"/>
                  <a:pt x="494056" y="913153"/>
                  <a:pt x="474721" y="913153"/>
                </a:cubicBezTo>
                <a:close/>
                <a:moveTo>
                  <a:pt x="1046958" y="705059"/>
                </a:moveTo>
                <a:lnTo>
                  <a:pt x="1038318" y="789774"/>
                </a:lnTo>
                <a:lnTo>
                  <a:pt x="1036076" y="799049"/>
                </a:lnTo>
                <a:lnTo>
                  <a:pt x="1035940" y="800248"/>
                </a:lnTo>
                <a:lnTo>
                  <a:pt x="1035788" y="800240"/>
                </a:lnTo>
                <a:lnTo>
                  <a:pt x="1028190" y="831673"/>
                </a:lnTo>
                <a:lnTo>
                  <a:pt x="1029626" y="831777"/>
                </a:lnTo>
                <a:lnTo>
                  <a:pt x="1020405" y="863881"/>
                </a:lnTo>
                <a:lnTo>
                  <a:pt x="1019310" y="868410"/>
                </a:lnTo>
                <a:cubicBezTo>
                  <a:pt x="1019310" y="868410"/>
                  <a:pt x="1019310" y="868410"/>
                  <a:pt x="1054175" y="868410"/>
                </a:cubicBezTo>
                <a:lnTo>
                  <a:pt x="1101782" y="868410"/>
                </a:lnTo>
                <a:lnTo>
                  <a:pt x="1130685" y="796825"/>
                </a:lnTo>
                <a:lnTo>
                  <a:pt x="1135360" y="778363"/>
                </a:lnTo>
                <a:lnTo>
                  <a:pt x="1147781" y="705059"/>
                </a:lnTo>
                <a:cubicBezTo>
                  <a:pt x="1147781" y="705059"/>
                  <a:pt x="1147781" y="705059"/>
                  <a:pt x="1080107" y="705059"/>
                </a:cubicBezTo>
                <a:close/>
                <a:moveTo>
                  <a:pt x="890588" y="705059"/>
                </a:moveTo>
                <a:lnTo>
                  <a:pt x="890588" y="705296"/>
                </a:lnTo>
                <a:cubicBezTo>
                  <a:pt x="861277" y="705296"/>
                  <a:pt x="824488" y="705296"/>
                  <a:pt x="777231" y="705296"/>
                </a:cubicBezTo>
                <a:cubicBezTo>
                  <a:pt x="777231" y="705296"/>
                  <a:pt x="777231" y="705296"/>
                  <a:pt x="777231" y="868640"/>
                </a:cubicBezTo>
                <a:cubicBezTo>
                  <a:pt x="777231" y="868640"/>
                  <a:pt x="777306" y="868640"/>
                  <a:pt x="791513" y="868640"/>
                </a:cubicBezTo>
                <a:lnTo>
                  <a:pt x="796925" y="868640"/>
                </a:lnTo>
                <a:lnTo>
                  <a:pt x="796925" y="868411"/>
                </a:lnTo>
                <a:lnTo>
                  <a:pt x="796925" y="868410"/>
                </a:lnTo>
                <a:cubicBezTo>
                  <a:pt x="796925" y="868410"/>
                  <a:pt x="796925" y="868410"/>
                  <a:pt x="914499" y="868410"/>
                </a:cubicBezTo>
                <a:lnTo>
                  <a:pt x="972203" y="868410"/>
                </a:lnTo>
                <a:lnTo>
                  <a:pt x="973907" y="862605"/>
                </a:lnTo>
                <a:lnTo>
                  <a:pt x="990652" y="796845"/>
                </a:lnTo>
                <a:lnTo>
                  <a:pt x="1000764" y="705059"/>
                </a:lnTo>
                <a:cubicBezTo>
                  <a:pt x="1000764" y="705059"/>
                  <a:pt x="1000426" y="705059"/>
                  <a:pt x="914516" y="705059"/>
                </a:cubicBezTo>
                <a:close/>
                <a:moveTo>
                  <a:pt x="506124" y="705059"/>
                </a:moveTo>
                <a:lnTo>
                  <a:pt x="510255" y="744285"/>
                </a:lnTo>
                <a:lnTo>
                  <a:pt x="515729" y="792740"/>
                </a:lnTo>
                <a:lnTo>
                  <a:pt x="515721" y="792741"/>
                </a:lnTo>
                <a:lnTo>
                  <a:pt x="534642" y="868410"/>
                </a:lnTo>
                <a:lnTo>
                  <a:pt x="537090" y="868410"/>
                </a:lnTo>
                <a:cubicBezTo>
                  <a:pt x="545223" y="868410"/>
                  <a:pt x="577418" y="868410"/>
                  <a:pt x="704850" y="868410"/>
                </a:cubicBezTo>
                <a:lnTo>
                  <a:pt x="704850" y="868411"/>
                </a:lnTo>
                <a:lnTo>
                  <a:pt x="704851" y="868411"/>
                </a:lnTo>
                <a:lnTo>
                  <a:pt x="704851" y="868640"/>
                </a:lnTo>
                <a:lnTo>
                  <a:pt x="731470" y="868640"/>
                </a:lnTo>
                <a:cubicBezTo>
                  <a:pt x="731470" y="868640"/>
                  <a:pt x="731470" y="868640"/>
                  <a:pt x="731470" y="705296"/>
                </a:cubicBezTo>
                <a:cubicBezTo>
                  <a:pt x="731470" y="705296"/>
                  <a:pt x="731171" y="705296"/>
                  <a:pt x="642938" y="705296"/>
                </a:cubicBezTo>
                <a:lnTo>
                  <a:pt x="642938" y="705059"/>
                </a:lnTo>
                <a:lnTo>
                  <a:pt x="621013" y="705059"/>
                </a:lnTo>
                <a:cubicBezTo>
                  <a:pt x="593067" y="705059"/>
                  <a:pt x="555806" y="705059"/>
                  <a:pt x="506124" y="705059"/>
                </a:cubicBezTo>
                <a:close/>
                <a:moveTo>
                  <a:pt x="360531" y="705059"/>
                </a:moveTo>
                <a:lnTo>
                  <a:pt x="360544" y="705141"/>
                </a:lnTo>
                <a:lnTo>
                  <a:pt x="374789" y="790225"/>
                </a:lnTo>
                <a:lnTo>
                  <a:pt x="400403" y="854065"/>
                </a:lnTo>
                <a:lnTo>
                  <a:pt x="406460" y="868410"/>
                </a:lnTo>
                <a:lnTo>
                  <a:pt x="407430" y="868410"/>
                </a:lnTo>
                <a:cubicBezTo>
                  <a:pt x="411244" y="868410"/>
                  <a:pt x="426497" y="868410"/>
                  <a:pt x="487511" y="868410"/>
                </a:cubicBezTo>
                <a:cubicBezTo>
                  <a:pt x="483609" y="856099"/>
                  <a:pt x="480006" y="843487"/>
                  <a:pt x="477004" y="830575"/>
                </a:cubicBezTo>
                <a:lnTo>
                  <a:pt x="478627" y="830371"/>
                </a:lnTo>
                <a:lnTo>
                  <a:pt x="470973" y="798669"/>
                </a:lnTo>
                <a:lnTo>
                  <a:pt x="470400" y="798745"/>
                </a:lnTo>
                <a:lnTo>
                  <a:pt x="469914" y="794284"/>
                </a:lnTo>
                <a:lnTo>
                  <a:pt x="468825" y="789775"/>
                </a:lnTo>
                <a:lnTo>
                  <a:pt x="460205" y="705162"/>
                </a:lnTo>
                <a:lnTo>
                  <a:pt x="460194" y="705059"/>
                </a:lnTo>
                <a:lnTo>
                  <a:pt x="458638" y="705059"/>
                </a:lnTo>
                <a:cubicBezTo>
                  <a:pt x="453966" y="705059"/>
                  <a:pt x="435279" y="705059"/>
                  <a:pt x="360531" y="705059"/>
                </a:cubicBezTo>
                <a:close/>
                <a:moveTo>
                  <a:pt x="1019310" y="497265"/>
                </a:moveTo>
                <a:lnTo>
                  <a:pt x="1038318" y="574849"/>
                </a:lnTo>
                <a:lnTo>
                  <a:pt x="1039921" y="590542"/>
                </a:lnTo>
                <a:lnTo>
                  <a:pt x="1040750" y="594255"/>
                </a:lnTo>
                <a:lnTo>
                  <a:pt x="1040298" y="594226"/>
                </a:lnTo>
                <a:lnTo>
                  <a:pt x="1043668" y="627216"/>
                </a:lnTo>
                <a:lnTo>
                  <a:pt x="1044659" y="627286"/>
                </a:lnTo>
                <a:lnTo>
                  <a:pt x="1046415" y="654098"/>
                </a:lnTo>
                <a:lnTo>
                  <a:pt x="1046958" y="659415"/>
                </a:lnTo>
                <a:cubicBezTo>
                  <a:pt x="1046958" y="659415"/>
                  <a:pt x="1046958" y="659415"/>
                  <a:pt x="1114603" y="659415"/>
                </a:cubicBezTo>
                <a:lnTo>
                  <a:pt x="1147781" y="659415"/>
                </a:lnTo>
                <a:lnTo>
                  <a:pt x="1133350" y="574399"/>
                </a:lnTo>
                <a:cubicBezTo>
                  <a:pt x="1125608" y="547112"/>
                  <a:pt x="1115010" y="521137"/>
                  <a:pt x="1101782" y="497265"/>
                </a:cubicBezTo>
                <a:cubicBezTo>
                  <a:pt x="1101782" y="497265"/>
                  <a:pt x="1101782" y="497265"/>
                  <a:pt x="1066902" y="497265"/>
                </a:cubicBezTo>
                <a:close/>
                <a:moveTo>
                  <a:pt x="890588" y="497265"/>
                </a:moveTo>
                <a:lnTo>
                  <a:pt x="890588" y="497512"/>
                </a:lnTo>
                <a:cubicBezTo>
                  <a:pt x="863071" y="497512"/>
                  <a:pt x="826283" y="497512"/>
                  <a:pt x="777231" y="497512"/>
                </a:cubicBezTo>
                <a:cubicBezTo>
                  <a:pt x="777231" y="497512"/>
                  <a:pt x="777231" y="497512"/>
                  <a:pt x="777231" y="659655"/>
                </a:cubicBezTo>
                <a:cubicBezTo>
                  <a:pt x="777231" y="659655"/>
                  <a:pt x="777306" y="659655"/>
                  <a:pt x="791513" y="659655"/>
                </a:cubicBezTo>
                <a:lnTo>
                  <a:pt x="796925" y="659655"/>
                </a:lnTo>
                <a:lnTo>
                  <a:pt x="796925" y="659416"/>
                </a:lnTo>
                <a:lnTo>
                  <a:pt x="796925" y="659415"/>
                </a:lnTo>
                <a:cubicBezTo>
                  <a:pt x="796925" y="659415"/>
                  <a:pt x="796925" y="659415"/>
                  <a:pt x="933625" y="659415"/>
                </a:cubicBezTo>
                <a:lnTo>
                  <a:pt x="1000764" y="659415"/>
                </a:lnTo>
                <a:lnTo>
                  <a:pt x="1000333" y="653072"/>
                </a:lnTo>
                <a:lnTo>
                  <a:pt x="993750" y="588293"/>
                </a:lnTo>
                <a:lnTo>
                  <a:pt x="972203" y="497265"/>
                </a:lnTo>
                <a:cubicBezTo>
                  <a:pt x="972203" y="497265"/>
                  <a:pt x="971864" y="497265"/>
                  <a:pt x="898004" y="497265"/>
                </a:cubicBezTo>
                <a:close/>
                <a:moveTo>
                  <a:pt x="534642" y="497265"/>
                </a:moveTo>
                <a:cubicBezTo>
                  <a:pt x="526537" y="521137"/>
                  <a:pt x="519933" y="547112"/>
                  <a:pt x="515092" y="574399"/>
                </a:cubicBezTo>
                <a:lnTo>
                  <a:pt x="506124" y="659415"/>
                </a:lnTo>
                <a:lnTo>
                  <a:pt x="509017" y="659415"/>
                </a:lnTo>
                <a:cubicBezTo>
                  <a:pt x="518487" y="659415"/>
                  <a:pt x="556030" y="659415"/>
                  <a:pt x="704850" y="659415"/>
                </a:cubicBezTo>
                <a:lnTo>
                  <a:pt x="704850" y="659416"/>
                </a:lnTo>
                <a:lnTo>
                  <a:pt x="704851" y="659416"/>
                </a:lnTo>
                <a:lnTo>
                  <a:pt x="704851" y="659655"/>
                </a:lnTo>
                <a:lnTo>
                  <a:pt x="731470" y="659655"/>
                </a:lnTo>
                <a:cubicBezTo>
                  <a:pt x="731470" y="659655"/>
                  <a:pt x="731470" y="659655"/>
                  <a:pt x="731470" y="497512"/>
                </a:cubicBezTo>
                <a:cubicBezTo>
                  <a:pt x="731470" y="497512"/>
                  <a:pt x="731171" y="497512"/>
                  <a:pt x="642938" y="497512"/>
                </a:cubicBezTo>
                <a:lnTo>
                  <a:pt x="642938" y="497265"/>
                </a:lnTo>
                <a:lnTo>
                  <a:pt x="633044" y="497265"/>
                </a:lnTo>
                <a:cubicBezTo>
                  <a:pt x="609109" y="497265"/>
                  <a:pt x="577195" y="497265"/>
                  <a:pt x="534642" y="497265"/>
                </a:cubicBezTo>
                <a:close/>
                <a:moveTo>
                  <a:pt x="406461" y="497265"/>
                </a:moveTo>
                <a:lnTo>
                  <a:pt x="404643" y="500993"/>
                </a:lnTo>
                <a:lnTo>
                  <a:pt x="379782" y="562122"/>
                </a:lnTo>
                <a:lnTo>
                  <a:pt x="372545" y="587780"/>
                </a:lnTo>
                <a:lnTo>
                  <a:pt x="360537" y="659375"/>
                </a:lnTo>
                <a:lnTo>
                  <a:pt x="360531" y="659415"/>
                </a:lnTo>
                <a:lnTo>
                  <a:pt x="362087" y="659415"/>
                </a:lnTo>
                <a:cubicBezTo>
                  <a:pt x="366759" y="659415"/>
                  <a:pt x="385446" y="659415"/>
                  <a:pt x="460194" y="659415"/>
                </a:cubicBezTo>
                <a:cubicBezTo>
                  <a:pt x="460794" y="639297"/>
                  <a:pt x="462895" y="619478"/>
                  <a:pt x="465297" y="600260"/>
                </a:cubicBezTo>
                <a:lnTo>
                  <a:pt x="466233" y="600254"/>
                </a:lnTo>
                <a:lnTo>
                  <a:pt x="468825" y="574850"/>
                </a:lnTo>
                <a:lnTo>
                  <a:pt x="470544" y="567827"/>
                </a:lnTo>
                <a:lnTo>
                  <a:pt x="470100" y="567830"/>
                </a:lnTo>
                <a:lnTo>
                  <a:pt x="487511" y="497265"/>
                </a:lnTo>
                <a:lnTo>
                  <a:pt x="486541" y="497265"/>
                </a:lnTo>
                <a:cubicBezTo>
                  <a:pt x="482728" y="497265"/>
                  <a:pt x="467475" y="497265"/>
                  <a:pt x="406461" y="497265"/>
                </a:cubicBezTo>
                <a:close/>
                <a:moveTo>
                  <a:pt x="578798" y="329485"/>
                </a:moveTo>
                <a:lnTo>
                  <a:pt x="542974" y="353041"/>
                </a:lnTo>
                <a:lnTo>
                  <a:pt x="499819" y="381656"/>
                </a:lnTo>
                <a:lnTo>
                  <a:pt x="435001" y="451296"/>
                </a:lnTo>
                <a:lnTo>
                  <a:pt x="434980" y="451321"/>
                </a:lnTo>
                <a:lnTo>
                  <a:pt x="436052" y="451321"/>
                </a:lnTo>
                <a:cubicBezTo>
                  <a:pt x="439275" y="451321"/>
                  <a:pt x="452164" y="451321"/>
                  <a:pt x="503722" y="451321"/>
                </a:cubicBezTo>
                <a:cubicBezTo>
                  <a:pt x="508224" y="440811"/>
                  <a:pt x="513027" y="430602"/>
                  <a:pt x="517831" y="420693"/>
                </a:cubicBezTo>
                <a:lnTo>
                  <a:pt x="519338" y="421070"/>
                </a:lnTo>
                <a:lnTo>
                  <a:pt x="534062" y="392543"/>
                </a:lnTo>
                <a:lnTo>
                  <a:pt x="533440" y="392466"/>
                </a:lnTo>
                <a:lnTo>
                  <a:pt x="535776" y="389223"/>
                </a:lnTo>
                <a:lnTo>
                  <a:pt x="538170" y="384585"/>
                </a:lnTo>
                <a:lnTo>
                  <a:pt x="569414" y="342515"/>
                </a:lnTo>
                <a:close/>
                <a:moveTo>
                  <a:pt x="927891" y="329426"/>
                </a:moveTo>
                <a:lnTo>
                  <a:pt x="969348" y="384584"/>
                </a:lnTo>
                <a:lnTo>
                  <a:pt x="975087" y="395836"/>
                </a:lnTo>
                <a:lnTo>
                  <a:pt x="977614" y="399374"/>
                </a:lnTo>
                <a:lnTo>
                  <a:pt x="976893" y="399378"/>
                </a:lnTo>
                <a:lnTo>
                  <a:pt x="993878" y="432685"/>
                </a:lnTo>
                <a:lnTo>
                  <a:pt x="994451" y="432705"/>
                </a:lnTo>
                <a:cubicBezTo>
                  <a:pt x="994751" y="432705"/>
                  <a:pt x="994751" y="432705"/>
                  <a:pt x="994751" y="432705"/>
                </a:cubicBezTo>
                <a:lnTo>
                  <a:pt x="1001501" y="447632"/>
                </a:lnTo>
                <a:lnTo>
                  <a:pt x="1003382" y="451321"/>
                </a:lnTo>
                <a:cubicBezTo>
                  <a:pt x="1003382" y="451321"/>
                  <a:pt x="1003382" y="451321"/>
                  <a:pt x="1032415" y="451321"/>
                </a:cubicBezTo>
                <a:lnTo>
                  <a:pt x="1072017" y="451321"/>
                </a:lnTo>
                <a:lnTo>
                  <a:pt x="1007491" y="381657"/>
                </a:lnTo>
                <a:close/>
                <a:moveTo>
                  <a:pt x="777231" y="290630"/>
                </a:moveTo>
                <a:cubicBezTo>
                  <a:pt x="777231" y="290630"/>
                  <a:pt x="777231" y="290630"/>
                  <a:pt x="777231" y="451572"/>
                </a:cubicBezTo>
                <a:cubicBezTo>
                  <a:pt x="777231" y="451572"/>
                  <a:pt x="777306" y="451572"/>
                  <a:pt x="791513" y="451572"/>
                </a:cubicBezTo>
                <a:lnTo>
                  <a:pt x="796925" y="451572"/>
                </a:lnTo>
                <a:lnTo>
                  <a:pt x="796925" y="451322"/>
                </a:lnTo>
                <a:lnTo>
                  <a:pt x="796925" y="451321"/>
                </a:lnTo>
                <a:cubicBezTo>
                  <a:pt x="796925" y="451321"/>
                  <a:pt x="796925" y="451321"/>
                  <a:pt x="902218" y="451321"/>
                </a:cubicBezTo>
                <a:lnTo>
                  <a:pt x="953863" y="451321"/>
                </a:lnTo>
                <a:lnTo>
                  <a:pt x="951638" y="446877"/>
                </a:lnTo>
                <a:lnTo>
                  <a:pt x="925368" y="399406"/>
                </a:lnTo>
                <a:lnTo>
                  <a:pt x="875972" y="342819"/>
                </a:lnTo>
                <a:lnTo>
                  <a:pt x="842702" y="316034"/>
                </a:lnTo>
                <a:lnTo>
                  <a:pt x="838633" y="313287"/>
                </a:lnTo>
                <a:lnTo>
                  <a:pt x="825600" y="307533"/>
                </a:lnTo>
                <a:close/>
                <a:moveTo>
                  <a:pt x="731470" y="290630"/>
                </a:moveTo>
                <a:lnTo>
                  <a:pt x="691771" y="302596"/>
                </a:lnTo>
                <a:lnTo>
                  <a:pt x="678335" y="308984"/>
                </a:lnTo>
                <a:lnTo>
                  <a:pt x="646181" y="329134"/>
                </a:lnTo>
                <a:lnTo>
                  <a:pt x="632550" y="340423"/>
                </a:lnTo>
                <a:lnTo>
                  <a:pt x="582611" y="397512"/>
                </a:lnTo>
                <a:lnTo>
                  <a:pt x="552955" y="451321"/>
                </a:lnTo>
                <a:lnTo>
                  <a:pt x="555326" y="451321"/>
                </a:lnTo>
                <a:cubicBezTo>
                  <a:pt x="562447" y="451321"/>
                  <a:pt x="590927" y="451321"/>
                  <a:pt x="704850" y="451321"/>
                </a:cubicBezTo>
                <a:lnTo>
                  <a:pt x="704850" y="451322"/>
                </a:lnTo>
                <a:lnTo>
                  <a:pt x="704851" y="451322"/>
                </a:lnTo>
                <a:lnTo>
                  <a:pt x="704851" y="451572"/>
                </a:lnTo>
                <a:lnTo>
                  <a:pt x="731470" y="451572"/>
                </a:lnTo>
                <a:cubicBezTo>
                  <a:pt x="731470" y="451572"/>
                  <a:pt x="731470" y="451572"/>
                  <a:pt x="731470" y="290630"/>
                </a:cubicBezTo>
                <a:close/>
                <a:moveTo>
                  <a:pt x="132985" y="0"/>
                </a:moveTo>
                <a:lnTo>
                  <a:pt x="134656" y="338"/>
                </a:lnTo>
                <a:lnTo>
                  <a:pt x="184792" y="10440"/>
                </a:lnTo>
                <a:cubicBezTo>
                  <a:pt x="232537" y="30611"/>
                  <a:pt x="265971" y="77849"/>
                  <a:pt x="265971" y="133025"/>
                </a:cubicBezTo>
                <a:lnTo>
                  <a:pt x="253063" y="189177"/>
                </a:lnTo>
                <a:lnTo>
                  <a:pt x="254094" y="190091"/>
                </a:lnTo>
                <a:lnTo>
                  <a:pt x="291515" y="223231"/>
                </a:lnTo>
                <a:cubicBezTo>
                  <a:pt x="305765" y="235758"/>
                  <a:pt x="321394" y="249421"/>
                  <a:pt x="338242" y="264097"/>
                </a:cubicBezTo>
                <a:lnTo>
                  <a:pt x="452544" y="363214"/>
                </a:lnTo>
                <a:lnTo>
                  <a:pt x="452689" y="363339"/>
                </a:lnTo>
                <a:lnTo>
                  <a:pt x="452705" y="363327"/>
                </a:lnTo>
                <a:lnTo>
                  <a:pt x="466799" y="351029"/>
                </a:lnTo>
                <a:lnTo>
                  <a:pt x="466983" y="352509"/>
                </a:lnTo>
                <a:lnTo>
                  <a:pt x="495498" y="330904"/>
                </a:lnTo>
                <a:lnTo>
                  <a:pt x="495017" y="328207"/>
                </a:lnTo>
                <a:lnTo>
                  <a:pt x="511460" y="318811"/>
                </a:lnTo>
                <a:lnTo>
                  <a:pt x="530416" y="304448"/>
                </a:lnTo>
                <a:lnTo>
                  <a:pt x="560705" y="290668"/>
                </a:lnTo>
                <a:lnTo>
                  <a:pt x="584474" y="277085"/>
                </a:lnTo>
                <a:lnTo>
                  <a:pt x="600982" y="272344"/>
                </a:lnTo>
                <a:lnTo>
                  <a:pt x="620111" y="263641"/>
                </a:lnTo>
                <a:lnTo>
                  <a:pt x="642938" y="258178"/>
                </a:lnTo>
                <a:lnTo>
                  <a:pt x="642938" y="257601"/>
                </a:lnTo>
                <a:lnTo>
                  <a:pt x="669562" y="251807"/>
                </a:lnTo>
                <a:lnTo>
                  <a:pt x="685338" y="248031"/>
                </a:lnTo>
                <a:cubicBezTo>
                  <a:pt x="687139" y="247731"/>
                  <a:pt x="688940" y="247431"/>
                  <a:pt x="690441" y="247431"/>
                </a:cubicBezTo>
                <a:cubicBezTo>
                  <a:pt x="695244" y="246530"/>
                  <a:pt x="700047" y="246230"/>
                  <a:pt x="704850" y="245629"/>
                </a:cubicBezTo>
                <a:lnTo>
                  <a:pt x="704850" y="245630"/>
                </a:lnTo>
                <a:lnTo>
                  <a:pt x="704851" y="245630"/>
                </a:lnTo>
                <a:cubicBezTo>
                  <a:pt x="704851" y="245630"/>
                  <a:pt x="704851" y="245630"/>
                  <a:pt x="704851" y="246423"/>
                </a:cubicBezTo>
                <a:lnTo>
                  <a:pt x="704851" y="246642"/>
                </a:lnTo>
                <a:lnTo>
                  <a:pt x="755098" y="242888"/>
                </a:lnTo>
                <a:lnTo>
                  <a:pt x="797477" y="245029"/>
                </a:lnTo>
                <a:lnTo>
                  <a:pt x="802034" y="245029"/>
                </a:lnTo>
                <a:cubicBezTo>
                  <a:pt x="814055" y="246530"/>
                  <a:pt x="826075" y="248332"/>
                  <a:pt x="837796" y="250434"/>
                </a:cubicBezTo>
                <a:cubicBezTo>
                  <a:pt x="838697" y="250734"/>
                  <a:pt x="839298" y="250734"/>
                  <a:pt x="839899" y="251034"/>
                </a:cubicBezTo>
                <a:lnTo>
                  <a:pt x="845511" y="252654"/>
                </a:lnTo>
                <a:lnTo>
                  <a:pt x="851037" y="254172"/>
                </a:lnTo>
                <a:lnTo>
                  <a:pt x="890588" y="264807"/>
                </a:lnTo>
                <a:lnTo>
                  <a:pt x="890588" y="265034"/>
                </a:lnTo>
                <a:lnTo>
                  <a:pt x="899051" y="267358"/>
                </a:lnTo>
                <a:lnTo>
                  <a:pt x="904222" y="269602"/>
                </a:lnTo>
                <a:lnTo>
                  <a:pt x="908944" y="270965"/>
                </a:lnTo>
                <a:lnTo>
                  <a:pt x="925199" y="278705"/>
                </a:lnTo>
                <a:lnTo>
                  <a:pt x="954765" y="291536"/>
                </a:lnTo>
                <a:lnTo>
                  <a:pt x="960219" y="295381"/>
                </a:lnTo>
                <a:lnTo>
                  <a:pt x="973030" y="301481"/>
                </a:lnTo>
                <a:lnTo>
                  <a:pt x="973578" y="304800"/>
                </a:lnTo>
                <a:lnTo>
                  <a:pt x="1010366" y="330737"/>
                </a:lnTo>
                <a:lnTo>
                  <a:pt x="1009393" y="325203"/>
                </a:lnTo>
                <a:lnTo>
                  <a:pt x="1052869" y="360557"/>
                </a:lnTo>
                <a:lnTo>
                  <a:pt x="1166383" y="262033"/>
                </a:lnTo>
                <a:cubicBezTo>
                  <a:pt x="1199793" y="232943"/>
                  <a:pt x="1228354" y="207945"/>
                  <a:pt x="1250903" y="187976"/>
                </a:cubicBezTo>
                <a:cubicBezTo>
                  <a:pt x="1243086" y="171161"/>
                  <a:pt x="1238576" y="152543"/>
                  <a:pt x="1238576" y="133025"/>
                </a:cubicBezTo>
                <a:cubicBezTo>
                  <a:pt x="1238576" y="59457"/>
                  <a:pt x="1298105" y="1"/>
                  <a:pt x="1371763" y="1"/>
                </a:cubicBezTo>
                <a:lnTo>
                  <a:pt x="1371789" y="6"/>
                </a:lnTo>
                <a:lnTo>
                  <a:pt x="1371820" y="0"/>
                </a:lnTo>
                <a:cubicBezTo>
                  <a:pt x="1445147" y="0"/>
                  <a:pt x="1504950" y="59455"/>
                  <a:pt x="1504950" y="133024"/>
                </a:cubicBezTo>
                <a:lnTo>
                  <a:pt x="1504950" y="133025"/>
                </a:lnTo>
                <a:lnTo>
                  <a:pt x="1504421" y="135631"/>
                </a:lnTo>
                <a:lnTo>
                  <a:pt x="1494460" y="184672"/>
                </a:lnTo>
                <a:cubicBezTo>
                  <a:pt x="1474203" y="232304"/>
                  <a:pt x="1426815" y="265748"/>
                  <a:pt x="1371820" y="265748"/>
                </a:cubicBezTo>
                <a:lnTo>
                  <a:pt x="1371789" y="265744"/>
                </a:lnTo>
                <a:lnTo>
                  <a:pt x="1371763" y="265749"/>
                </a:lnTo>
                <a:lnTo>
                  <a:pt x="1349774" y="262814"/>
                </a:lnTo>
                <a:lnTo>
                  <a:pt x="1337974" y="261244"/>
                </a:lnTo>
                <a:lnTo>
                  <a:pt x="1328376" y="257271"/>
                </a:lnTo>
                <a:lnTo>
                  <a:pt x="1307481" y="248656"/>
                </a:lnTo>
                <a:lnTo>
                  <a:pt x="1255068" y="294838"/>
                </a:lnTo>
                <a:cubicBezTo>
                  <a:pt x="1234708" y="312592"/>
                  <a:pt x="1211342" y="332861"/>
                  <a:pt x="1184596" y="356132"/>
                </a:cubicBezTo>
                <a:cubicBezTo>
                  <a:pt x="1160855" y="376551"/>
                  <a:pt x="1135010" y="399072"/>
                  <a:pt x="1107963" y="422194"/>
                </a:cubicBezTo>
                <a:cubicBezTo>
                  <a:pt x="1121637" y="440661"/>
                  <a:pt x="1133808" y="460179"/>
                  <a:pt x="1144401" y="480636"/>
                </a:cubicBezTo>
                <a:lnTo>
                  <a:pt x="1161041" y="520163"/>
                </a:lnTo>
                <a:lnTo>
                  <a:pt x="1170818" y="543095"/>
                </a:lnTo>
                <a:lnTo>
                  <a:pt x="1170996" y="543813"/>
                </a:lnTo>
                <a:lnTo>
                  <a:pt x="1171373" y="544708"/>
                </a:lnTo>
                <a:lnTo>
                  <a:pt x="1171226" y="544739"/>
                </a:lnTo>
                <a:lnTo>
                  <a:pt x="1179068" y="576274"/>
                </a:lnTo>
                <a:lnTo>
                  <a:pt x="1180689" y="575937"/>
                </a:lnTo>
                <a:lnTo>
                  <a:pt x="1182320" y="589350"/>
                </a:lnTo>
                <a:lnTo>
                  <a:pt x="1187659" y="610823"/>
                </a:lnTo>
                <a:lnTo>
                  <a:pt x="1193211" y="678945"/>
                </a:lnTo>
                <a:lnTo>
                  <a:pt x="1193611" y="682237"/>
                </a:lnTo>
                <a:cubicBezTo>
                  <a:pt x="1193611" y="692446"/>
                  <a:pt x="1193311" y="702355"/>
                  <a:pt x="1192409" y="712265"/>
                </a:cubicBezTo>
                <a:lnTo>
                  <a:pt x="1191144" y="712340"/>
                </a:lnTo>
                <a:lnTo>
                  <a:pt x="1188632" y="744726"/>
                </a:lnTo>
                <a:lnTo>
                  <a:pt x="1189104" y="744695"/>
                </a:lnTo>
                <a:lnTo>
                  <a:pt x="1188440" y="747196"/>
                </a:lnTo>
                <a:lnTo>
                  <a:pt x="1188208" y="750185"/>
                </a:lnTo>
                <a:cubicBezTo>
                  <a:pt x="1184742" y="772322"/>
                  <a:pt x="1179612" y="793904"/>
                  <a:pt x="1172960" y="814811"/>
                </a:cubicBezTo>
                <a:lnTo>
                  <a:pt x="1165734" y="832763"/>
                </a:lnTo>
                <a:lnTo>
                  <a:pt x="1162958" y="843224"/>
                </a:lnTo>
                <a:lnTo>
                  <a:pt x="1157101" y="854212"/>
                </a:lnTo>
                <a:lnTo>
                  <a:pt x="1148579" y="875383"/>
                </a:lnTo>
                <a:lnTo>
                  <a:pt x="1117748" y="928034"/>
                </a:lnTo>
                <a:lnTo>
                  <a:pt x="1116077" y="931169"/>
                </a:lnTo>
                <a:lnTo>
                  <a:pt x="1305377" y="1092095"/>
                </a:lnTo>
                <a:lnTo>
                  <a:pt x="1336738" y="1078682"/>
                </a:lnTo>
                <a:cubicBezTo>
                  <a:pt x="1347862" y="1075529"/>
                  <a:pt x="1359587" y="1073803"/>
                  <a:pt x="1371763" y="1073803"/>
                </a:cubicBezTo>
                <a:lnTo>
                  <a:pt x="1371784" y="1073807"/>
                </a:lnTo>
                <a:lnTo>
                  <a:pt x="1371820" y="1073802"/>
                </a:lnTo>
                <a:cubicBezTo>
                  <a:pt x="1445147" y="1073802"/>
                  <a:pt x="1504950" y="1133257"/>
                  <a:pt x="1504950" y="1206826"/>
                </a:cubicBezTo>
                <a:lnTo>
                  <a:pt x="1504950" y="1206827"/>
                </a:lnTo>
                <a:lnTo>
                  <a:pt x="1504478" y="1209151"/>
                </a:lnTo>
                <a:lnTo>
                  <a:pt x="1494460" y="1258521"/>
                </a:lnTo>
                <a:cubicBezTo>
                  <a:pt x="1474203" y="1306237"/>
                  <a:pt x="1426815" y="1339850"/>
                  <a:pt x="1371820" y="1339850"/>
                </a:cubicBezTo>
                <a:lnTo>
                  <a:pt x="1371794" y="1339845"/>
                </a:lnTo>
                <a:lnTo>
                  <a:pt x="1371763" y="1339851"/>
                </a:lnTo>
                <a:cubicBezTo>
                  <a:pt x="1298105" y="1339851"/>
                  <a:pt x="1238576" y="1280095"/>
                  <a:pt x="1238576" y="1206827"/>
                </a:cubicBezTo>
                <a:cubicBezTo>
                  <a:pt x="1238576" y="1187909"/>
                  <a:pt x="1242485" y="1169893"/>
                  <a:pt x="1249700" y="1153677"/>
                </a:cubicBezTo>
                <a:cubicBezTo>
                  <a:pt x="1227001" y="1134309"/>
                  <a:pt x="1199267" y="1110812"/>
                  <a:pt x="1167699" y="1084050"/>
                </a:cubicBezTo>
                <a:lnTo>
                  <a:pt x="1062794" y="994911"/>
                </a:lnTo>
                <a:lnTo>
                  <a:pt x="1034336" y="1020652"/>
                </a:lnTo>
                <a:lnTo>
                  <a:pt x="1034147" y="1018734"/>
                </a:lnTo>
                <a:lnTo>
                  <a:pt x="1006246" y="1042095"/>
                </a:lnTo>
                <a:lnTo>
                  <a:pt x="1003362" y="1043784"/>
                </a:lnTo>
                <a:lnTo>
                  <a:pt x="1003382" y="1044074"/>
                </a:lnTo>
                <a:lnTo>
                  <a:pt x="998556" y="1046596"/>
                </a:lnTo>
                <a:lnTo>
                  <a:pt x="942326" y="1079508"/>
                </a:lnTo>
                <a:lnTo>
                  <a:pt x="918307" y="1088536"/>
                </a:lnTo>
                <a:lnTo>
                  <a:pt x="906352" y="1094784"/>
                </a:lnTo>
                <a:lnTo>
                  <a:pt x="894255" y="1097577"/>
                </a:lnTo>
                <a:lnTo>
                  <a:pt x="890588" y="1098955"/>
                </a:lnTo>
                <a:lnTo>
                  <a:pt x="890588" y="1100144"/>
                </a:lnTo>
                <a:lnTo>
                  <a:pt x="881236" y="1102470"/>
                </a:lnTo>
                <a:lnTo>
                  <a:pt x="872148" y="1105886"/>
                </a:lnTo>
                <a:lnTo>
                  <a:pt x="853037" y="1109483"/>
                </a:lnTo>
                <a:lnTo>
                  <a:pt x="824189" y="1116658"/>
                </a:lnTo>
                <a:lnTo>
                  <a:pt x="807843" y="1117991"/>
                </a:lnTo>
                <a:lnTo>
                  <a:pt x="796925" y="1120046"/>
                </a:lnTo>
                <a:lnTo>
                  <a:pt x="796925" y="1120045"/>
                </a:lnTo>
                <a:lnTo>
                  <a:pt x="796925" y="1119258"/>
                </a:lnTo>
                <a:lnTo>
                  <a:pt x="796925" y="1118880"/>
                </a:lnTo>
                <a:lnTo>
                  <a:pt x="754201" y="1122363"/>
                </a:lnTo>
                <a:lnTo>
                  <a:pt x="704851" y="1118962"/>
                </a:lnTo>
                <a:lnTo>
                  <a:pt x="704851" y="1119145"/>
                </a:lnTo>
                <a:lnTo>
                  <a:pt x="703233" y="1118850"/>
                </a:lnTo>
                <a:lnTo>
                  <a:pt x="697560" y="1118460"/>
                </a:lnTo>
                <a:lnTo>
                  <a:pt x="667048" y="1112254"/>
                </a:lnTo>
                <a:lnTo>
                  <a:pt x="646065" y="1108429"/>
                </a:lnTo>
                <a:lnTo>
                  <a:pt x="637728" y="1105699"/>
                </a:lnTo>
                <a:lnTo>
                  <a:pt x="630459" y="1104243"/>
                </a:lnTo>
                <a:lnTo>
                  <a:pt x="621972" y="1100541"/>
                </a:lnTo>
                <a:lnTo>
                  <a:pt x="590290" y="1090168"/>
                </a:lnTo>
                <a:lnTo>
                  <a:pt x="563904" y="1075210"/>
                </a:lnTo>
                <a:lnTo>
                  <a:pt x="528722" y="1059862"/>
                </a:lnTo>
                <a:lnTo>
                  <a:pt x="507073" y="1042993"/>
                </a:lnTo>
                <a:lnTo>
                  <a:pt x="489914" y="1033265"/>
                </a:lnTo>
                <a:lnTo>
                  <a:pt x="490476" y="1030059"/>
                </a:lnTo>
                <a:lnTo>
                  <a:pt x="461815" y="1007725"/>
                </a:lnTo>
                <a:lnTo>
                  <a:pt x="461396" y="1010143"/>
                </a:lnTo>
                <a:lnTo>
                  <a:pt x="443969" y="993819"/>
                </a:lnTo>
                <a:lnTo>
                  <a:pt x="442340" y="992549"/>
                </a:lnTo>
                <a:lnTo>
                  <a:pt x="336891" y="1082248"/>
                </a:lnTo>
                <a:cubicBezTo>
                  <a:pt x="305146" y="1109236"/>
                  <a:pt x="277228" y="1132958"/>
                  <a:pt x="254263" y="1152476"/>
                </a:cubicBezTo>
                <a:cubicBezTo>
                  <a:pt x="261468" y="1168992"/>
                  <a:pt x="265971" y="1187309"/>
                  <a:pt x="265971" y="1206827"/>
                </a:cubicBezTo>
                <a:cubicBezTo>
                  <a:pt x="265971" y="1280095"/>
                  <a:pt x="206533" y="1339851"/>
                  <a:pt x="132986" y="1339851"/>
                </a:cubicBezTo>
                <a:cubicBezTo>
                  <a:pt x="96212" y="1339851"/>
                  <a:pt x="62966" y="1324912"/>
                  <a:pt x="38913" y="1300815"/>
                </a:cubicBezTo>
                <a:lnTo>
                  <a:pt x="38913" y="1300814"/>
                </a:lnTo>
                <a:lnTo>
                  <a:pt x="38912" y="1300814"/>
                </a:lnTo>
                <a:cubicBezTo>
                  <a:pt x="14860" y="1276716"/>
                  <a:pt x="0" y="1243460"/>
                  <a:pt x="0" y="1206826"/>
                </a:cubicBezTo>
                <a:cubicBezTo>
                  <a:pt x="0" y="1133257"/>
                  <a:pt x="59438" y="1073802"/>
                  <a:pt x="132985" y="1073802"/>
                </a:cubicBezTo>
                <a:lnTo>
                  <a:pt x="134367" y="1073992"/>
                </a:lnTo>
                <a:lnTo>
                  <a:pt x="167245" y="1078495"/>
                </a:lnTo>
                <a:lnTo>
                  <a:pt x="197644" y="1091315"/>
                </a:lnTo>
                <a:lnTo>
                  <a:pt x="198126" y="1091518"/>
                </a:lnTo>
                <a:cubicBezTo>
                  <a:pt x="259065" y="1039570"/>
                  <a:pt x="323907" y="984619"/>
                  <a:pt x="389649" y="928767"/>
                </a:cubicBezTo>
                <a:cubicBezTo>
                  <a:pt x="377641" y="911126"/>
                  <a:pt x="366872" y="892602"/>
                  <a:pt x="357472" y="873314"/>
                </a:cubicBezTo>
                <a:lnTo>
                  <a:pt x="339242" y="827629"/>
                </a:lnTo>
                <a:lnTo>
                  <a:pt x="338017" y="825171"/>
                </a:lnTo>
                <a:lnTo>
                  <a:pt x="338202" y="825023"/>
                </a:lnTo>
                <a:lnTo>
                  <a:pt x="333513" y="813272"/>
                </a:lnTo>
                <a:lnTo>
                  <a:pt x="328379" y="791324"/>
                </a:lnTo>
                <a:lnTo>
                  <a:pt x="327810" y="791540"/>
                </a:lnTo>
                <a:lnTo>
                  <a:pt x="327048" y="785633"/>
                </a:lnTo>
                <a:lnTo>
                  <a:pt x="318560" y="749345"/>
                </a:lnTo>
                <a:cubicBezTo>
                  <a:pt x="315164" y="727467"/>
                  <a:pt x="313400" y="705058"/>
                  <a:pt x="313400" y="682237"/>
                </a:cubicBezTo>
                <a:cubicBezTo>
                  <a:pt x="313400" y="654311"/>
                  <a:pt x="316102" y="626985"/>
                  <a:pt x="321205" y="600560"/>
                </a:cubicBezTo>
                <a:cubicBezTo>
                  <a:pt x="321205" y="599660"/>
                  <a:pt x="321505" y="599059"/>
                  <a:pt x="321505" y="598458"/>
                </a:cubicBezTo>
                <a:cubicBezTo>
                  <a:pt x="323607" y="587048"/>
                  <a:pt x="326308" y="576238"/>
                  <a:pt x="329310" y="565428"/>
                </a:cubicBezTo>
                <a:cubicBezTo>
                  <a:pt x="330511" y="561824"/>
                  <a:pt x="331412" y="558221"/>
                  <a:pt x="332312" y="554918"/>
                </a:cubicBezTo>
                <a:cubicBezTo>
                  <a:pt x="335014" y="546210"/>
                  <a:pt x="338016" y="537802"/>
                  <a:pt x="341018" y="529694"/>
                </a:cubicBezTo>
                <a:cubicBezTo>
                  <a:pt x="343119" y="523989"/>
                  <a:pt x="345220" y="518284"/>
                  <a:pt x="347622" y="512879"/>
                </a:cubicBezTo>
                <a:lnTo>
                  <a:pt x="349738" y="508379"/>
                </a:lnTo>
                <a:lnTo>
                  <a:pt x="349724" y="508375"/>
                </a:lnTo>
                <a:lnTo>
                  <a:pt x="349994" y="507837"/>
                </a:lnTo>
                <a:lnTo>
                  <a:pt x="350023" y="507774"/>
                </a:lnTo>
                <a:lnTo>
                  <a:pt x="398054" y="425497"/>
                </a:lnTo>
                <a:lnTo>
                  <a:pt x="317904" y="356133"/>
                </a:lnTo>
                <a:lnTo>
                  <a:pt x="317762" y="356009"/>
                </a:lnTo>
                <a:lnTo>
                  <a:pt x="247958" y="295250"/>
                </a:lnTo>
                <a:lnTo>
                  <a:pt x="196026" y="249234"/>
                </a:lnTo>
                <a:lnTo>
                  <a:pt x="165970" y="261320"/>
                </a:lnTo>
                <a:cubicBezTo>
                  <a:pt x="155425" y="264173"/>
                  <a:pt x="144393" y="265749"/>
                  <a:pt x="132986" y="265749"/>
                </a:cubicBezTo>
                <a:cubicBezTo>
                  <a:pt x="96212" y="265749"/>
                  <a:pt x="62966" y="250885"/>
                  <a:pt x="38913" y="226863"/>
                </a:cubicBezTo>
                <a:lnTo>
                  <a:pt x="38913" y="226862"/>
                </a:lnTo>
                <a:lnTo>
                  <a:pt x="38912" y="226862"/>
                </a:lnTo>
                <a:cubicBezTo>
                  <a:pt x="14860" y="202839"/>
                  <a:pt x="0" y="169658"/>
                  <a:pt x="0" y="133024"/>
                </a:cubicBezTo>
                <a:cubicBezTo>
                  <a:pt x="0" y="59455"/>
                  <a:pt x="59438" y="0"/>
                  <a:pt x="132985" y="0"/>
                </a:cubicBezTo>
                <a:close/>
              </a:path>
            </a:pathLst>
          </a:custGeom>
          <a:solidFill>
            <a:srgbClr val="002B6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4" name="円/楕円 157">
            <a:extLst>
              <a:ext uri="{FF2B5EF4-FFF2-40B4-BE49-F238E27FC236}">
                <a16:creationId xmlns:a16="http://schemas.microsoft.com/office/drawing/2014/main" id="{56E82CDF-FD19-4640-8ED9-B04C6ACB7464}"/>
              </a:ext>
            </a:extLst>
          </p:cNvPr>
          <p:cNvSpPr/>
          <p:nvPr/>
        </p:nvSpPr>
        <p:spPr bwMode="auto">
          <a:xfrm>
            <a:off x="1623926" y="2374773"/>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35" name="円/楕円 150">
            <a:extLst>
              <a:ext uri="{FF2B5EF4-FFF2-40B4-BE49-F238E27FC236}">
                <a16:creationId xmlns:a16="http://schemas.microsoft.com/office/drawing/2014/main" id="{00B7B8C9-91CA-4E08-AE03-E73A1DE4119D}"/>
              </a:ext>
            </a:extLst>
          </p:cNvPr>
          <p:cNvSpPr/>
          <p:nvPr/>
        </p:nvSpPr>
        <p:spPr bwMode="auto">
          <a:xfrm>
            <a:off x="4732469" y="112713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grpSp>
        <p:nvGrpSpPr>
          <p:cNvPr id="36" name="グループ化 35">
            <a:extLst>
              <a:ext uri="{FF2B5EF4-FFF2-40B4-BE49-F238E27FC236}">
                <a16:creationId xmlns:a16="http://schemas.microsoft.com/office/drawing/2014/main" id="{AF5C3793-F7F6-4613-AEF5-E76CFC437443}"/>
              </a:ext>
            </a:extLst>
          </p:cNvPr>
          <p:cNvGrpSpPr>
            <a:grpSpLocks noChangeAspect="1"/>
          </p:cNvGrpSpPr>
          <p:nvPr/>
        </p:nvGrpSpPr>
        <p:grpSpPr bwMode="gray">
          <a:xfrm>
            <a:off x="4852758" y="885412"/>
            <a:ext cx="712724" cy="636150"/>
            <a:chOff x="5792249" y="5031001"/>
            <a:chExt cx="855980" cy="760413"/>
          </a:xfrm>
        </p:grpSpPr>
        <p:sp>
          <p:nvSpPr>
            <p:cNvPr id="37" name="Freeform 103">
              <a:extLst>
                <a:ext uri="{FF2B5EF4-FFF2-40B4-BE49-F238E27FC236}">
                  <a16:creationId xmlns:a16="http://schemas.microsoft.com/office/drawing/2014/main" id="{9C3E6332-6FD8-47F9-8E05-9151AF06C434}"/>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8" name="Freeform 109">
              <a:extLst>
                <a:ext uri="{FF2B5EF4-FFF2-40B4-BE49-F238E27FC236}">
                  <a16:creationId xmlns:a16="http://schemas.microsoft.com/office/drawing/2014/main" id="{0FDDEF6A-F81E-4D00-BDF1-F2BD1C3654B9}"/>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39" name="円/楕円 205">
            <a:extLst>
              <a:ext uri="{FF2B5EF4-FFF2-40B4-BE49-F238E27FC236}">
                <a16:creationId xmlns:a16="http://schemas.microsoft.com/office/drawing/2014/main" id="{39AEE2F5-58A6-4076-8689-D33ABAEA3543}"/>
              </a:ext>
            </a:extLst>
          </p:cNvPr>
          <p:cNvSpPr/>
          <p:nvPr/>
        </p:nvSpPr>
        <p:spPr bwMode="auto">
          <a:xfrm>
            <a:off x="6359348" y="2926045"/>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0" name="円/楕円 146">
            <a:extLst>
              <a:ext uri="{FF2B5EF4-FFF2-40B4-BE49-F238E27FC236}">
                <a16:creationId xmlns:a16="http://schemas.microsoft.com/office/drawing/2014/main" id="{769893D9-86C4-4DAC-802F-D33A58F4A9EE}"/>
              </a:ext>
            </a:extLst>
          </p:cNvPr>
          <p:cNvSpPr/>
          <p:nvPr/>
        </p:nvSpPr>
        <p:spPr bwMode="auto">
          <a:xfrm>
            <a:off x="6347279" y="1690814"/>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1" name="Freeform 20">
            <a:extLst>
              <a:ext uri="{FF2B5EF4-FFF2-40B4-BE49-F238E27FC236}">
                <a16:creationId xmlns:a16="http://schemas.microsoft.com/office/drawing/2014/main" id="{2040B7C5-7A7A-4B40-BECE-D09F21D72B2E}"/>
              </a:ext>
            </a:extLst>
          </p:cNvPr>
          <p:cNvSpPr>
            <a:spLocks noChangeAspect="1"/>
          </p:cNvSpPr>
          <p:nvPr/>
        </p:nvSpPr>
        <p:spPr bwMode="gray">
          <a:xfrm rot="623082">
            <a:off x="6538129" y="1493452"/>
            <a:ext cx="620773" cy="622007"/>
          </a:xfrm>
          <a:custGeom>
            <a:avLst/>
            <a:gdLst>
              <a:gd name="T0" fmla="*/ 287 w 504"/>
              <a:gd name="T1" fmla="*/ 372 h 505"/>
              <a:gd name="T2" fmla="*/ 504 w 504"/>
              <a:gd name="T3" fmla="*/ 0 h 505"/>
              <a:gd name="T4" fmla="*/ 287 w 504"/>
              <a:gd name="T5" fmla="*/ 216 h 505"/>
              <a:gd name="T6" fmla="*/ 217 w 504"/>
              <a:gd name="T7" fmla="*/ 133 h 505"/>
              <a:gd name="T8" fmla="*/ 0 w 504"/>
              <a:gd name="T9" fmla="*/ 505 h 505"/>
              <a:gd name="T10" fmla="*/ 217 w 504"/>
              <a:gd name="T11" fmla="*/ 288 h 505"/>
              <a:gd name="T12" fmla="*/ 287 w 504"/>
              <a:gd name="T13" fmla="*/ 372 h 505"/>
            </a:gdLst>
            <a:ahLst/>
            <a:cxnLst>
              <a:cxn ang="0">
                <a:pos x="T0" y="T1"/>
              </a:cxn>
              <a:cxn ang="0">
                <a:pos x="T2" y="T3"/>
              </a:cxn>
              <a:cxn ang="0">
                <a:pos x="T4" y="T5"/>
              </a:cxn>
              <a:cxn ang="0">
                <a:pos x="T6" y="T7"/>
              </a:cxn>
              <a:cxn ang="0">
                <a:pos x="T8" y="T9"/>
              </a:cxn>
              <a:cxn ang="0">
                <a:pos x="T10" y="T11"/>
              </a:cxn>
              <a:cxn ang="0">
                <a:pos x="T12" y="T13"/>
              </a:cxn>
            </a:cxnLst>
            <a:rect l="0" t="0" r="r" b="b"/>
            <a:pathLst>
              <a:path w="504" h="505">
                <a:moveTo>
                  <a:pt x="287" y="372"/>
                </a:moveTo>
                <a:lnTo>
                  <a:pt x="504" y="0"/>
                </a:lnTo>
                <a:lnTo>
                  <a:pt x="287" y="216"/>
                </a:lnTo>
                <a:lnTo>
                  <a:pt x="217" y="133"/>
                </a:lnTo>
                <a:lnTo>
                  <a:pt x="0" y="505"/>
                </a:lnTo>
                <a:lnTo>
                  <a:pt x="217" y="288"/>
                </a:lnTo>
                <a:lnTo>
                  <a:pt x="287" y="372"/>
                </a:ln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42" name="円/楕円 164">
            <a:extLst>
              <a:ext uri="{FF2B5EF4-FFF2-40B4-BE49-F238E27FC236}">
                <a16:creationId xmlns:a16="http://schemas.microsoft.com/office/drawing/2014/main" id="{52E65591-93C6-4043-A45A-265095355DB9}"/>
              </a:ext>
            </a:extLst>
          </p:cNvPr>
          <p:cNvSpPr/>
          <p:nvPr/>
        </p:nvSpPr>
        <p:spPr bwMode="auto">
          <a:xfrm>
            <a:off x="6360984" y="424625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3" name="Freeform 9">
            <a:extLst>
              <a:ext uri="{FF2B5EF4-FFF2-40B4-BE49-F238E27FC236}">
                <a16:creationId xmlns:a16="http://schemas.microsoft.com/office/drawing/2014/main" id="{4688EC05-574D-49C9-81E8-4707251CD2DB}"/>
              </a:ext>
            </a:extLst>
          </p:cNvPr>
          <p:cNvSpPr>
            <a:spLocks noChangeAspect="1"/>
          </p:cNvSpPr>
          <p:nvPr/>
        </p:nvSpPr>
        <p:spPr bwMode="gray">
          <a:xfrm>
            <a:off x="6517257" y="2669177"/>
            <a:ext cx="618349" cy="529656"/>
          </a:xfrm>
          <a:custGeom>
            <a:avLst/>
            <a:gdLst>
              <a:gd name="T0" fmla="*/ 1008 w 1027"/>
              <a:gd name="T1" fmla="*/ 842 h 882"/>
              <a:gd name="T2" fmla="*/ 892 w 1027"/>
              <a:gd name="T3" fmla="*/ 842 h 882"/>
              <a:gd name="T4" fmla="*/ 892 w 1027"/>
              <a:gd name="T5" fmla="*/ 453 h 882"/>
              <a:gd name="T6" fmla="*/ 827 w 1027"/>
              <a:gd name="T7" fmla="*/ 372 h 882"/>
              <a:gd name="T8" fmla="*/ 829 w 1027"/>
              <a:gd name="T9" fmla="*/ 361 h 882"/>
              <a:gd name="T10" fmla="*/ 783 w 1027"/>
              <a:gd name="T11" fmla="*/ 408 h 882"/>
              <a:gd name="T12" fmla="*/ 783 w 1027"/>
              <a:gd name="T13" fmla="*/ 842 h 882"/>
              <a:gd name="T14" fmla="*/ 742 w 1027"/>
              <a:gd name="T15" fmla="*/ 842 h 882"/>
              <a:gd name="T16" fmla="*/ 742 w 1027"/>
              <a:gd name="T17" fmla="*/ 450 h 882"/>
              <a:gd name="T18" fmla="*/ 633 w 1027"/>
              <a:gd name="T19" fmla="*/ 563 h 882"/>
              <a:gd name="T20" fmla="*/ 633 w 1027"/>
              <a:gd name="T21" fmla="*/ 842 h 882"/>
              <a:gd name="T22" fmla="*/ 592 w 1027"/>
              <a:gd name="T23" fmla="*/ 842 h 882"/>
              <a:gd name="T24" fmla="*/ 592 w 1027"/>
              <a:gd name="T25" fmla="*/ 597 h 882"/>
              <a:gd name="T26" fmla="*/ 543 w 1027"/>
              <a:gd name="T27" fmla="*/ 611 h 882"/>
              <a:gd name="T28" fmla="*/ 484 w 1027"/>
              <a:gd name="T29" fmla="*/ 594 h 882"/>
              <a:gd name="T30" fmla="*/ 484 w 1027"/>
              <a:gd name="T31" fmla="*/ 842 h 882"/>
              <a:gd name="T32" fmla="*/ 443 w 1027"/>
              <a:gd name="T33" fmla="*/ 842 h 882"/>
              <a:gd name="T34" fmla="*/ 443 w 1027"/>
              <a:gd name="T35" fmla="*/ 557 h 882"/>
              <a:gd name="T36" fmla="*/ 368 w 1027"/>
              <a:gd name="T37" fmla="*/ 482 h 882"/>
              <a:gd name="T38" fmla="*/ 334 w 1027"/>
              <a:gd name="T39" fmla="*/ 516 h 882"/>
              <a:gd name="T40" fmla="*/ 334 w 1027"/>
              <a:gd name="T41" fmla="*/ 842 h 882"/>
              <a:gd name="T42" fmla="*/ 293 w 1027"/>
              <a:gd name="T43" fmla="*/ 842 h 882"/>
              <a:gd name="T44" fmla="*/ 293 w 1027"/>
              <a:gd name="T45" fmla="*/ 556 h 882"/>
              <a:gd name="T46" fmla="*/ 185 w 1027"/>
              <a:gd name="T47" fmla="*/ 662 h 882"/>
              <a:gd name="T48" fmla="*/ 185 w 1027"/>
              <a:gd name="T49" fmla="*/ 842 h 882"/>
              <a:gd name="T50" fmla="*/ 144 w 1027"/>
              <a:gd name="T51" fmla="*/ 842 h 882"/>
              <a:gd name="T52" fmla="*/ 144 w 1027"/>
              <a:gd name="T53" fmla="*/ 702 h 882"/>
              <a:gd name="T54" fmla="*/ 40 w 1027"/>
              <a:gd name="T55" fmla="*/ 802 h 882"/>
              <a:gd name="T56" fmla="*/ 40 w 1027"/>
              <a:gd name="T57" fmla="*/ 748 h 882"/>
              <a:gd name="T58" fmla="*/ 368 w 1027"/>
              <a:gd name="T59" fmla="*/ 427 h 882"/>
              <a:gd name="T60" fmla="*/ 493 w 1027"/>
              <a:gd name="T61" fmla="*/ 551 h 882"/>
              <a:gd name="T62" fmla="*/ 542 w 1027"/>
              <a:gd name="T63" fmla="*/ 571 h 882"/>
              <a:gd name="T64" fmla="*/ 589 w 1027"/>
              <a:gd name="T65" fmla="*/ 550 h 882"/>
              <a:gd name="T66" fmla="*/ 882 w 1027"/>
              <a:gd name="T67" fmla="*/ 249 h 882"/>
              <a:gd name="T68" fmla="*/ 867 w 1027"/>
              <a:gd name="T69" fmla="*/ 376 h 882"/>
              <a:gd name="T70" fmla="*/ 897 w 1027"/>
              <a:gd name="T71" fmla="*/ 414 h 882"/>
              <a:gd name="T72" fmla="*/ 934 w 1027"/>
              <a:gd name="T73" fmla="*/ 384 h 882"/>
              <a:gd name="T74" fmla="*/ 962 w 1027"/>
              <a:gd name="T75" fmla="*/ 141 h 882"/>
              <a:gd name="T76" fmla="*/ 952 w 1027"/>
              <a:gd name="T77" fmla="*/ 112 h 882"/>
              <a:gd name="T78" fmla="*/ 922 w 1027"/>
              <a:gd name="T79" fmla="*/ 104 h 882"/>
              <a:gd name="T80" fmla="*/ 682 w 1027"/>
              <a:gd name="T81" fmla="*/ 151 h 882"/>
              <a:gd name="T82" fmla="*/ 655 w 1027"/>
              <a:gd name="T83" fmla="*/ 191 h 882"/>
              <a:gd name="T84" fmla="*/ 695 w 1027"/>
              <a:gd name="T85" fmla="*/ 217 h 882"/>
              <a:gd name="T86" fmla="*/ 823 w 1027"/>
              <a:gd name="T87" fmla="*/ 192 h 882"/>
              <a:gd name="T88" fmla="*/ 541 w 1027"/>
              <a:gd name="T89" fmla="*/ 483 h 882"/>
              <a:gd name="T90" fmla="*/ 417 w 1027"/>
              <a:gd name="T91" fmla="*/ 360 h 882"/>
              <a:gd name="T92" fmla="*/ 321 w 1027"/>
              <a:gd name="T93" fmla="*/ 359 h 882"/>
              <a:gd name="T94" fmla="*/ 40 w 1027"/>
              <a:gd name="T95" fmla="*/ 634 h 882"/>
              <a:gd name="T96" fmla="*/ 40 w 1027"/>
              <a:gd name="T97" fmla="*/ 19 h 882"/>
              <a:gd name="T98" fmla="*/ 20 w 1027"/>
              <a:gd name="T99" fmla="*/ 0 h 882"/>
              <a:gd name="T100" fmla="*/ 0 w 1027"/>
              <a:gd name="T101" fmla="*/ 19 h 882"/>
              <a:gd name="T102" fmla="*/ 0 w 1027"/>
              <a:gd name="T103" fmla="*/ 835 h 882"/>
              <a:gd name="T104" fmla="*/ 47 w 1027"/>
              <a:gd name="T105" fmla="*/ 882 h 882"/>
              <a:gd name="T106" fmla="*/ 1008 w 1027"/>
              <a:gd name="T107" fmla="*/ 882 h 882"/>
              <a:gd name="T108" fmla="*/ 1027 w 1027"/>
              <a:gd name="T109" fmla="*/ 862 h 882"/>
              <a:gd name="T110" fmla="*/ 1008 w 1027"/>
              <a:gd name="T111" fmla="*/ 84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7" h="882">
                <a:moveTo>
                  <a:pt x="1008" y="842"/>
                </a:moveTo>
                <a:cubicBezTo>
                  <a:pt x="892" y="842"/>
                  <a:pt x="892" y="842"/>
                  <a:pt x="892" y="842"/>
                </a:cubicBezTo>
                <a:cubicBezTo>
                  <a:pt x="892" y="453"/>
                  <a:pt x="892" y="453"/>
                  <a:pt x="892" y="453"/>
                </a:cubicBezTo>
                <a:cubicBezTo>
                  <a:pt x="851" y="448"/>
                  <a:pt x="823" y="412"/>
                  <a:pt x="827" y="372"/>
                </a:cubicBezTo>
                <a:cubicBezTo>
                  <a:pt x="829" y="361"/>
                  <a:pt x="829" y="361"/>
                  <a:pt x="829" y="361"/>
                </a:cubicBezTo>
                <a:cubicBezTo>
                  <a:pt x="783" y="408"/>
                  <a:pt x="783" y="408"/>
                  <a:pt x="783" y="408"/>
                </a:cubicBezTo>
                <a:cubicBezTo>
                  <a:pt x="783" y="842"/>
                  <a:pt x="783" y="842"/>
                  <a:pt x="783" y="842"/>
                </a:cubicBezTo>
                <a:cubicBezTo>
                  <a:pt x="742" y="842"/>
                  <a:pt x="742" y="842"/>
                  <a:pt x="742" y="842"/>
                </a:cubicBezTo>
                <a:cubicBezTo>
                  <a:pt x="742" y="450"/>
                  <a:pt x="742" y="450"/>
                  <a:pt x="742" y="450"/>
                </a:cubicBezTo>
                <a:cubicBezTo>
                  <a:pt x="633" y="563"/>
                  <a:pt x="633" y="563"/>
                  <a:pt x="633" y="563"/>
                </a:cubicBezTo>
                <a:cubicBezTo>
                  <a:pt x="633" y="842"/>
                  <a:pt x="633" y="842"/>
                  <a:pt x="633" y="842"/>
                </a:cubicBezTo>
                <a:cubicBezTo>
                  <a:pt x="592" y="842"/>
                  <a:pt x="592" y="842"/>
                  <a:pt x="592" y="842"/>
                </a:cubicBezTo>
                <a:cubicBezTo>
                  <a:pt x="592" y="597"/>
                  <a:pt x="592" y="597"/>
                  <a:pt x="592" y="597"/>
                </a:cubicBezTo>
                <a:cubicBezTo>
                  <a:pt x="577" y="606"/>
                  <a:pt x="560" y="611"/>
                  <a:pt x="543" y="611"/>
                </a:cubicBezTo>
                <a:cubicBezTo>
                  <a:pt x="523" y="611"/>
                  <a:pt x="500" y="605"/>
                  <a:pt x="484" y="594"/>
                </a:cubicBezTo>
                <a:cubicBezTo>
                  <a:pt x="484" y="842"/>
                  <a:pt x="484" y="842"/>
                  <a:pt x="484" y="842"/>
                </a:cubicBezTo>
                <a:cubicBezTo>
                  <a:pt x="443" y="842"/>
                  <a:pt x="443" y="842"/>
                  <a:pt x="443" y="842"/>
                </a:cubicBezTo>
                <a:cubicBezTo>
                  <a:pt x="443" y="557"/>
                  <a:pt x="443" y="557"/>
                  <a:pt x="443" y="557"/>
                </a:cubicBezTo>
                <a:cubicBezTo>
                  <a:pt x="368" y="482"/>
                  <a:pt x="368" y="482"/>
                  <a:pt x="368" y="482"/>
                </a:cubicBezTo>
                <a:cubicBezTo>
                  <a:pt x="334" y="516"/>
                  <a:pt x="334" y="516"/>
                  <a:pt x="334" y="516"/>
                </a:cubicBezTo>
                <a:cubicBezTo>
                  <a:pt x="334" y="842"/>
                  <a:pt x="334" y="842"/>
                  <a:pt x="334" y="842"/>
                </a:cubicBezTo>
                <a:cubicBezTo>
                  <a:pt x="293" y="842"/>
                  <a:pt x="293" y="842"/>
                  <a:pt x="293" y="842"/>
                </a:cubicBezTo>
                <a:cubicBezTo>
                  <a:pt x="293" y="556"/>
                  <a:pt x="293" y="556"/>
                  <a:pt x="293" y="556"/>
                </a:cubicBezTo>
                <a:cubicBezTo>
                  <a:pt x="185" y="662"/>
                  <a:pt x="185" y="662"/>
                  <a:pt x="185" y="662"/>
                </a:cubicBezTo>
                <a:cubicBezTo>
                  <a:pt x="185" y="842"/>
                  <a:pt x="185" y="842"/>
                  <a:pt x="185" y="842"/>
                </a:cubicBezTo>
                <a:cubicBezTo>
                  <a:pt x="144" y="842"/>
                  <a:pt x="144" y="842"/>
                  <a:pt x="144" y="842"/>
                </a:cubicBezTo>
                <a:cubicBezTo>
                  <a:pt x="144" y="702"/>
                  <a:pt x="144" y="702"/>
                  <a:pt x="144" y="702"/>
                </a:cubicBezTo>
                <a:cubicBezTo>
                  <a:pt x="144" y="702"/>
                  <a:pt x="42" y="801"/>
                  <a:pt x="40" y="802"/>
                </a:cubicBezTo>
                <a:cubicBezTo>
                  <a:pt x="40" y="748"/>
                  <a:pt x="40" y="748"/>
                  <a:pt x="40" y="748"/>
                </a:cubicBezTo>
                <a:cubicBezTo>
                  <a:pt x="368" y="427"/>
                  <a:pt x="368" y="427"/>
                  <a:pt x="368" y="427"/>
                </a:cubicBezTo>
                <a:cubicBezTo>
                  <a:pt x="493" y="551"/>
                  <a:pt x="493" y="551"/>
                  <a:pt x="493" y="551"/>
                </a:cubicBezTo>
                <a:cubicBezTo>
                  <a:pt x="506" y="564"/>
                  <a:pt x="524" y="572"/>
                  <a:pt x="542" y="571"/>
                </a:cubicBezTo>
                <a:cubicBezTo>
                  <a:pt x="560" y="571"/>
                  <a:pt x="577" y="564"/>
                  <a:pt x="589" y="550"/>
                </a:cubicBezTo>
                <a:cubicBezTo>
                  <a:pt x="882" y="249"/>
                  <a:pt x="882" y="249"/>
                  <a:pt x="882" y="249"/>
                </a:cubicBezTo>
                <a:cubicBezTo>
                  <a:pt x="867" y="376"/>
                  <a:pt x="867" y="376"/>
                  <a:pt x="867" y="376"/>
                </a:cubicBezTo>
                <a:cubicBezTo>
                  <a:pt x="865" y="395"/>
                  <a:pt x="878" y="412"/>
                  <a:pt x="897" y="414"/>
                </a:cubicBezTo>
                <a:cubicBezTo>
                  <a:pt x="914" y="414"/>
                  <a:pt x="932" y="401"/>
                  <a:pt x="934" y="384"/>
                </a:cubicBezTo>
                <a:cubicBezTo>
                  <a:pt x="962" y="141"/>
                  <a:pt x="962" y="141"/>
                  <a:pt x="962" y="141"/>
                </a:cubicBezTo>
                <a:cubicBezTo>
                  <a:pt x="964" y="130"/>
                  <a:pt x="960" y="119"/>
                  <a:pt x="952" y="112"/>
                </a:cubicBezTo>
                <a:cubicBezTo>
                  <a:pt x="944" y="105"/>
                  <a:pt x="933" y="102"/>
                  <a:pt x="922" y="104"/>
                </a:cubicBezTo>
                <a:cubicBezTo>
                  <a:pt x="682" y="151"/>
                  <a:pt x="682" y="151"/>
                  <a:pt x="682" y="151"/>
                </a:cubicBezTo>
                <a:cubicBezTo>
                  <a:pt x="664" y="154"/>
                  <a:pt x="652" y="172"/>
                  <a:pt x="655" y="191"/>
                </a:cubicBezTo>
                <a:cubicBezTo>
                  <a:pt x="659" y="209"/>
                  <a:pt x="677" y="221"/>
                  <a:pt x="695" y="217"/>
                </a:cubicBezTo>
                <a:cubicBezTo>
                  <a:pt x="823" y="192"/>
                  <a:pt x="823" y="192"/>
                  <a:pt x="823" y="192"/>
                </a:cubicBezTo>
                <a:cubicBezTo>
                  <a:pt x="541" y="483"/>
                  <a:pt x="541" y="483"/>
                  <a:pt x="541" y="483"/>
                </a:cubicBezTo>
                <a:cubicBezTo>
                  <a:pt x="417" y="360"/>
                  <a:pt x="417" y="360"/>
                  <a:pt x="417" y="360"/>
                </a:cubicBezTo>
                <a:cubicBezTo>
                  <a:pt x="390" y="333"/>
                  <a:pt x="347" y="333"/>
                  <a:pt x="321" y="359"/>
                </a:cubicBezTo>
                <a:cubicBezTo>
                  <a:pt x="321" y="359"/>
                  <a:pt x="41" y="633"/>
                  <a:pt x="40" y="634"/>
                </a:cubicBezTo>
                <a:cubicBezTo>
                  <a:pt x="40" y="19"/>
                  <a:pt x="40" y="19"/>
                  <a:pt x="40" y="19"/>
                </a:cubicBezTo>
                <a:cubicBezTo>
                  <a:pt x="40" y="8"/>
                  <a:pt x="31" y="0"/>
                  <a:pt x="20" y="0"/>
                </a:cubicBezTo>
                <a:cubicBezTo>
                  <a:pt x="9" y="0"/>
                  <a:pt x="0" y="8"/>
                  <a:pt x="0" y="19"/>
                </a:cubicBezTo>
                <a:cubicBezTo>
                  <a:pt x="0" y="835"/>
                  <a:pt x="0" y="835"/>
                  <a:pt x="0" y="835"/>
                </a:cubicBezTo>
                <a:cubicBezTo>
                  <a:pt x="0" y="861"/>
                  <a:pt x="22" y="882"/>
                  <a:pt x="47" y="882"/>
                </a:cubicBezTo>
                <a:cubicBezTo>
                  <a:pt x="1008" y="882"/>
                  <a:pt x="1008" y="882"/>
                  <a:pt x="1008" y="882"/>
                </a:cubicBezTo>
                <a:cubicBezTo>
                  <a:pt x="1019" y="882"/>
                  <a:pt x="1027" y="873"/>
                  <a:pt x="1027" y="862"/>
                </a:cubicBezTo>
                <a:cubicBezTo>
                  <a:pt x="1027" y="851"/>
                  <a:pt x="1019" y="842"/>
                  <a:pt x="1008" y="842"/>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1" name="円/楕円 130">
            <a:extLst>
              <a:ext uri="{FF2B5EF4-FFF2-40B4-BE49-F238E27FC236}">
                <a16:creationId xmlns:a16="http://schemas.microsoft.com/office/drawing/2014/main" id="{7C04BA5D-0CD3-402F-B186-BE39D2746AA2}"/>
              </a:ext>
            </a:extLst>
          </p:cNvPr>
          <p:cNvSpPr/>
          <p:nvPr/>
        </p:nvSpPr>
        <p:spPr bwMode="auto">
          <a:xfrm>
            <a:off x="388937" y="1137897"/>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2" name="グループ化 51">
            <a:extLst>
              <a:ext uri="{FF2B5EF4-FFF2-40B4-BE49-F238E27FC236}">
                <a16:creationId xmlns:a16="http://schemas.microsoft.com/office/drawing/2014/main" id="{17D1C4EE-D9DB-434E-973E-C3C1B789FC45}"/>
              </a:ext>
            </a:extLst>
          </p:cNvPr>
          <p:cNvGrpSpPr>
            <a:grpSpLocks noChangeAspect="1"/>
          </p:cNvGrpSpPr>
          <p:nvPr/>
        </p:nvGrpSpPr>
        <p:grpSpPr bwMode="gray">
          <a:xfrm>
            <a:off x="1781382" y="2083916"/>
            <a:ext cx="643596" cy="639134"/>
            <a:chOff x="4031070" y="1141591"/>
            <a:chExt cx="1092448" cy="1084877"/>
          </a:xfrm>
        </p:grpSpPr>
        <p:sp>
          <p:nvSpPr>
            <p:cNvPr id="53" name="Freeform 5">
              <a:extLst>
                <a:ext uri="{FF2B5EF4-FFF2-40B4-BE49-F238E27FC236}">
                  <a16:creationId xmlns:a16="http://schemas.microsoft.com/office/drawing/2014/main" id="{66E42D61-7FA5-4AF2-BB68-68C80D604182}"/>
                </a:ext>
              </a:extLst>
            </p:cNvPr>
            <p:cNvSpPr>
              <a:spLocks noChangeAspect="1"/>
            </p:cNvSpPr>
            <p:nvPr/>
          </p:nvSpPr>
          <p:spPr bwMode="gray">
            <a:xfrm>
              <a:off x="4532968" y="1326356"/>
              <a:ext cx="590550" cy="415925"/>
            </a:xfrm>
            <a:custGeom>
              <a:avLst/>
              <a:gdLst>
                <a:gd name="T0" fmla="*/ 1692 w 1746"/>
                <a:gd name="T1" fmla="*/ 748 h 1232"/>
                <a:gd name="T2" fmla="*/ 1746 w 1746"/>
                <a:gd name="T3" fmla="*/ 618 h 1232"/>
                <a:gd name="T4" fmla="*/ 1692 w 1746"/>
                <a:gd name="T5" fmla="*/ 487 h 1232"/>
                <a:gd name="T6" fmla="*/ 1583 w 1746"/>
                <a:gd name="T7" fmla="*/ 491 h 1232"/>
                <a:gd name="T8" fmla="*/ 1445 w 1746"/>
                <a:gd name="T9" fmla="*/ 507 h 1232"/>
                <a:gd name="T10" fmla="*/ 1367 w 1746"/>
                <a:gd name="T11" fmla="*/ 289 h 1232"/>
                <a:gd name="T12" fmla="*/ 1422 w 1746"/>
                <a:gd name="T13" fmla="*/ 60 h 1232"/>
                <a:gd name="T14" fmla="*/ 1190 w 1746"/>
                <a:gd name="T15" fmla="*/ 14 h 1232"/>
                <a:gd name="T16" fmla="*/ 1055 w 1746"/>
                <a:gd name="T17" fmla="*/ 44 h 1232"/>
                <a:gd name="T18" fmla="*/ 1068 w 1746"/>
                <a:gd name="T19" fmla="*/ 120 h 1232"/>
                <a:gd name="T20" fmla="*/ 1070 w 1746"/>
                <a:gd name="T21" fmla="*/ 299 h 1232"/>
                <a:gd name="T22" fmla="*/ 871 w 1746"/>
                <a:gd name="T23" fmla="*/ 389 h 1232"/>
                <a:gd name="T24" fmla="*/ 673 w 1746"/>
                <a:gd name="T25" fmla="*/ 299 h 1232"/>
                <a:gd name="T26" fmla="*/ 675 w 1746"/>
                <a:gd name="T27" fmla="*/ 120 h 1232"/>
                <a:gd name="T28" fmla="*/ 688 w 1746"/>
                <a:gd name="T29" fmla="*/ 44 h 1232"/>
                <a:gd name="T30" fmla="*/ 553 w 1746"/>
                <a:gd name="T31" fmla="*/ 14 h 1232"/>
                <a:gd name="T32" fmla="*/ 333 w 1746"/>
                <a:gd name="T33" fmla="*/ 59 h 1232"/>
                <a:gd name="T34" fmla="*/ 379 w 1746"/>
                <a:gd name="T35" fmla="*/ 289 h 1232"/>
                <a:gd name="T36" fmla="*/ 301 w 1746"/>
                <a:gd name="T37" fmla="*/ 507 h 1232"/>
                <a:gd name="T38" fmla="*/ 163 w 1746"/>
                <a:gd name="T39" fmla="*/ 491 h 1232"/>
                <a:gd name="T40" fmla="*/ 54 w 1746"/>
                <a:gd name="T41" fmla="*/ 487 h 1232"/>
                <a:gd name="T42" fmla="*/ 0 w 1746"/>
                <a:gd name="T43" fmla="*/ 618 h 1232"/>
                <a:gd name="T44" fmla="*/ 54 w 1746"/>
                <a:gd name="T45" fmla="*/ 748 h 1232"/>
                <a:gd name="T46" fmla="*/ 163 w 1746"/>
                <a:gd name="T47" fmla="*/ 744 h 1232"/>
                <a:gd name="T48" fmla="*/ 301 w 1746"/>
                <a:gd name="T49" fmla="*/ 728 h 1232"/>
                <a:gd name="T50" fmla="*/ 379 w 1746"/>
                <a:gd name="T51" fmla="*/ 946 h 1232"/>
                <a:gd name="T52" fmla="*/ 333 w 1746"/>
                <a:gd name="T53" fmla="*/ 1175 h 1232"/>
                <a:gd name="T54" fmla="*/ 553 w 1746"/>
                <a:gd name="T55" fmla="*/ 1218 h 1232"/>
                <a:gd name="T56" fmla="*/ 688 w 1746"/>
                <a:gd name="T57" fmla="*/ 1189 h 1232"/>
                <a:gd name="T58" fmla="*/ 675 w 1746"/>
                <a:gd name="T59" fmla="*/ 1112 h 1232"/>
                <a:gd name="T60" fmla="*/ 673 w 1746"/>
                <a:gd name="T61" fmla="*/ 934 h 1232"/>
                <a:gd name="T62" fmla="*/ 871 w 1746"/>
                <a:gd name="T63" fmla="*/ 843 h 1232"/>
                <a:gd name="T64" fmla="*/ 1070 w 1746"/>
                <a:gd name="T65" fmla="*/ 934 h 1232"/>
                <a:gd name="T66" fmla="*/ 1068 w 1746"/>
                <a:gd name="T67" fmla="*/ 1112 h 1232"/>
                <a:gd name="T68" fmla="*/ 1055 w 1746"/>
                <a:gd name="T69" fmla="*/ 1189 h 1232"/>
                <a:gd name="T70" fmla="*/ 1190 w 1746"/>
                <a:gd name="T71" fmla="*/ 1218 h 1232"/>
                <a:gd name="T72" fmla="*/ 1413 w 1746"/>
                <a:gd name="T73" fmla="*/ 1175 h 1232"/>
                <a:gd name="T74" fmla="*/ 1408 w 1746"/>
                <a:gd name="T75" fmla="*/ 1148 h 1232"/>
                <a:gd name="T76" fmla="*/ 1367 w 1746"/>
                <a:gd name="T77" fmla="*/ 946 h 1232"/>
                <a:gd name="T78" fmla="*/ 1445 w 1746"/>
                <a:gd name="T79" fmla="*/ 728 h 1232"/>
                <a:gd name="T80" fmla="*/ 1583 w 1746"/>
                <a:gd name="T81" fmla="*/ 744 h 1232"/>
                <a:gd name="T82" fmla="*/ 1692 w 1746"/>
                <a:gd name="T83" fmla="*/ 74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6" h="1232">
                  <a:moveTo>
                    <a:pt x="1692" y="748"/>
                  </a:moveTo>
                  <a:cubicBezTo>
                    <a:pt x="1727" y="727"/>
                    <a:pt x="1746" y="679"/>
                    <a:pt x="1746" y="618"/>
                  </a:cubicBezTo>
                  <a:cubicBezTo>
                    <a:pt x="1746" y="556"/>
                    <a:pt x="1727" y="508"/>
                    <a:pt x="1692" y="487"/>
                  </a:cubicBezTo>
                  <a:cubicBezTo>
                    <a:pt x="1664" y="469"/>
                    <a:pt x="1625" y="470"/>
                    <a:pt x="1583" y="491"/>
                  </a:cubicBezTo>
                  <a:cubicBezTo>
                    <a:pt x="1532" y="516"/>
                    <a:pt x="1484" y="522"/>
                    <a:pt x="1445" y="507"/>
                  </a:cubicBezTo>
                  <a:cubicBezTo>
                    <a:pt x="1373" y="481"/>
                    <a:pt x="1344" y="400"/>
                    <a:pt x="1367" y="289"/>
                  </a:cubicBezTo>
                  <a:cubicBezTo>
                    <a:pt x="1385" y="197"/>
                    <a:pt x="1408" y="109"/>
                    <a:pt x="1422" y="60"/>
                  </a:cubicBezTo>
                  <a:cubicBezTo>
                    <a:pt x="1190" y="14"/>
                    <a:pt x="1190" y="14"/>
                    <a:pt x="1190" y="14"/>
                  </a:cubicBezTo>
                  <a:cubicBezTo>
                    <a:pt x="1120" y="0"/>
                    <a:pt x="1067" y="12"/>
                    <a:pt x="1055" y="44"/>
                  </a:cubicBezTo>
                  <a:cubicBezTo>
                    <a:pt x="1048" y="62"/>
                    <a:pt x="1053" y="90"/>
                    <a:pt x="1068" y="120"/>
                  </a:cubicBezTo>
                  <a:cubicBezTo>
                    <a:pt x="1101" y="185"/>
                    <a:pt x="1102" y="248"/>
                    <a:pt x="1070" y="299"/>
                  </a:cubicBezTo>
                  <a:cubicBezTo>
                    <a:pt x="1035" y="356"/>
                    <a:pt x="963" y="389"/>
                    <a:pt x="871" y="389"/>
                  </a:cubicBezTo>
                  <a:cubicBezTo>
                    <a:pt x="780" y="389"/>
                    <a:pt x="708" y="356"/>
                    <a:pt x="673" y="299"/>
                  </a:cubicBezTo>
                  <a:cubicBezTo>
                    <a:pt x="641" y="248"/>
                    <a:pt x="642" y="185"/>
                    <a:pt x="675" y="120"/>
                  </a:cubicBezTo>
                  <a:cubicBezTo>
                    <a:pt x="690" y="90"/>
                    <a:pt x="695" y="62"/>
                    <a:pt x="688" y="44"/>
                  </a:cubicBezTo>
                  <a:cubicBezTo>
                    <a:pt x="676" y="12"/>
                    <a:pt x="624" y="0"/>
                    <a:pt x="553" y="14"/>
                  </a:cubicBezTo>
                  <a:cubicBezTo>
                    <a:pt x="456" y="33"/>
                    <a:pt x="376" y="50"/>
                    <a:pt x="333" y="59"/>
                  </a:cubicBezTo>
                  <a:cubicBezTo>
                    <a:pt x="379" y="289"/>
                    <a:pt x="379" y="289"/>
                    <a:pt x="379" y="289"/>
                  </a:cubicBezTo>
                  <a:cubicBezTo>
                    <a:pt x="402" y="400"/>
                    <a:pt x="373" y="481"/>
                    <a:pt x="301" y="507"/>
                  </a:cubicBezTo>
                  <a:cubicBezTo>
                    <a:pt x="261" y="522"/>
                    <a:pt x="214" y="516"/>
                    <a:pt x="163" y="491"/>
                  </a:cubicBezTo>
                  <a:cubicBezTo>
                    <a:pt x="121" y="470"/>
                    <a:pt x="82" y="469"/>
                    <a:pt x="54" y="487"/>
                  </a:cubicBezTo>
                  <a:cubicBezTo>
                    <a:pt x="19" y="508"/>
                    <a:pt x="0" y="556"/>
                    <a:pt x="0" y="618"/>
                  </a:cubicBezTo>
                  <a:cubicBezTo>
                    <a:pt x="0" y="679"/>
                    <a:pt x="19" y="727"/>
                    <a:pt x="54" y="748"/>
                  </a:cubicBezTo>
                  <a:cubicBezTo>
                    <a:pt x="82" y="766"/>
                    <a:pt x="121" y="765"/>
                    <a:pt x="163" y="744"/>
                  </a:cubicBezTo>
                  <a:cubicBezTo>
                    <a:pt x="214" y="719"/>
                    <a:pt x="261" y="713"/>
                    <a:pt x="301" y="728"/>
                  </a:cubicBezTo>
                  <a:cubicBezTo>
                    <a:pt x="372" y="754"/>
                    <a:pt x="402" y="835"/>
                    <a:pt x="379" y="946"/>
                  </a:cubicBezTo>
                  <a:cubicBezTo>
                    <a:pt x="333" y="1175"/>
                    <a:pt x="333" y="1175"/>
                    <a:pt x="333" y="1175"/>
                  </a:cubicBezTo>
                  <a:cubicBezTo>
                    <a:pt x="553" y="1218"/>
                    <a:pt x="553" y="1218"/>
                    <a:pt x="553" y="1218"/>
                  </a:cubicBezTo>
                  <a:cubicBezTo>
                    <a:pt x="623" y="1232"/>
                    <a:pt x="676" y="1221"/>
                    <a:pt x="688" y="1189"/>
                  </a:cubicBezTo>
                  <a:cubicBezTo>
                    <a:pt x="695" y="1170"/>
                    <a:pt x="690" y="1143"/>
                    <a:pt x="675" y="1112"/>
                  </a:cubicBezTo>
                  <a:cubicBezTo>
                    <a:pt x="642" y="1048"/>
                    <a:pt x="641" y="985"/>
                    <a:pt x="673" y="934"/>
                  </a:cubicBezTo>
                  <a:cubicBezTo>
                    <a:pt x="708" y="876"/>
                    <a:pt x="780" y="843"/>
                    <a:pt x="871" y="843"/>
                  </a:cubicBezTo>
                  <a:cubicBezTo>
                    <a:pt x="963" y="843"/>
                    <a:pt x="1035" y="876"/>
                    <a:pt x="1070" y="934"/>
                  </a:cubicBezTo>
                  <a:cubicBezTo>
                    <a:pt x="1102" y="985"/>
                    <a:pt x="1101" y="1048"/>
                    <a:pt x="1068" y="1112"/>
                  </a:cubicBezTo>
                  <a:cubicBezTo>
                    <a:pt x="1053" y="1143"/>
                    <a:pt x="1048" y="1170"/>
                    <a:pt x="1055" y="1189"/>
                  </a:cubicBezTo>
                  <a:cubicBezTo>
                    <a:pt x="1067" y="1221"/>
                    <a:pt x="1120" y="1232"/>
                    <a:pt x="1190" y="1218"/>
                  </a:cubicBezTo>
                  <a:cubicBezTo>
                    <a:pt x="1413" y="1175"/>
                    <a:pt x="1413" y="1175"/>
                    <a:pt x="1413" y="1175"/>
                  </a:cubicBezTo>
                  <a:cubicBezTo>
                    <a:pt x="1411" y="1167"/>
                    <a:pt x="1410" y="1158"/>
                    <a:pt x="1408" y="1148"/>
                  </a:cubicBezTo>
                  <a:cubicBezTo>
                    <a:pt x="1367" y="946"/>
                    <a:pt x="1367" y="946"/>
                    <a:pt x="1367" y="946"/>
                  </a:cubicBezTo>
                  <a:cubicBezTo>
                    <a:pt x="1344" y="835"/>
                    <a:pt x="1374" y="754"/>
                    <a:pt x="1445" y="728"/>
                  </a:cubicBezTo>
                  <a:cubicBezTo>
                    <a:pt x="1484" y="713"/>
                    <a:pt x="1532" y="719"/>
                    <a:pt x="1583" y="744"/>
                  </a:cubicBezTo>
                  <a:cubicBezTo>
                    <a:pt x="1625" y="765"/>
                    <a:pt x="1664" y="766"/>
                    <a:pt x="1692" y="74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4" name="Freeform 6">
              <a:extLst>
                <a:ext uri="{FF2B5EF4-FFF2-40B4-BE49-F238E27FC236}">
                  <a16:creationId xmlns:a16="http://schemas.microsoft.com/office/drawing/2014/main" id="{480003A3-2F4D-49CD-958C-D492D5729980}"/>
                </a:ext>
              </a:extLst>
            </p:cNvPr>
            <p:cNvSpPr>
              <a:spLocks noChangeAspect="1"/>
            </p:cNvSpPr>
            <p:nvPr/>
          </p:nvSpPr>
          <p:spPr bwMode="gray">
            <a:xfrm>
              <a:off x="4131331" y="1721643"/>
              <a:ext cx="592137" cy="417512"/>
            </a:xfrm>
            <a:custGeom>
              <a:avLst/>
              <a:gdLst>
                <a:gd name="T0" fmla="*/ 1693 w 1747"/>
                <a:gd name="T1" fmla="*/ 749 h 1233"/>
                <a:gd name="T2" fmla="*/ 1747 w 1747"/>
                <a:gd name="T3" fmla="*/ 618 h 1233"/>
                <a:gd name="T4" fmla="*/ 1693 w 1747"/>
                <a:gd name="T5" fmla="*/ 487 h 1233"/>
                <a:gd name="T6" fmla="*/ 1584 w 1747"/>
                <a:gd name="T7" fmla="*/ 491 h 1233"/>
                <a:gd name="T8" fmla="*/ 1446 w 1747"/>
                <a:gd name="T9" fmla="*/ 508 h 1233"/>
                <a:gd name="T10" fmla="*/ 1367 w 1747"/>
                <a:gd name="T11" fmla="*/ 289 h 1233"/>
                <a:gd name="T12" fmla="*/ 1423 w 1747"/>
                <a:gd name="T13" fmla="*/ 60 h 1233"/>
                <a:gd name="T14" fmla="*/ 1191 w 1747"/>
                <a:gd name="T15" fmla="*/ 14 h 1233"/>
                <a:gd name="T16" fmla="*/ 1055 w 1747"/>
                <a:gd name="T17" fmla="*/ 44 h 1233"/>
                <a:gd name="T18" fmla="*/ 1069 w 1747"/>
                <a:gd name="T19" fmla="*/ 121 h 1233"/>
                <a:gd name="T20" fmla="*/ 1071 w 1747"/>
                <a:gd name="T21" fmla="*/ 299 h 1233"/>
                <a:gd name="T22" fmla="*/ 872 w 1747"/>
                <a:gd name="T23" fmla="*/ 390 h 1233"/>
                <a:gd name="T24" fmla="*/ 673 w 1747"/>
                <a:gd name="T25" fmla="*/ 299 h 1233"/>
                <a:gd name="T26" fmla="*/ 675 w 1747"/>
                <a:gd name="T27" fmla="*/ 121 h 1233"/>
                <a:gd name="T28" fmla="*/ 689 w 1747"/>
                <a:gd name="T29" fmla="*/ 44 h 1233"/>
                <a:gd name="T30" fmla="*/ 553 w 1747"/>
                <a:gd name="T31" fmla="*/ 14 h 1233"/>
                <a:gd name="T32" fmla="*/ 333 w 1747"/>
                <a:gd name="T33" fmla="*/ 60 h 1233"/>
                <a:gd name="T34" fmla="*/ 380 w 1747"/>
                <a:gd name="T35" fmla="*/ 289 h 1233"/>
                <a:gd name="T36" fmla="*/ 302 w 1747"/>
                <a:gd name="T37" fmla="*/ 508 h 1233"/>
                <a:gd name="T38" fmla="*/ 163 w 1747"/>
                <a:gd name="T39" fmla="*/ 491 h 1233"/>
                <a:gd name="T40" fmla="*/ 54 w 1747"/>
                <a:gd name="T41" fmla="*/ 487 h 1233"/>
                <a:gd name="T42" fmla="*/ 0 w 1747"/>
                <a:gd name="T43" fmla="*/ 618 h 1233"/>
                <a:gd name="T44" fmla="*/ 54 w 1747"/>
                <a:gd name="T45" fmla="*/ 749 h 1233"/>
                <a:gd name="T46" fmla="*/ 163 w 1747"/>
                <a:gd name="T47" fmla="*/ 744 h 1233"/>
                <a:gd name="T48" fmla="*/ 301 w 1747"/>
                <a:gd name="T49" fmla="*/ 728 h 1233"/>
                <a:gd name="T50" fmla="*/ 380 w 1747"/>
                <a:gd name="T51" fmla="*/ 946 h 1233"/>
                <a:gd name="T52" fmla="*/ 333 w 1747"/>
                <a:gd name="T53" fmla="*/ 1175 h 1233"/>
                <a:gd name="T54" fmla="*/ 553 w 1747"/>
                <a:gd name="T55" fmla="*/ 1219 h 1233"/>
                <a:gd name="T56" fmla="*/ 689 w 1747"/>
                <a:gd name="T57" fmla="*/ 1189 h 1233"/>
                <a:gd name="T58" fmla="*/ 675 w 1747"/>
                <a:gd name="T59" fmla="*/ 1112 h 1233"/>
                <a:gd name="T60" fmla="*/ 673 w 1747"/>
                <a:gd name="T61" fmla="*/ 934 h 1233"/>
                <a:gd name="T62" fmla="*/ 872 w 1747"/>
                <a:gd name="T63" fmla="*/ 844 h 1233"/>
                <a:gd name="T64" fmla="*/ 1071 w 1747"/>
                <a:gd name="T65" fmla="*/ 934 h 1233"/>
                <a:gd name="T66" fmla="*/ 1069 w 1747"/>
                <a:gd name="T67" fmla="*/ 1112 h 1233"/>
                <a:gd name="T68" fmla="*/ 1055 w 1747"/>
                <a:gd name="T69" fmla="*/ 1189 h 1233"/>
                <a:gd name="T70" fmla="*/ 1191 w 1747"/>
                <a:gd name="T71" fmla="*/ 1219 h 1233"/>
                <a:gd name="T72" fmla="*/ 1414 w 1747"/>
                <a:gd name="T73" fmla="*/ 1175 h 1233"/>
                <a:gd name="T74" fmla="*/ 1408 w 1747"/>
                <a:gd name="T75" fmla="*/ 1148 h 1233"/>
                <a:gd name="T76" fmla="*/ 1367 w 1747"/>
                <a:gd name="T77" fmla="*/ 946 h 1233"/>
                <a:gd name="T78" fmla="*/ 1446 w 1747"/>
                <a:gd name="T79" fmla="*/ 728 h 1233"/>
                <a:gd name="T80" fmla="*/ 1584 w 1747"/>
                <a:gd name="T81" fmla="*/ 745 h 1233"/>
                <a:gd name="T82" fmla="*/ 1693 w 1747"/>
                <a:gd name="T83" fmla="*/ 74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7" h="1233">
                  <a:moveTo>
                    <a:pt x="1693" y="749"/>
                  </a:moveTo>
                  <a:cubicBezTo>
                    <a:pt x="1727" y="727"/>
                    <a:pt x="1747" y="680"/>
                    <a:pt x="1747" y="618"/>
                  </a:cubicBezTo>
                  <a:cubicBezTo>
                    <a:pt x="1747" y="556"/>
                    <a:pt x="1727" y="508"/>
                    <a:pt x="1693" y="487"/>
                  </a:cubicBezTo>
                  <a:cubicBezTo>
                    <a:pt x="1664" y="469"/>
                    <a:pt x="1625" y="471"/>
                    <a:pt x="1584" y="491"/>
                  </a:cubicBezTo>
                  <a:cubicBezTo>
                    <a:pt x="1533" y="516"/>
                    <a:pt x="1485" y="522"/>
                    <a:pt x="1446" y="508"/>
                  </a:cubicBezTo>
                  <a:cubicBezTo>
                    <a:pt x="1374" y="482"/>
                    <a:pt x="1345" y="400"/>
                    <a:pt x="1367" y="289"/>
                  </a:cubicBezTo>
                  <a:cubicBezTo>
                    <a:pt x="1386" y="198"/>
                    <a:pt x="1409" y="109"/>
                    <a:pt x="1423" y="60"/>
                  </a:cubicBezTo>
                  <a:cubicBezTo>
                    <a:pt x="1191" y="14"/>
                    <a:pt x="1191" y="14"/>
                    <a:pt x="1191" y="14"/>
                  </a:cubicBezTo>
                  <a:cubicBezTo>
                    <a:pt x="1120" y="0"/>
                    <a:pt x="1067" y="12"/>
                    <a:pt x="1055" y="44"/>
                  </a:cubicBezTo>
                  <a:cubicBezTo>
                    <a:pt x="1049" y="63"/>
                    <a:pt x="1053" y="90"/>
                    <a:pt x="1069" y="121"/>
                  </a:cubicBezTo>
                  <a:cubicBezTo>
                    <a:pt x="1101" y="185"/>
                    <a:pt x="1102" y="248"/>
                    <a:pt x="1071" y="299"/>
                  </a:cubicBezTo>
                  <a:cubicBezTo>
                    <a:pt x="1036" y="357"/>
                    <a:pt x="963" y="390"/>
                    <a:pt x="872" y="390"/>
                  </a:cubicBezTo>
                  <a:cubicBezTo>
                    <a:pt x="781" y="390"/>
                    <a:pt x="709" y="357"/>
                    <a:pt x="673" y="299"/>
                  </a:cubicBezTo>
                  <a:cubicBezTo>
                    <a:pt x="642" y="248"/>
                    <a:pt x="643" y="185"/>
                    <a:pt x="675" y="121"/>
                  </a:cubicBezTo>
                  <a:cubicBezTo>
                    <a:pt x="691" y="90"/>
                    <a:pt x="696" y="63"/>
                    <a:pt x="689" y="44"/>
                  </a:cubicBezTo>
                  <a:cubicBezTo>
                    <a:pt x="677" y="12"/>
                    <a:pt x="624" y="0"/>
                    <a:pt x="553" y="14"/>
                  </a:cubicBezTo>
                  <a:cubicBezTo>
                    <a:pt x="456" y="33"/>
                    <a:pt x="377" y="50"/>
                    <a:pt x="333" y="60"/>
                  </a:cubicBezTo>
                  <a:cubicBezTo>
                    <a:pt x="380" y="289"/>
                    <a:pt x="380" y="289"/>
                    <a:pt x="380" y="289"/>
                  </a:cubicBezTo>
                  <a:cubicBezTo>
                    <a:pt x="403" y="400"/>
                    <a:pt x="373" y="482"/>
                    <a:pt x="302" y="508"/>
                  </a:cubicBezTo>
                  <a:cubicBezTo>
                    <a:pt x="262" y="522"/>
                    <a:pt x="214" y="516"/>
                    <a:pt x="163" y="491"/>
                  </a:cubicBezTo>
                  <a:cubicBezTo>
                    <a:pt x="121" y="471"/>
                    <a:pt x="83" y="469"/>
                    <a:pt x="54" y="487"/>
                  </a:cubicBezTo>
                  <a:cubicBezTo>
                    <a:pt x="20" y="508"/>
                    <a:pt x="0" y="556"/>
                    <a:pt x="0" y="618"/>
                  </a:cubicBezTo>
                  <a:cubicBezTo>
                    <a:pt x="0" y="680"/>
                    <a:pt x="20" y="727"/>
                    <a:pt x="54" y="749"/>
                  </a:cubicBezTo>
                  <a:cubicBezTo>
                    <a:pt x="83" y="766"/>
                    <a:pt x="121" y="765"/>
                    <a:pt x="163" y="744"/>
                  </a:cubicBezTo>
                  <a:cubicBezTo>
                    <a:pt x="214" y="719"/>
                    <a:pt x="262" y="714"/>
                    <a:pt x="301" y="728"/>
                  </a:cubicBezTo>
                  <a:cubicBezTo>
                    <a:pt x="373" y="754"/>
                    <a:pt x="403" y="836"/>
                    <a:pt x="380" y="946"/>
                  </a:cubicBezTo>
                  <a:cubicBezTo>
                    <a:pt x="333" y="1175"/>
                    <a:pt x="333" y="1175"/>
                    <a:pt x="333" y="1175"/>
                  </a:cubicBezTo>
                  <a:cubicBezTo>
                    <a:pt x="553" y="1219"/>
                    <a:pt x="553" y="1219"/>
                    <a:pt x="553" y="1219"/>
                  </a:cubicBezTo>
                  <a:cubicBezTo>
                    <a:pt x="624" y="1233"/>
                    <a:pt x="677" y="1221"/>
                    <a:pt x="689" y="1189"/>
                  </a:cubicBezTo>
                  <a:cubicBezTo>
                    <a:pt x="696" y="1170"/>
                    <a:pt x="691" y="1143"/>
                    <a:pt x="675" y="1112"/>
                  </a:cubicBezTo>
                  <a:cubicBezTo>
                    <a:pt x="643" y="1048"/>
                    <a:pt x="642" y="985"/>
                    <a:pt x="673" y="934"/>
                  </a:cubicBezTo>
                  <a:cubicBezTo>
                    <a:pt x="709" y="877"/>
                    <a:pt x="781" y="844"/>
                    <a:pt x="872" y="844"/>
                  </a:cubicBezTo>
                  <a:cubicBezTo>
                    <a:pt x="963" y="844"/>
                    <a:pt x="1036" y="877"/>
                    <a:pt x="1071" y="934"/>
                  </a:cubicBezTo>
                  <a:cubicBezTo>
                    <a:pt x="1102" y="985"/>
                    <a:pt x="1101" y="1048"/>
                    <a:pt x="1069" y="1112"/>
                  </a:cubicBezTo>
                  <a:cubicBezTo>
                    <a:pt x="1053" y="1143"/>
                    <a:pt x="1049" y="1171"/>
                    <a:pt x="1055" y="1189"/>
                  </a:cubicBezTo>
                  <a:cubicBezTo>
                    <a:pt x="1067" y="1221"/>
                    <a:pt x="1120" y="1233"/>
                    <a:pt x="1191" y="1219"/>
                  </a:cubicBezTo>
                  <a:cubicBezTo>
                    <a:pt x="1414" y="1175"/>
                    <a:pt x="1414" y="1175"/>
                    <a:pt x="1414" y="1175"/>
                  </a:cubicBezTo>
                  <a:cubicBezTo>
                    <a:pt x="1412" y="1167"/>
                    <a:pt x="1410" y="1158"/>
                    <a:pt x="1408" y="1148"/>
                  </a:cubicBezTo>
                  <a:cubicBezTo>
                    <a:pt x="1367" y="946"/>
                    <a:pt x="1367" y="946"/>
                    <a:pt x="1367" y="946"/>
                  </a:cubicBezTo>
                  <a:cubicBezTo>
                    <a:pt x="1345" y="836"/>
                    <a:pt x="1374" y="754"/>
                    <a:pt x="1446" y="728"/>
                  </a:cubicBezTo>
                  <a:cubicBezTo>
                    <a:pt x="1485" y="714"/>
                    <a:pt x="1533" y="719"/>
                    <a:pt x="1584" y="745"/>
                  </a:cubicBezTo>
                  <a:cubicBezTo>
                    <a:pt x="1625" y="765"/>
                    <a:pt x="1664" y="766"/>
                    <a:pt x="1693" y="74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5" name="Freeform 8">
              <a:extLst>
                <a:ext uri="{FF2B5EF4-FFF2-40B4-BE49-F238E27FC236}">
                  <a16:creationId xmlns:a16="http://schemas.microsoft.com/office/drawing/2014/main" id="{6047B6D7-8BAA-47C1-B9EE-B701B80307E3}"/>
                </a:ext>
              </a:extLst>
            </p:cNvPr>
            <p:cNvSpPr>
              <a:spLocks noChangeAspect="1"/>
            </p:cNvSpPr>
            <p:nvPr/>
          </p:nvSpPr>
          <p:spPr bwMode="gray">
            <a:xfrm>
              <a:off x="4615518" y="1635918"/>
              <a:ext cx="423862" cy="590550"/>
            </a:xfrm>
            <a:custGeom>
              <a:avLst/>
              <a:gdLst>
                <a:gd name="T0" fmla="*/ 1209 w 1253"/>
                <a:gd name="T1" fmla="*/ 1058 h 1747"/>
                <a:gd name="T2" fmla="*/ 1130 w 1253"/>
                <a:gd name="T3" fmla="*/ 1072 h 1747"/>
                <a:gd name="T4" fmla="*/ 949 w 1253"/>
                <a:gd name="T5" fmla="*/ 1073 h 1747"/>
                <a:gd name="T6" fmla="*/ 858 w 1253"/>
                <a:gd name="T7" fmla="*/ 875 h 1747"/>
                <a:gd name="T8" fmla="*/ 949 w 1253"/>
                <a:gd name="T9" fmla="*/ 677 h 1747"/>
                <a:gd name="T10" fmla="*/ 1130 w 1253"/>
                <a:gd name="T11" fmla="*/ 678 h 1747"/>
                <a:gd name="T12" fmla="*/ 1209 w 1253"/>
                <a:gd name="T13" fmla="*/ 692 h 1747"/>
                <a:gd name="T14" fmla="*/ 1239 w 1253"/>
                <a:gd name="T15" fmla="*/ 556 h 1747"/>
                <a:gd name="T16" fmla="*/ 1195 w 1253"/>
                <a:gd name="T17" fmla="*/ 333 h 1747"/>
                <a:gd name="T18" fmla="*/ 962 w 1253"/>
                <a:gd name="T19" fmla="*/ 380 h 1747"/>
                <a:gd name="T20" fmla="*/ 741 w 1253"/>
                <a:gd name="T21" fmla="*/ 302 h 1747"/>
                <a:gd name="T22" fmla="*/ 757 w 1253"/>
                <a:gd name="T23" fmla="*/ 163 h 1747"/>
                <a:gd name="T24" fmla="*/ 762 w 1253"/>
                <a:gd name="T25" fmla="*/ 55 h 1747"/>
                <a:gd name="T26" fmla="*/ 628 w 1253"/>
                <a:gd name="T27" fmla="*/ 0 h 1747"/>
                <a:gd name="T28" fmla="*/ 494 w 1253"/>
                <a:gd name="T29" fmla="*/ 55 h 1747"/>
                <a:gd name="T30" fmla="*/ 499 w 1253"/>
                <a:gd name="T31" fmla="*/ 163 h 1747"/>
                <a:gd name="T32" fmla="*/ 516 w 1253"/>
                <a:gd name="T33" fmla="*/ 302 h 1747"/>
                <a:gd name="T34" fmla="*/ 295 w 1253"/>
                <a:gd name="T35" fmla="*/ 380 h 1747"/>
                <a:gd name="T36" fmla="*/ 61 w 1253"/>
                <a:gd name="T37" fmla="*/ 325 h 1747"/>
                <a:gd name="T38" fmla="*/ 15 w 1253"/>
                <a:gd name="T39" fmla="*/ 556 h 1747"/>
                <a:gd name="T40" fmla="*/ 45 w 1253"/>
                <a:gd name="T41" fmla="*/ 692 h 1747"/>
                <a:gd name="T42" fmla="*/ 124 w 1253"/>
                <a:gd name="T43" fmla="*/ 678 h 1747"/>
                <a:gd name="T44" fmla="*/ 305 w 1253"/>
                <a:gd name="T45" fmla="*/ 677 h 1747"/>
                <a:gd name="T46" fmla="*/ 396 w 1253"/>
                <a:gd name="T47" fmla="*/ 875 h 1747"/>
                <a:gd name="T48" fmla="*/ 305 w 1253"/>
                <a:gd name="T49" fmla="*/ 1073 h 1747"/>
                <a:gd name="T50" fmla="*/ 124 w 1253"/>
                <a:gd name="T51" fmla="*/ 1072 h 1747"/>
                <a:gd name="T52" fmla="*/ 45 w 1253"/>
                <a:gd name="T53" fmla="*/ 1058 h 1747"/>
                <a:gd name="T54" fmla="*/ 15 w 1253"/>
                <a:gd name="T55" fmla="*/ 1194 h 1747"/>
                <a:gd name="T56" fmla="*/ 61 w 1253"/>
                <a:gd name="T57" fmla="*/ 1414 h 1747"/>
                <a:gd name="T58" fmla="*/ 295 w 1253"/>
                <a:gd name="T59" fmla="*/ 1367 h 1747"/>
                <a:gd name="T60" fmla="*/ 364 w 1253"/>
                <a:gd name="T61" fmla="*/ 1360 h 1747"/>
                <a:gd name="T62" fmla="*/ 516 w 1253"/>
                <a:gd name="T63" fmla="*/ 1446 h 1747"/>
                <a:gd name="T64" fmla="*/ 499 w 1253"/>
                <a:gd name="T65" fmla="*/ 1584 h 1747"/>
                <a:gd name="T66" fmla="*/ 494 w 1253"/>
                <a:gd name="T67" fmla="*/ 1692 h 1747"/>
                <a:gd name="T68" fmla="*/ 628 w 1253"/>
                <a:gd name="T69" fmla="*/ 1747 h 1747"/>
                <a:gd name="T70" fmla="*/ 762 w 1253"/>
                <a:gd name="T71" fmla="*/ 1692 h 1747"/>
                <a:gd name="T72" fmla="*/ 757 w 1253"/>
                <a:gd name="T73" fmla="*/ 1584 h 1747"/>
                <a:gd name="T74" fmla="*/ 741 w 1253"/>
                <a:gd name="T75" fmla="*/ 1446 h 1747"/>
                <a:gd name="T76" fmla="*/ 962 w 1253"/>
                <a:gd name="T77" fmla="*/ 1367 h 1747"/>
                <a:gd name="T78" fmla="*/ 1195 w 1253"/>
                <a:gd name="T79" fmla="*/ 1414 h 1747"/>
                <a:gd name="T80" fmla="*/ 1239 w 1253"/>
                <a:gd name="T81" fmla="*/ 1194 h 1747"/>
                <a:gd name="T82" fmla="*/ 1209 w 1253"/>
                <a:gd name="T83" fmla="*/ 1058 h 1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3" h="1747">
                  <a:moveTo>
                    <a:pt x="1209" y="1058"/>
                  </a:moveTo>
                  <a:cubicBezTo>
                    <a:pt x="1189" y="1051"/>
                    <a:pt x="1162" y="1056"/>
                    <a:pt x="1130" y="1072"/>
                  </a:cubicBezTo>
                  <a:cubicBezTo>
                    <a:pt x="1064" y="1105"/>
                    <a:pt x="1000" y="1105"/>
                    <a:pt x="949" y="1073"/>
                  </a:cubicBezTo>
                  <a:cubicBezTo>
                    <a:pt x="891" y="1038"/>
                    <a:pt x="858" y="965"/>
                    <a:pt x="858" y="875"/>
                  </a:cubicBezTo>
                  <a:cubicBezTo>
                    <a:pt x="858" y="785"/>
                    <a:pt x="891" y="712"/>
                    <a:pt x="949" y="677"/>
                  </a:cubicBezTo>
                  <a:cubicBezTo>
                    <a:pt x="1000" y="645"/>
                    <a:pt x="1065" y="645"/>
                    <a:pt x="1130" y="678"/>
                  </a:cubicBezTo>
                  <a:cubicBezTo>
                    <a:pt x="1162" y="694"/>
                    <a:pt x="1190" y="699"/>
                    <a:pt x="1209" y="692"/>
                  </a:cubicBezTo>
                  <a:cubicBezTo>
                    <a:pt x="1241" y="680"/>
                    <a:pt x="1253" y="627"/>
                    <a:pt x="1239" y="556"/>
                  </a:cubicBezTo>
                  <a:cubicBezTo>
                    <a:pt x="1195" y="333"/>
                    <a:pt x="1195" y="333"/>
                    <a:pt x="1195" y="333"/>
                  </a:cubicBezTo>
                  <a:cubicBezTo>
                    <a:pt x="962" y="380"/>
                    <a:pt x="962" y="380"/>
                    <a:pt x="962" y="380"/>
                  </a:cubicBezTo>
                  <a:cubicBezTo>
                    <a:pt x="850" y="402"/>
                    <a:pt x="767" y="373"/>
                    <a:pt x="741" y="302"/>
                  </a:cubicBezTo>
                  <a:cubicBezTo>
                    <a:pt x="731" y="274"/>
                    <a:pt x="725" y="227"/>
                    <a:pt x="757" y="163"/>
                  </a:cubicBezTo>
                  <a:cubicBezTo>
                    <a:pt x="778" y="122"/>
                    <a:pt x="780" y="83"/>
                    <a:pt x="762" y="55"/>
                  </a:cubicBezTo>
                  <a:cubicBezTo>
                    <a:pt x="741" y="20"/>
                    <a:pt x="692" y="0"/>
                    <a:pt x="628" y="0"/>
                  </a:cubicBezTo>
                  <a:cubicBezTo>
                    <a:pt x="565" y="0"/>
                    <a:pt x="516" y="20"/>
                    <a:pt x="494" y="55"/>
                  </a:cubicBezTo>
                  <a:cubicBezTo>
                    <a:pt x="477" y="84"/>
                    <a:pt x="478" y="122"/>
                    <a:pt x="499" y="163"/>
                  </a:cubicBezTo>
                  <a:cubicBezTo>
                    <a:pt x="531" y="228"/>
                    <a:pt x="526" y="274"/>
                    <a:pt x="516" y="302"/>
                  </a:cubicBezTo>
                  <a:cubicBezTo>
                    <a:pt x="489" y="373"/>
                    <a:pt x="407" y="403"/>
                    <a:pt x="295" y="380"/>
                  </a:cubicBezTo>
                  <a:cubicBezTo>
                    <a:pt x="201" y="361"/>
                    <a:pt x="111" y="338"/>
                    <a:pt x="61" y="325"/>
                  </a:cubicBezTo>
                  <a:cubicBezTo>
                    <a:pt x="15" y="556"/>
                    <a:pt x="15" y="556"/>
                    <a:pt x="15" y="556"/>
                  </a:cubicBezTo>
                  <a:cubicBezTo>
                    <a:pt x="1" y="627"/>
                    <a:pt x="13" y="680"/>
                    <a:pt x="45" y="692"/>
                  </a:cubicBezTo>
                  <a:cubicBezTo>
                    <a:pt x="64" y="698"/>
                    <a:pt x="92" y="694"/>
                    <a:pt x="124" y="678"/>
                  </a:cubicBezTo>
                  <a:cubicBezTo>
                    <a:pt x="189" y="645"/>
                    <a:pt x="254" y="645"/>
                    <a:pt x="305" y="677"/>
                  </a:cubicBezTo>
                  <a:cubicBezTo>
                    <a:pt x="363" y="712"/>
                    <a:pt x="396" y="785"/>
                    <a:pt x="396" y="875"/>
                  </a:cubicBezTo>
                  <a:cubicBezTo>
                    <a:pt x="396" y="965"/>
                    <a:pt x="363" y="1038"/>
                    <a:pt x="305" y="1073"/>
                  </a:cubicBezTo>
                  <a:cubicBezTo>
                    <a:pt x="254" y="1105"/>
                    <a:pt x="189" y="1105"/>
                    <a:pt x="124" y="1072"/>
                  </a:cubicBezTo>
                  <a:cubicBezTo>
                    <a:pt x="92" y="1056"/>
                    <a:pt x="64" y="1052"/>
                    <a:pt x="45" y="1058"/>
                  </a:cubicBezTo>
                  <a:cubicBezTo>
                    <a:pt x="12" y="1071"/>
                    <a:pt x="0" y="1122"/>
                    <a:pt x="15" y="1194"/>
                  </a:cubicBezTo>
                  <a:cubicBezTo>
                    <a:pt x="34" y="1291"/>
                    <a:pt x="51" y="1370"/>
                    <a:pt x="61" y="1414"/>
                  </a:cubicBezTo>
                  <a:cubicBezTo>
                    <a:pt x="295" y="1367"/>
                    <a:pt x="295" y="1367"/>
                    <a:pt x="295" y="1367"/>
                  </a:cubicBezTo>
                  <a:cubicBezTo>
                    <a:pt x="320" y="1362"/>
                    <a:pt x="343" y="1360"/>
                    <a:pt x="364" y="1360"/>
                  </a:cubicBezTo>
                  <a:cubicBezTo>
                    <a:pt x="441" y="1360"/>
                    <a:pt x="495" y="1390"/>
                    <a:pt x="516" y="1446"/>
                  </a:cubicBezTo>
                  <a:cubicBezTo>
                    <a:pt x="530" y="1485"/>
                    <a:pt x="525" y="1533"/>
                    <a:pt x="499" y="1584"/>
                  </a:cubicBezTo>
                  <a:cubicBezTo>
                    <a:pt x="478" y="1625"/>
                    <a:pt x="477" y="1664"/>
                    <a:pt x="494" y="1692"/>
                  </a:cubicBezTo>
                  <a:cubicBezTo>
                    <a:pt x="516" y="1727"/>
                    <a:pt x="565" y="1747"/>
                    <a:pt x="628" y="1747"/>
                  </a:cubicBezTo>
                  <a:cubicBezTo>
                    <a:pt x="692" y="1747"/>
                    <a:pt x="741" y="1727"/>
                    <a:pt x="762" y="1692"/>
                  </a:cubicBezTo>
                  <a:cubicBezTo>
                    <a:pt x="780" y="1664"/>
                    <a:pt x="778" y="1625"/>
                    <a:pt x="757" y="1584"/>
                  </a:cubicBezTo>
                  <a:cubicBezTo>
                    <a:pt x="732" y="1533"/>
                    <a:pt x="726" y="1485"/>
                    <a:pt x="741" y="1446"/>
                  </a:cubicBezTo>
                  <a:cubicBezTo>
                    <a:pt x="767" y="1374"/>
                    <a:pt x="850" y="1345"/>
                    <a:pt x="962" y="1367"/>
                  </a:cubicBezTo>
                  <a:cubicBezTo>
                    <a:pt x="1195" y="1414"/>
                    <a:pt x="1195" y="1414"/>
                    <a:pt x="1195" y="1414"/>
                  </a:cubicBezTo>
                  <a:cubicBezTo>
                    <a:pt x="1239" y="1194"/>
                    <a:pt x="1239" y="1194"/>
                    <a:pt x="1239" y="1194"/>
                  </a:cubicBezTo>
                  <a:cubicBezTo>
                    <a:pt x="1253" y="1122"/>
                    <a:pt x="1242" y="1071"/>
                    <a:pt x="1209" y="105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6" name="正方形/長方形 25">
              <a:extLst>
                <a:ext uri="{FF2B5EF4-FFF2-40B4-BE49-F238E27FC236}">
                  <a16:creationId xmlns:a16="http://schemas.microsoft.com/office/drawing/2014/main" id="{9A58A67D-4D5F-4274-BCC3-511633A5C3C6}"/>
                </a:ext>
              </a:extLst>
            </p:cNvPr>
            <p:cNvSpPr>
              <a:spLocks noChangeAspect="1"/>
            </p:cNvSpPr>
            <p:nvPr/>
          </p:nvSpPr>
          <p:spPr bwMode="gray">
            <a:xfrm>
              <a:off x="4031070" y="1141591"/>
              <a:ext cx="494577" cy="558550"/>
            </a:xfrm>
            <a:custGeom>
              <a:avLst/>
              <a:gdLst/>
              <a:ahLst/>
              <a:cxnLst/>
              <a:rect l="l" t="t" r="r" b="b"/>
              <a:pathLst>
                <a:path w="494577" h="558550">
                  <a:moveTo>
                    <a:pt x="332554" y="0"/>
                  </a:moveTo>
                  <a:cubicBezTo>
                    <a:pt x="340879" y="-28"/>
                    <a:pt x="350287" y="1932"/>
                    <a:pt x="360245" y="6037"/>
                  </a:cubicBezTo>
                  <a:cubicBezTo>
                    <a:pt x="380161" y="14248"/>
                    <a:pt x="392821" y="26867"/>
                    <a:pt x="395037" y="40573"/>
                  </a:cubicBezTo>
                  <a:cubicBezTo>
                    <a:pt x="396931" y="51931"/>
                    <a:pt x="391355" y="63628"/>
                    <a:pt x="379756" y="73756"/>
                  </a:cubicBezTo>
                  <a:cubicBezTo>
                    <a:pt x="361465" y="89924"/>
                    <a:pt x="357019" y="104883"/>
                    <a:pt x="356672" y="114839"/>
                  </a:cubicBezTo>
                  <a:cubicBezTo>
                    <a:pt x="355416" y="140637"/>
                    <a:pt x="377608" y="160496"/>
                    <a:pt x="415530" y="167952"/>
                  </a:cubicBezTo>
                  <a:lnTo>
                    <a:pt x="494577" y="183795"/>
                  </a:lnTo>
                  <a:cubicBezTo>
                    <a:pt x="494577" y="183795"/>
                    <a:pt x="494577" y="183795"/>
                    <a:pt x="479617" y="259302"/>
                  </a:cubicBezTo>
                  <a:cubicBezTo>
                    <a:pt x="474732" y="283546"/>
                    <a:pt x="464399" y="297943"/>
                    <a:pt x="452720" y="297490"/>
                  </a:cubicBezTo>
                  <a:cubicBezTo>
                    <a:pt x="445538" y="297447"/>
                    <a:pt x="437623" y="292038"/>
                    <a:pt x="429585" y="283228"/>
                  </a:cubicBezTo>
                  <a:cubicBezTo>
                    <a:pt x="413370" y="264602"/>
                    <a:pt x="393408" y="256057"/>
                    <a:pt x="372994" y="259190"/>
                  </a:cubicBezTo>
                  <a:cubicBezTo>
                    <a:pt x="350277" y="262980"/>
                    <a:pt x="330584" y="281390"/>
                    <a:pt x="319068" y="309616"/>
                  </a:cubicBezTo>
                  <a:cubicBezTo>
                    <a:pt x="307552" y="337842"/>
                    <a:pt x="308492" y="364706"/>
                    <a:pt x="321641" y="383409"/>
                  </a:cubicBezTo>
                  <a:cubicBezTo>
                    <a:pt x="333800" y="399856"/>
                    <a:pt x="354051" y="408021"/>
                    <a:pt x="378766" y="406349"/>
                  </a:cubicBezTo>
                  <a:cubicBezTo>
                    <a:pt x="390597" y="405415"/>
                    <a:pt x="400112" y="407531"/>
                    <a:pt x="405206" y="412301"/>
                  </a:cubicBezTo>
                  <a:cubicBezTo>
                    <a:pt x="413824" y="420348"/>
                    <a:pt x="410796" y="438188"/>
                    <a:pt x="397173" y="458502"/>
                  </a:cubicBezTo>
                  <a:cubicBezTo>
                    <a:pt x="397173" y="458502"/>
                    <a:pt x="397173" y="458502"/>
                    <a:pt x="354901" y="521685"/>
                  </a:cubicBezTo>
                  <a:cubicBezTo>
                    <a:pt x="354901" y="521685"/>
                    <a:pt x="354901" y="521685"/>
                    <a:pt x="287949" y="476854"/>
                  </a:cubicBezTo>
                  <a:cubicBezTo>
                    <a:pt x="261672" y="459605"/>
                    <a:pt x="237473" y="455055"/>
                    <a:pt x="219607" y="464332"/>
                  </a:cubicBezTo>
                  <a:cubicBezTo>
                    <a:pt x="215475" y="466605"/>
                    <a:pt x="211726" y="469168"/>
                    <a:pt x="208495" y="473027"/>
                  </a:cubicBezTo>
                  <a:cubicBezTo>
                    <a:pt x="201941" y="480073"/>
                    <a:pt x="194292" y="494103"/>
                    <a:pt x="195917" y="518482"/>
                  </a:cubicBezTo>
                  <a:cubicBezTo>
                    <a:pt x="197021" y="534048"/>
                    <a:pt x="192543" y="546278"/>
                    <a:pt x="183503" y="552639"/>
                  </a:cubicBezTo>
                  <a:cubicBezTo>
                    <a:pt x="172254" y="560328"/>
                    <a:pt x="154202" y="560746"/>
                    <a:pt x="134286" y="552536"/>
                  </a:cubicBezTo>
                  <a:cubicBezTo>
                    <a:pt x="114705" y="544279"/>
                    <a:pt x="101710" y="531706"/>
                    <a:pt x="99494" y="518000"/>
                  </a:cubicBezTo>
                  <a:cubicBezTo>
                    <a:pt x="97981" y="506931"/>
                    <a:pt x="103221" y="495281"/>
                    <a:pt x="115156" y="485107"/>
                  </a:cubicBezTo>
                  <a:cubicBezTo>
                    <a:pt x="133447" y="468938"/>
                    <a:pt x="137848" y="453644"/>
                    <a:pt x="138195" y="443688"/>
                  </a:cubicBezTo>
                  <a:cubicBezTo>
                    <a:pt x="139115" y="417936"/>
                    <a:pt x="117259" y="398031"/>
                    <a:pt x="79336" y="390575"/>
                  </a:cubicBezTo>
                  <a:cubicBezTo>
                    <a:pt x="79336" y="390575"/>
                    <a:pt x="79336" y="390575"/>
                    <a:pt x="0" y="375114"/>
                  </a:cubicBezTo>
                  <a:cubicBezTo>
                    <a:pt x="2769" y="360384"/>
                    <a:pt x="7577" y="333076"/>
                    <a:pt x="13999" y="300079"/>
                  </a:cubicBezTo>
                  <a:cubicBezTo>
                    <a:pt x="18931" y="276170"/>
                    <a:pt x="29217" y="261438"/>
                    <a:pt x="40897" y="261891"/>
                  </a:cubicBezTo>
                  <a:cubicBezTo>
                    <a:pt x="48078" y="261934"/>
                    <a:pt x="55993" y="267344"/>
                    <a:pt x="64032" y="276154"/>
                  </a:cubicBezTo>
                  <a:cubicBezTo>
                    <a:pt x="80246" y="294779"/>
                    <a:pt x="100208" y="303325"/>
                    <a:pt x="120623" y="300192"/>
                  </a:cubicBezTo>
                  <a:cubicBezTo>
                    <a:pt x="143340" y="296402"/>
                    <a:pt x="162697" y="278038"/>
                    <a:pt x="174548" y="249766"/>
                  </a:cubicBezTo>
                  <a:cubicBezTo>
                    <a:pt x="186065" y="221539"/>
                    <a:pt x="185125" y="194675"/>
                    <a:pt x="171639" y="176018"/>
                  </a:cubicBezTo>
                  <a:cubicBezTo>
                    <a:pt x="159817" y="159525"/>
                    <a:pt x="139566" y="151361"/>
                    <a:pt x="114851" y="153032"/>
                  </a:cubicBezTo>
                  <a:cubicBezTo>
                    <a:pt x="103019" y="153966"/>
                    <a:pt x="93504" y="151851"/>
                    <a:pt x="88410" y="147080"/>
                  </a:cubicBezTo>
                  <a:cubicBezTo>
                    <a:pt x="79792" y="139033"/>
                    <a:pt x="82820" y="121193"/>
                    <a:pt x="96443" y="100880"/>
                  </a:cubicBezTo>
                  <a:cubicBezTo>
                    <a:pt x="96443" y="100880"/>
                    <a:pt x="96443" y="100880"/>
                    <a:pt x="140986" y="34311"/>
                  </a:cubicBezTo>
                  <a:cubicBezTo>
                    <a:pt x="154758" y="45070"/>
                    <a:pt x="180213" y="63798"/>
                    <a:pt x="206917" y="81673"/>
                  </a:cubicBezTo>
                  <a:cubicBezTo>
                    <a:pt x="238913" y="103266"/>
                    <a:pt x="268540" y="105023"/>
                    <a:pt x="286082" y="85882"/>
                  </a:cubicBezTo>
                  <a:cubicBezTo>
                    <a:pt x="295913" y="75312"/>
                    <a:pt x="300267" y="59682"/>
                    <a:pt x="298995" y="40381"/>
                  </a:cubicBezTo>
                  <a:cubicBezTo>
                    <a:pt x="297891" y="24814"/>
                    <a:pt x="302034" y="12630"/>
                    <a:pt x="311363" y="5888"/>
                  </a:cubicBezTo>
                  <a:cubicBezTo>
                    <a:pt x="316987" y="2043"/>
                    <a:pt x="324229" y="28"/>
                    <a:pt x="332554" y="0"/>
                  </a:cubicBezTo>
                  <a:close/>
                </a:path>
              </a:pathLst>
            </a:cu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grpSp>
      <p:sp>
        <p:nvSpPr>
          <p:cNvPr id="57" name="円/楕円 157">
            <a:extLst>
              <a:ext uri="{FF2B5EF4-FFF2-40B4-BE49-F238E27FC236}">
                <a16:creationId xmlns:a16="http://schemas.microsoft.com/office/drawing/2014/main" id="{B43590CE-9BB4-4DCD-8A95-829A83E99FA6}"/>
              </a:ext>
            </a:extLst>
          </p:cNvPr>
          <p:cNvSpPr/>
          <p:nvPr/>
        </p:nvSpPr>
        <p:spPr bwMode="auto">
          <a:xfrm>
            <a:off x="2831923" y="114698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8" name="グループ化 57">
            <a:extLst>
              <a:ext uri="{FF2B5EF4-FFF2-40B4-BE49-F238E27FC236}">
                <a16:creationId xmlns:a16="http://schemas.microsoft.com/office/drawing/2014/main" id="{45CB0361-B6F6-4FBC-B023-DA47227D708D}"/>
              </a:ext>
            </a:extLst>
          </p:cNvPr>
          <p:cNvGrpSpPr>
            <a:grpSpLocks noChangeAspect="1"/>
          </p:cNvGrpSpPr>
          <p:nvPr/>
        </p:nvGrpSpPr>
        <p:grpSpPr bwMode="gray">
          <a:xfrm>
            <a:off x="448402" y="899078"/>
            <a:ext cx="835550" cy="506583"/>
            <a:chOff x="7257559" y="1327711"/>
            <a:chExt cx="1163638" cy="705495"/>
          </a:xfrm>
        </p:grpSpPr>
        <p:sp>
          <p:nvSpPr>
            <p:cNvPr id="59" name="Freeform 110">
              <a:extLst>
                <a:ext uri="{FF2B5EF4-FFF2-40B4-BE49-F238E27FC236}">
                  <a16:creationId xmlns:a16="http://schemas.microsoft.com/office/drawing/2014/main" id="{A7AEAF54-F743-4EFF-85E7-14850CD803B0}"/>
                </a:ext>
              </a:extLst>
            </p:cNvPr>
            <p:cNvSpPr>
              <a:spLocks noChangeAspect="1"/>
            </p:cNvSpPr>
            <p:nvPr/>
          </p:nvSpPr>
          <p:spPr bwMode="gray">
            <a:xfrm>
              <a:off x="7257559" y="1327711"/>
              <a:ext cx="1163638" cy="705495"/>
            </a:xfrm>
            <a:custGeom>
              <a:avLst/>
              <a:gdLst/>
              <a:ahLst/>
              <a:cxnLst/>
              <a:rect l="l" t="t" r="r" b="b"/>
              <a:pathLst>
                <a:path w="1163638" h="705495">
                  <a:moveTo>
                    <a:pt x="176213" y="219720"/>
                  </a:moveTo>
                  <a:lnTo>
                    <a:pt x="347663" y="270520"/>
                  </a:lnTo>
                  <a:lnTo>
                    <a:pt x="347663" y="705495"/>
                  </a:lnTo>
                  <a:lnTo>
                    <a:pt x="176213" y="657870"/>
                  </a:lnTo>
                  <a:lnTo>
                    <a:pt x="176213" y="537220"/>
                  </a:lnTo>
                  <a:lnTo>
                    <a:pt x="220663" y="549920"/>
                  </a:lnTo>
                  <a:lnTo>
                    <a:pt x="220663" y="514995"/>
                  </a:lnTo>
                  <a:lnTo>
                    <a:pt x="176213" y="502295"/>
                  </a:lnTo>
                  <a:lnTo>
                    <a:pt x="176213" y="376883"/>
                  </a:lnTo>
                  <a:lnTo>
                    <a:pt x="220663" y="389583"/>
                  </a:lnTo>
                  <a:lnTo>
                    <a:pt x="220663" y="354658"/>
                  </a:lnTo>
                  <a:lnTo>
                    <a:pt x="176213" y="341958"/>
                  </a:lnTo>
                  <a:close/>
                  <a:moveTo>
                    <a:pt x="0" y="167333"/>
                  </a:moveTo>
                  <a:cubicBezTo>
                    <a:pt x="23" y="167340"/>
                    <a:pt x="1848" y="167877"/>
                    <a:pt x="146050" y="210315"/>
                  </a:cubicBezTo>
                  <a:cubicBezTo>
                    <a:pt x="146050" y="210334"/>
                    <a:pt x="146050" y="211875"/>
                    <a:pt x="146050" y="333227"/>
                  </a:cubicBezTo>
                  <a:cubicBezTo>
                    <a:pt x="146037" y="333223"/>
                    <a:pt x="145308" y="333011"/>
                    <a:pt x="101861" y="320408"/>
                  </a:cubicBezTo>
                  <a:cubicBezTo>
                    <a:pt x="101861" y="320421"/>
                    <a:pt x="101861" y="321081"/>
                    <a:pt x="101861" y="355849"/>
                  </a:cubicBezTo>
                  <a:cubicBezTo>
                    <a:pt x="101874" y="355852"/>
                    <a:pt x="102610" y="356066"/>
                    <a:pt x="146050" y="368668"/>
                  </a:cubicBezTo>
                  <a:cubicBezTo>
                    <a:pt x="146050" y="368688"/>
                    <a:pt x="146050" y="370251"/>
                    <a:pt x="146050" y="493842"/>
                  </a:cubicBezTo>
                  <a:cubicBezTo>
                    <a:pt x="146037" y="493838"/>
                    <a:pt x="145305" y="493613"/>
                    <a:pt x="101861" y="480269"/>
                  </a:cubicBezTo>
                  <a:cubicBezTo>
                    <a:pt x="101861" y="480281"/>
                    <a:pt x="101861" y="480925"/>
                    <a:pt x="101861" y="515710"/>
                  </a:cubicBezTo>
                  <a:cubicBezTo>
                    <a:pt x="101874" y="515714"/>
                    <a:pt x="102615" y="515942"/>
                    <a:pt x="146050" y="529283"/>
                  </a:cubicBezTo>
                  <a:lnTo>
                    <a:pt x="146050" y="649933"/>
                  </a:lnTo>
                  <a:cubicBezTo>
                    <a:pt x="146030" y="649928"/>
                    <a:pt x="144466" y="649497"/>
                    <a:pt x="20222" y="615246"/>
                  </a:cubicBezTo>
                  <a:cubicBezTo>
                    <a:pt x="8988" y="612230"/>
                    <a:pt x="0" y="600165"/>
                    <a:pt x="0" y="588854"/>
                  </a:cubicBezTo>
                  <a:cubicBezTo>
                    <a:pt x="0" y="588831"/>
                    <a:pt x="0" y="585726"/>
                    <a:pt x="0" y="167333"/>
                  </a:cubicBezTo>
                  <a:close/>
                  <a:moveTo>
                    <a:pt x="1163638" y="126058"/>
                  </a:moveTo>
                  <a:cubicBezTo>
                    <a:pt x="1163638" y="126088"/>
                    <a:pt x="1163638" y="129548"/>
                    <a:pt x="1163638" y="533698"/>
                  </a:cubicBezTo>
                  <a:cubicBezTo>
                    <a:pt x="1163638" y="545001"/>
                    <a:pt x="1154624" y="555550"/>
                    <a:pt x="1144108" y="557810"/>
                  </a:cubicBezTo>
                  <a:cubicBezTo>
                    <a:pt x="1144078" y="557816"/>
                    <a:pt x="1139327" y="558734"/>
                    <a:pt x="379413" y="705495"/>
                  </a:cubicBezTo>
                  <a:cubicBezTo>
                    <a:pt x="379413" y="705471"/>
                    <a:pt x="379413" y="702258"/>
                    <a:pt x="379413" y="269222"/>
                  </a:cubicBezTo>
                  <a:close/>
                  <a:moveTo>
                    <a:pt x="804286" y="89"/>
                  </a:moveTo>
                  <a:cubicBezTo>
                    <a:pt x="811520" y="370"/>
                    <a:pt x="818660" y="1307"/>
                    <a:pt x="823921" y="2806"/>
                  </a:cubicBezTo>
                  <a:cubicBezTo>
                    <a:pt x="823937" y="2811"/>
                    <a:pt x="826272" y="3447"/>
                    <a:pt x="1162135" y="95013"/>
                  </a:cubicBezTo>
                  <a:cubicBezTo>
                    <a:pt x="1162886" y="95013"/>
                    <a:pt x="1162886" y="95013"/>
                    <a:pt x="1163638" y="95013"/>
                  </a:cubicBezTo>
                  <a:cubicBezTo>
                    <a:pt x="1163616" y="95017"/>
                    <a:pt x="1159403" y="95788"/>
                    <a:pt x="360193" y="241945"/>
                  </a:cubicBezTo>
                  <a:lnTo>
                    <a:pt x="31750" y="145240"/>
                  </a:lnTo>
                  <a:cubicBezTo>
                    <a:pt x="31771" y="145236"/>
                    <a:pt x="35700" y="144484"/>
                    <a:pt x="784087" y="1307"/>
                  </a:cubicBezTo>
                  <a:cubicBezTo>
                    <a:pt x="789724" y="182"/>
                    <a:pt x="797052" y="-192"/>
                    <a:pt x="804286" y="8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0" name="Freeform 112">
              <a:extLst>
                <a:ext uri="{FF2B5EF4-FFF2-40B4-BE49-F238E27FC236}">
                  <a16:creationId xmlns:a16="http://schemas.microsoft.com/office/drawing/2014/main" id="{1EBD722D-C5E0-4E34-9B69-3965277D9A89}"/>
                </a:ext>
              </a:extLst>
            </p:cNvPr>
            <p:cNvSpPr>
              <a:spLocks noChangeAspect="1"/>
            </p:cNvSpPr>
            <p:nvPr/>
          </p:nvSpPr>
          <p:spPr bwMode="gray">
            <a:xfrm>
              <a:off x="7530725" y="1372390"/>
              <a:ext cx="806335" cy="563978"/>
            </a:xfrm>
            <a:custGeom>
              <a:avLst/>
              <a:gdLst/>
              <a:ahLst/>
              <a:cxnLst/>
              <a:rect l="l" t="t" r="r" b="b"/>
              <a:pathLst>
                <a:path w="806335" h="563978">
                  <a:moveTo>
                    <a:pt x="232026" y="290928"/>
                  </a:moveTo>
                  <a:cubicBezTo>
                    <a:pt x="240085" y="290928"/>
                    <a:pt x="245947" y="297717"/>
                    <a:pt x="245947" y="306014"/>
                  </a:cubicBezTo>
                  <a:cubicBezTo>
                    <a:pt x="245947" y="306014"/>
                    <a:pt x="245947" y="306014"/>
                    <a:pt x="245947" y="548892"/>
                  </a:cubicBezTo>
                  <a:cubicBezTo>
                    <a:pt x="245947" y="557190"/>
                    <a:pt x="240085" y="563978"/>
                    <a:pt x="232026" y="563978"/>
                  </a:cubicBezTo>
                  <a:cubicBezTo>
                    <a:pt x="223966" y="563978"/>
                    <a:pt x="217372" y="557190"/>
                    <a:pt x="217372" y="548892"/>
                  </a:cubicBezTo>
                  <a:cubicBezTo>
                    <a:pt x="217372" y="548892"/>
                    <a:pt x="217372" y="548892"/>
                    <a:pt x="217372" y="306014"/>
                  </a:cubicBezTo>
                  <a:cubicBezTo>
                    <a:pt x="217372" y="297717"/>
                    <a:pt x="223966" y="290928"/>
                    <a:pt x="232026" y="290928"/>
                  </a:cubicBezTo>
                  <a:close/>
                  <a:moveTo>
                    <a:pt x="343965" y="268703"/>
                  </a:moveTo>
                  <a:cubicBezTo>
                    <a:pt x="352473" y="268703"/>
                    <a:pt x="358660" y="275473"/>
                    <a:pt x="358660" y="283747"/>
                  </a:cubicBezTo>
                  <a:cubicBezTo>
                    <a:pt x="358660" y="283762"/>
                    <a:pt x="358660" y="285660"/>
                    <a:pt x="358660" y="526709"/>
                  </a:cubicBezTo>
                  <a:cubicBezTo>
                    <a:pt x="358660" y="534983"/>
                    <a:pt x="352473" y="541753"/>
                    <a:pt x="343965" y="541753"/>
                  </a:cubicBezTo>
                  <a:cubicBezTo>
                    <a:pt x="335458" y="541753"/>
                    <a:pt x="328497" y="534983"/>
                    <a:pt x="328497" y="526709"/>
                  </a:cubicBezTo>
                  <a:cubicBezTo>
                    <a:pt x="328497" y="526694"/>
                    <a:pt x="328497" y="524785"/>
                    <a:pt x="328497" y="283747"/>
                  </a:cubicBezTo>
                  <a:cubicBezTo>
                    <a:pt x="328497" y="275473"/>
                    <a:pt x="335458" y="268703"/>
                    <a:pt x="343965" y="268703"/>
                  </a:cubicBezTo>
                  <a:close/>
                  <a:moveTo>
                    <a:pt x="456290" y="248065"/>
                  </a:moveTo>
                  <a:cubicBezTo>
                    <a:pt x="464585" y="248065"/>
                    <a:pt x="471372" y="254814"/>
                    <a:pt x="471372" y="263063"/>
                  </a:cubicBezTo>
                  <a:cubicBezTo>
                    <a:pt x="471372" y="263085"/>
                    <a:pt x="471372" y="265355"/>
                    <a:pt x="471372" y="504529"/>
                  </a:cubicBezTo>
                  <a:cubicBezTo>
                    <a:pt x="471372" y="512778"/>
                    <a:pt x="464585" y="519527"/>
                    <a:pt x="456290" y="519527"/>
                  </a:cubicBezTo>
                  <a:cubicBezTo>
                    <a:pt x="447996" y="519527"/>
                    <a:pt x="441209" y="512778"/>
                    <a:pt x="441209" y="504529"/>
                  </a:cubicBezTo>
                  <a:cubicBezTo>
                    <a:pt x="441209" y="504508"/>
                    <a:pt x="441209" y="502266"/>
                    <a:pt x="441209" y="263063"/>
                  </a:cubicBezTo>
                  <a:cubicBezTo>
                    <a:pt x="441209" y="254814"/>
                    <a:pt x="447996" y="248065"/>
                    <a:pt x="456290" y="248065"/>
                  </a:cubicBezTo>
                  <a:close/>
                  <a:moveTo>
                    <a:pt x="567416" y="224253"/>
                  </a:moveTo>
                  <a:cubicBezTo>
                    <a:pt x="575710" y="224253"/>
                    <a:pt x="582497" y="231023"/>
                    <a:pt x="582497" y="239297"/>
                  </a:cubicBezTo>
                  <a:cubicBezTo>
                    <a:pt x="582497" y="239323"/>
                    <a:pt x="582497" y="241788"/>
                    <a:pt x="582497" y="482259"/>
                  </a:cubicBezTo>
                  <a:cubicBezTo>
                    <a:pt x="582497" y="490533"/>
                    <a:pt x="575710" y="497303"/>
                    <a:pt x="567416" y="497303"/>
                  </a:cubicBezTo>
                  <a:cubicBezTo>
                    <a:pt x="559121" y="497303"/>
                    <a:pt x="552334" y="490533"/>
                    <a:pt x="552334" y="482259"/>
                  </a:cubicBezTo>
                  <a:cubicBezTo>
                    <a:pt x="552334" y="482234"/>
                    <a:pt x="552334" y="479768"/>
                    <a:pt x="552334" y="239297"/>
                  </a:cubicBezTo>
                  <a:cubicBezTo>
                    <a:pt x="552334" y="231023"/>
                    <a:pt x="559121" y="224253"/>
                    <a:pt x="567416" y="224253"/>
                  </a:cubicBezTo>
                  <a:close/>
                  <a:moveTo>
                    <a:pt x="680128" y="203615"/>
                  </a:moveTo>
                  <a:cubicBezTo>
                    <a:pt x="688423" y="203615"/>
                    <a:pt x="695210" y="210385"/>
                    <a:pt x="695210" y="218659"/>
                  </a:cubicBezTo>
                  <a:cubicBezTo>
                    <a:pt x="695210" y="218688"/>
                    <a:pt x="695210" y="221316"/>
                    <a:pt x="695210" y="461621"/>
                  </a:cubicBezTo>
                  <a:cubicBezTo>
                    <a:pt x="695210" y="469895"/>
                    <a:pt x="688423" y="476665"/>
                    <a:pt x="680128" y="476665"/>
                  </a:cubicBezTo>
                  <a:cubicBezTo>
                    <a:pt x="671834" y="476665"/>
                    <a:pt x="665047" y="469895"/>
                    <a:pt x="665047" y="461621"/>
                  </a:cubicBezTo>
                  <a:cubicBezTo>
                    <a:pt x="665047" y="461592"/>
                    <a:pt x="665047" y="458982"/>
                    <a:pt x="665047" y="218659"/>
                  </a:cubicBezTo>
                  <a:cubicBezTo>
                    <a:pt x="665047" y="210385"/>
                    <a:pt x="671834" y="203615"/>
                    <a:pt x="680128" y="203615"/>
                  </a:cubicBezTo>
                  <a:close/>
                  <a:moveTo>
                    <a:pt x="791254" y="186153"/>
                  </a:moveTo>
                  <a:cubicBezTo>
                    <a:pt x="799548" y="186153"/>
                    <a:pt x="806335" y="192923"/>
                    <a:pt x="806335" y="201197"/>
                  </a:cubicBezTo>
                  <a:cubicBezTo>
                    <a:pt x="806335" y="201229"/>
                    <a:pt x="806335" y="203946"/>
                    <a:pt x="806335" y="444159"/>
                  </a:cubicBezTo>
                  <a:cubicBezTo>
                    <a:pt x="806335" y="452433"/>
                    <a:pt x="799548" y="459203"/>
                    <a:pt x="791254" y="459203"/>
                  </a:cubicBezTo>
                  <a:cubicBezTo>
                    <a:pt x="782959" y="459203"/>
                    <a:pt x="776172" y="452433"/>
                    <a:pt x="776172" y="444159"/>
                  </a:cubicBezTo>
                  <a:cubicBezTo>
                    <a:pt x="776172" y="444128"/>
                    <a:pt x="776172" y="441395"/>
                    <a:pt x="776172" y="201197"/>
                  </a:cubicBezTo>
                  <a:cubicBezTo>
                    <a:pt x="776172" y="192923"/>
                    <a:pt x="782959" y="186153"/>
                    <a:pt x="791254" y="186153"/>
                  </a:cubicBezTo>
                  <a:close/>
                  <a:moveTo>
                    <a:pt x="24731" y="80826"/>
                  </a:moveTo>
                  <a:cubicBezTo>
                    <a:pt x="31502" y="81108"/>
                    <a:pt x="38460" y="82049"/>
                    <a:pt x="44102" y="83555"/>
                  </a:cubicBezTo>
                  <a:cubicBezTo>
                    <a:pt x="44136" y="83565"/>
                    <a:pt x="46412" y="84211"/>
                    <a:pt x="200573" y="127985"/>
                  </a:cubicBezTo>
                  <a:lnTo>
                    <a:pt x="209600" y="132785"/>
                  </a:lnTo>
                  <a:lnTo>
                    <a:pt x="202830" y="137021"/>
                  </a:lnTo>
                  <a:cubicBezTo>
                    <a:pt x="193050" y="138527"/>
                    <a:pt x="176500" y="137774"/>
                    <a:pt x="165969" y="134762"/>
                  </a:cubicBezTo>
                  <a:cubicBezTo>
                    <a:pt x="165931" y="134751"/>
                    <a:pt x="163544" y="134088"/>
                    <a:pt x="8745" y="91086"/>
                  </a:cubicBezTo>
                  <a:lnTo>
                    <a:pt x="0" y="86285"/>
                  </a:lnTo>
                  <a:lnTo>
                    <a:pt x="6488" y="82049"/>
                  </a:lnTo>
                  <a:cubicBezTo>
                    <a:pt x="11378" y="80920"/>
                    <a:pt x="17960" y="80543"/>
                    <a:pt x="24731" y="80826"/>
                  </a:cubicBezTo>
                  <a:close/>
                  <a:moveTo>
                    <a:pt x="140525" y="60188"/>
                  </a:moveTo>
                  <a:cubicBezTo>
                    <a:pt x="147201" y="60471"/>
                    <a:pt x="153972" y="61412"/>
                    <a:pt x="159237" y="62918"/>
                  </a:cubicBezTo>
                  <a:cubicBezTo>
                    <a:pt x="159274" y="62928"/>
                    <a:pt x="161633" y="63595"/>
                    <a:pt x="316461" y="107348"/>
                  </a:cubicBezTo>
                  <a:lnTo>
                    <a:pt x="325488" y="112148"/>
                  </a:lnTo>
                  <a:lnTo>
                    <a:pt x="318718" y="116384"/>
                  </a:lnTo>
                  <a:cubicBezTo>
                    <a:pt x="308938" y="117890"/>
                    <a:pt x="292388" y="117137"/>
                    <a:pt x="281857" y="114125"/>
                  </a:cubicBezTo>
                  <a:cubicBezTo>
                    <a:pt x="281820" y="114115"/>
                    <a:pt x="279455" y="113458"/>
                    <a:pt x="124633" y="70448"/>
                  </a:cubicBezTo>
                  <a:lnTo>
                    <a:pt x="115606" y="65648"/>
                  </a:lnTo>
                  <a:lnTo>
                    <a:pt x="122376" y="61412"/>
                  </a:lnTo>
                  <a:cubicBezTo>
                    <a:pt x="127266" y="60282"/>
                    <a:pt x="133848" y="59906"/>
                    <a:pt x="140525" y="60188"/>
                  </a:cubicBezTo>
                  <a:close/>
                  <a:moveTo>
                    <a:pt x="256412" y="41515"/>
                  </a:moveTo>
                  <a:cubicBezTo>
                    <a:pt x="263088" y="41985"/>
                    <a:pt x="269858" y="43115"/>
                    <a:pt x="275124" y="44621"/>
                  </a:cubicBezTo>
                  <a:cubicBezTo>
                    <a:pt x="275158" y="44631"/>
                    <a:pt x="277447" y="45267"/>
                    <a:pt x="432348" y="88298"/>
                  </a:cubicBezTo>
                  <a:lnTo>
                    <a:pt x="441093" y="93098"/>
                  </a:lnTo>
                  <a:lnTo>
                    <a:pt x="434605" y="97334"/>
                  </a:lnTo>
                  <a:cubicBezTo>
                    <a:pt x="424825" y="98840"/>
                    <a:pt x="408275" y="98087"/>
                    <a:pt x="396991" y="95075"/>
                  </a:cubicBezTo>
                  <a:cubicBezTo>
                    <a:pt x="396948" y="95063"/>
                    <a:pt x="394401" y="94352"/>
                    <a:pt x="240520" y="51398"/>
                  </a:cubicBezTo>
                  <a:lnTo>
                    <a:pt x="231493" y="46598"/>
                  </a:lnTo>
                  <a:lnTo>
                    <a:pt x="238263" y="42362"/>
                  </a:lnTo>
                  <a:cubicBezTo>
                    <a:pt x="243153" y="41232"/>
                    <a:pt x="249736" y="41044"/>
                    <a:pt x="256412" y="41515"/>
                  </a:cubicBezTo>
                  <a:close/>
                  <a:moveTo>
                    <a:pt x="372018" y="20877"/>
                  </a:moveTo>
                  <a:cubicBezTo>
                    <a:pt x="378788" y="21347"/>
                    <a:pt x="385746" y="22477"/>
                    <a:pt x="391012" y="23983"/>
                  </a:cubicBezTo>
                  <a:cubicBezTo>
                    <a:pt x="391053" y="23995"/>
                    <a:pt x="393545" y="24687"/>
                    <a:pt x="548236" y="67659"/>
                  </a:cubicBezTo>
                  <a:lnTo>
                    <a:pt x="556981" y="72460"/>
                  </a:lnTo>
                  <a:lnTo>
                    <a:pt x="550493" y="76696"/>
                  </a:lnTo>
                  <a:cubicBezTo>
                    <a:pt x="540713" y="78202"/>
                    <a:pt x="524163" y="77449"/>
                    <a:pt x="512879" y="74437"/>
                  </a:cubicBezTo>
                  <a:cubicBezTo>
                    <a:pt x="512839" y="74426"/>
                    <a:pt x="510363" y="73734"/>
                    <a:pt x="356408" y="30760"/>
                  </a:cubicBezTo>
                  <a:lnTo>
                    <a:pt x="347381" y="25960"/>
                  </a:lnTo>
                  <a:lnTo>
                    <a:pt x="354151" y="21724"/>
                  </a:lnTo>
                  <a:cubicBezTo>
                    <a:pt x="358665" y="20594"/>
                    <a:pt x="365248" y="20406"/>
                    <a:pt x="372018" y="20877"/>
                  </a:cubicBezTo>
                  <a:close/>
                  <a:moveTo>
                    <a:pt x="487704" y="240"/>
                  </a:moveTo>
                  <a:cubicBezTo>
                    <a:pt x="494542" y="710"/>
                    <a:pt x="501473" y="1840"/>
                    <a:pt x="506718" y="3346"/>
                  </a:cubicBezTo>
                  <a:cubicBezTo>
                    <a:pt x="506757" y="3356"/>
                    <a:pt x="509167" y="4029"/>
                    <a:pt x="663332" y="47022"/>
                  </a:cubicBezTo>
                  <a:lnTo>
                    <a:pt x="671762" y="51823"/>
                  </a:lnTo>
                  <a:lnTo>
                    <a:pt x="665580" y="56059"/>
                  </a:lnTo>
                  <a:cubicBezTo>
                    <a:pt x="655838" y="57565"/>
                    <a:pt x="639353" y="56812"/>
                    <a:pt x="628113" y="53800"/>
                  </a:cubicBezTo>
                  <a:cubicBezTo>
                    <a:pt x="628074" y="53789"/>
                    <a:pt x="625662" y="53116"/>
                    <a:pt x="471499" y="10123"/>
                  </a:cubicBezTo>
                  <a:lnTo>
                    <a:pt x="463069" y="5323"/>
                  </a:lnTo>
                  <a:lnTo>
                    <a:pt x="469251" y="1087"/>
                  </a:lnTo>
                  <a:cubicBezTo>
                    <a:pt x="474122" y="-43"/>
                    <a:pt x="480866" y="-231"/>
                    <a:pt x="487704"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61" name="円柱 60">
            <a:extLst>
              <a:ext uri="{FF2B5EF4-FFF2-40B4-BE49-F238E27FC236}">
                <a16:creationId xmlns:a16="http://schemas.microsoft.com/office/drawing/2014/main" id="{906516A1-FBAC-465B-A3BD-F3A4211ACE68}"/>
              </a:ext>
            </a:extLst>
          </p:cNvPr>
          <p:cNvSpPr/>
          <p:nvPr/>
        </p:nvSpPr>
        <p:spPr bwMode="auto">
          <a:xfrm>
            <a:off x="895694" y="1148031"/>
            <a:ext cx="376272" cy="314055"/>
          </a:xfrm>
          <a:prstGeom prst="can">
            <a:avLst/>
          </a:prstGeom>
          <a:solidFill>
            <a:srgbClr val="002B62"/>
          </a:solidFill>
          <a:ln>
            <a:solidFill>
              <a:srgbClr val="FFFFFF"/>
            </a:solid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2" name="円柱 61">
            <a:extLst>
              <a:ext uri="{FF2B5EF4-FFF2-40B4-BE49-F238E27FC236}">
                <a16:creationId xmlns:a16="http://schemas.microsoft.com/office/drawing/2014/main" id="{B9BE4C33-D982-4394-A801-1E421327BBAB}"/>
              </a:ext>
            </a:extLst>
          </p:cNvPr>
          <p:cNvSpPr/>
          <p:nvPr/>
        </p:nvSpPr>
        <p:spPr bwMode="auto">
          <a:xfrm>
            <a:off x="2903161" y="897987"/>
            <a:ext cx="810254" cy="524454"/>
          </a:xfrm>
          <a:prstGeom prst="can">
            <a:avLst/>
          </a:pr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3" name="グループ化 62">
            <a:extLst>
              <a:ext uri="{FF2B5EF4-FFF2-40B4-BE49-F238E27FC236}">
                <a16:creationId xmlns:a16="http://schemas.microsoft.com/office/drawing/2014/main" id="{C3F4AE26-E7A6-4675-A3C0-5CB5924BC1F6}"/>
              </a:ext>
            </a:extLst>
          </p:cNvPr>
          <p:cNvGrpSpPr>
            <a:grpSpLocks noChangeAspect="1"/>
          </p:cNvGrpSpPr>
          <p:nvPr/>
        </p:nvGrpSpPr>
        <p:grpSpPr bwMode="gray">
          <a:xfrm>
            <a:off x="3055657" y="1063992"/>
            <a:ext cx="500738" cy="313801"/>
            <a:chOff x="7302962" y="3298277"/>
            <a:chExt cx="981075" cy="614821"/>
          </a:xfrm>
          <a:noFill/>
        </p:grpSpPr>
        <p:sp>
          <p:nvSpPr>
            <p:cNvPr id="64" name="Freeform 196">
              <a:extLst>
                <a:ext uri="{FF2B5EF4-FFF2-40B4-BE49-F238E27FC236}">
                  <a16:creationId xmlns:a16="http://schemas.microsoft.com/office/drawing/2014/main" id="{7851B5CC-1BFE-4891-86FF-FEFBD9EDD198}"/>
                </a:ext>
              </a:extLst>
            </p:cNvPr>
            <p:cNvSpPr>
              <a:spLocks noChangeAspect="1"/>
            </p:cNvSpPr>
            <p:nvPr/>
          </p:nvSpPr>
          <p:spPr bwMode="gray">
            <a:xfrm>
              <a:off x="7302962" y="3298277"/>
              <a:ext cx="981075" cy="614821"/>
            </a:xfrm>
            <a:custGeom>
              <a:avLst/>
              <a:gdLst/>
              <a:ahLst/>
              <a:cxnLst/>
              <a:rect l="l" t="t" r="r" b="b"/>
              <a:pathLst>
                <a:path w="981075" h="614821">
                  <a:moveTo>
                    <a:pt x="490444" y="86936"/>
                  </a:moveTo>
                  <a:cubicBezTo>
                    <a:pt x="495424" y="86936"/>
                    <a:pt x="500311" y="87689"/>
                    <a:pt x="503694" y="89195"/>
                  </a:cubicBezTo>
                  <a:lnTo>
                    <a:pt x="981075" y="281975"/>
                  </a:lnTo>
                  <a:cubicBezTo>
                    <a:pt x="981075" y="281975"/>
                    <a:pt x="981075" y="281975"/>
                    <a:pt x="981075" y="594489"/>
                  </a:cubicBezTo>
                  <a:cubicBezTo>
                    <a:pt x="981075" y="605032"/>
                    <a:pt x="971302" y="614821"/>
                    <a:pt x="960025" y="614821"/>
                  </a:cubicBezTo>
                  <a:cubicBezTo>
                    <a:pt x="960025" y="614821"/>
                    <a:pt x="960025" y="614821"/>
                    <a:pt x="565340" y="614821"/>
                  </a:cubicBezTo>
                  <a:cubicBezTo>
                    <a:pt x="565340" y="614821"/>
                    <a:pt x="565340" y="614821"/>
                    <a:pt x="565340" y="507889"/>
                  </a:cubicBezTo>
                  <a:cubicBezTo>
                    <a:pt x="565340" y="496593"/>
                    <a:pt x="556318" y="486803"/>
                    <a:pt x="545042" y="486803"/>
                  </a:cubicBezTo>
                  <a:cubicBezTo>
                    <a:pt x="545042" y="486803"/>
                    <a:pt x="545042" y="486803"/>
                    <a:pt x="432275" y="486803"/>
                  </a:cubicBezTo>
                  <a:cubicBezTo>
                    <a:pt x="420998" y="486803"/>
                    <a:pt x="411976" y="496593"/>
                    <a:pt x="411976" y="507889"/>
                  </a:cubicBezTo>
                  <a:cubicBezTo>
                    <a:pt x="411976" y="507889"/>
                    <a:pt x="411976" y="507889"/>
                    <a:pt x="411976" y="614821"/>
                  </a:cubicBezTo>
                  <a:cubicBezTo>
                    <a:pt x="411976" y="614821"/>
                    <a:pt x="411976" y="614821"/>
                    <a:pt x="20298" y="614821"/>
                  </a:cubicBezTo>
                  <a:cubicBezTo>
                    <a:pt x="9021" y="614821"/>
                    <a:pt x="0" y="605032"/>
                    <a:pt x="0" y="594489"/>
                  </a:cubicBezTo>
                  <a:cubicBezTo>
                    <a:pt x="0" y="594489"/>
                    <a:pt x="0" y="594489"/>
                    <a:pt x="0" y="281975"/>
                  </a:cubicBezTo>
                  <a:cubicBezTo>
                    <a:pt x="0" y="281975"/>
                    <a:pt x="0" y="281975"/>
                    <a:pt x="476630" y="89195"/>
                  </a:cubicBezTo>
                  <a:cubicBezTo>
                    <a:pt x="480389" y="87689"/>
                    <a:pt x="485463" y="86936"/>
                    <a:pt x="490444" y="86936"/>
                  </a:cubicBezTo>
                  <a:close/>
                  <a:moveTo>
                    <a:pt x="490538" y="0"/>
                  </a:moveTo>
                  <a:cubicBezTo>
                    <a:pt x="497492" y="0"/>
                    <a:pt x="504446" y="1130"/>
                    <a:pt x="509708" y="3389"/>
                  </a:cubicBezTo>
                  <a:cubicBezTo>
                    <a:pt x="509708" y="3389"/>
                    <a:pt x="509708" y="3389"/>
                    <a:pt x="961529" y="178138"/>
                  </a:cubicBezTo>
                  <a:cubicBezTo>
                    <a:pt x="972054" y="182658"/>
                    <a:pt x="981075" y="194709"/>
                    <a:pt x="981075" y="206008"/>
                  </a:cubicBezTo>
                  <a:cubicBezTo>
                    <a:pt x="981075" y="206008"/>
                    <a:pt x="981075" y="206008"/>
                    <a:pt x="981075" y="249695"/>
                  </a:cubicBezTo>
                  <a:cubicBezTo>
                    <a:pt x="981075" y="249695"/>
                    <a:pt x="981075" y="249695"/>
                    <a:pt x="514970" y="61388"/>
                  </a:cubicBezTo>
                  <a:cubicBezTo>
                    <a:pt x="500687" y="55362"/>
                    <a:pt x="479637" y="55362"/>
                    <a:pt x="466105" y="61388"/>
                  </a:cubicBezTo>
                  <a:lnTo>
                    <a:pt x="0" y="249695"/>
                  </a:lnTo>
                  <a:cubicBezTo>
                    <a:pt x="0" y="249695"/>
                    <a:pt x="0" y="249695"/>
                    <a:pt x="0" y="206008"/>
                  </a:cubicBezTo>
                  <a:cubicBezTo>
                    <a:pt x="0" y="194709"/>
                    <a:pt x="8270" y="182658"/>
                    <a:pt x="18795" y="178138"/>
                  </a:cubicBezTo>
                  <a:cubicBezTo>
                    <a:pt x="18795" y="178138"/>
                    <a:pt x="18795" y="178138"/>
                    <a:pt x="471367" y="3389"/>
                  </a:cubicBezTo>
                  <a:cubicBezTo>
                    <a:pt x="476630" y="1130"/>
                    <a:pt x="483584" y="0"/>
                    <a:pt x="490538" y="0"/>
                  </a:cubicBezTo>
                  <a:close/>
                </a:path>
              </a:pathLst>
            </a:custGeom>
            <a:grpFill/>
            <a:ln w="9525">
              <a:solidFill>
                <a:srgbClr val="FFFFFF"/>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sp>
          <p:nvSpPr>
            <p:cNvPr id="65" name="Rectangle 198">
              <a:extLst>
                <a:ext uri="{FF2B5EF4-FFF2-40B4-BE49-F238E27FC236}">
                  <a16:creationId xmlns:a16="http://schemas.microsoft.com/office/drawing/2014/main" id="{0DCE2B54-8372-41AB-A951-05459A8990C5}"/>
                </a:ext>
              </a:extLst>
            </p:cNvPr>
            <p:cNvSpPr>
              <a:spLocks noChangeAspect="1" noChangeArrowheads="1"/>
            </p:cNvSpPr>
            <p:nvPr/>
          </p:nvSpPr>
          <p:spPr bwMode="gray">
            <a:xfrm>
              <a:off x="7479175" y="3609885"/>
              <a:ext cx="623888" cy="73025"/>
            </a:xfrm>
            <a:custGeom>
              <a:avLst/>
              <a:gdLst/>
              <a:ahLst/>
              <a:cxnLst/>
              <a:rect l="l" t="t" r="r" b="b"/>
              <a:pathLst>
                <a:path w="623888" h="73025">
                  <a:moveTo>
                    <a:pt x="552450" y="0"/>
                  </a:moveTo>
                  <a:lnTo>
                    <a:pt x="623888" y="0"/>
                  </a:lnTo>
                  <a:lnTo>
                    <a:pt x="623888" y="73025"/>
                  </a:lnTo>
                  <a:lnTo>
                    <a:pt x="552450" y="73025"/>
                  </a:lnTo>
                  <a:close/>
                  <a:moveTo>
                    <a:pt x="368300" y="0"/>
                  </a:moveTo>
                  <a:lnTo>
                    <a:pt x="439738" y="0"/>
                  </a:lnTo>
                  <a:lnTo>
                    <a:pt x="439738" y="73025"/>
                  </a:lnTo>
                  <a:lnTo>
                    <a:pt x="368300" y="73025"/>
                  </a:lnTo>
                  <a:close/>
                  <a:moveTo>
                    <a:pt x="184150" y="0"/>
                  </a:moveTo>
                  <a:lnTo>
                    <a:pt x="255588" y="0"/>
                  </a:lnTo>
                  <a:lnTo>
                    <a:pt x="255588" y="73025"/>
                  </a:lnTo>
                  <a:lnTo>
                    <a:pt x="184150" y="73025"/>
                  </a:lnTo>
                  <a:close/>
                  <a:moveTo>
                    <a:pt x="0" y="0"/>
                  </a:moveTo>
                  <a:lnTo>
                    <a:pt x="71438" y="0"/>
                  </a:lnTo>
                  <a:lnTo>
                    <a:pt x="71438" y="73025"/>
                  </a:lnTo>
                  <a:lnTo>
                    <a:pt x="0" y="73025"/>
                  </a:lnTo>
                  <a:close/>
                </a:path>
              </a:pathLst>
            </a:custGeom>
            <a:grpFill/>
            <a:ln w="9525">
              <a:solidFill>
                <a:srgbClr val="FF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grpSp>
      <p:sp>
        <p:nvSpPr>
          <p:cNvPr id="67" name="Freeform 76">
            <a:extLst>
              <a:ext uri="{FF2B5EF4-FFF2-40B4-BE49-F238E27FC236}">
                <a16:creationId xmlns:a16="http://schemas.microsoft.com/office/drawing/2014/main" id="{3F279640-1E00-4735-86F0-CAFC33B0953C}"/>
              </a:ext>
            </a:extLst>
          </p:cNvPr>
          <p:cNvSpPr>
            <a:spLocks noChangeAspect="1" noEditPoints="1"/>
          </p:cNvSpPr>
          <p:nvPr/>
        </p:nvSpPr>
        <p:spPr bwMode="gray">
          <a:xfrm>
            <a:off x="7898241" y="3293605"/>
            <a:ext cx="257362" cy="257835"/>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8" name="円/楕円 130">
            <a:extLst>
              <a:ext uri="{FF2B5EF4-FFF2-40B4-BE49-F238E27FC236}">
                <a16:creationId xmlns:a16="http://schemas.microsoft.com/office/drawing/2014/main" id="{761EEBCB-9EF5-436A-B1F9-AE7AA2F4F607}"/>
              </a:ext>
            </a:extLst>
          </p:cNvPr>
          <p:cNvSpPr/>
          <p:nvPr/>
        </p:nvSpPr>
        <p:spPr bwMode="auto">
          <a:xfrm>
            <a:off x="7880609" y="366464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9" name="グループ化 68">
            <a:extLst>
              <a:ext uri="{FF2B5EF4-FFF2-40B4-BE49-F238E27FC236}">
                <a16:creationId xmlns:a16="http://schemas.microsoft.com/office/drawing/2014/main" id="{8DA840B0-C074-4B2E-AF3A-5B85DD44CC37}"/>
              </a:ext>
            </a:extLst>
          </p:cNvPr>
          <p:cNvGrpSpPr>
            <a:grpSpLocks noChangeAspect="1"/>
          </p:cNvGrpSpPr>
          <p:nvPr/>
        </p:nvGrpSpPr>
        <p:grpSpPr bwMode="gray">
          <a:xfrm>
            <a:off x="8042476" y="3414038"/>
            <a:ext cx="629816" cy="540000"/>
            <a:chOff x="4115593" y="1166218"/>
            <a:chExt cx="912812" cy="782638"/>
          </a:xfrm>
        </p:grpSpPr>
        <p:sp>
          <p:nvSpPr>
            <p:cNvPr id="70" name="Freeform 171">
              <a:extLst>
                <a:ext uri="{FF2B5EF4-FFF2-40B4-BE49-F238E27FC236}">
                  <a16:creationId xmlns:a16="http://schemas.microsoft.com/office/drawing/2014/main" id="{2B877649-6704-4C73-9D90-983D3DFCF371}"/>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1" name="Rectangle 172">
              <a:extLst>
                <a:ext uri="{FF2B5EF4-FFF2-40B4-BE49-F238E27FC236}">
                  <a16:creationId xmlns:a16="http://schemas.microsoft.com/office/drawing/2014/main" id="{609F4846-CE63-49DA-9985-E7E603722800}"/>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72" name="Picture 74">
            <a:extLst>
              <a:ext uri="{FF2B5EF4-FFF2-40B4-BE49-F238E27FC236}">
                <a16:creationId xmlns:a16="http://schemas.microsoft.com/office/drawing/2014/main" id="{1755006D-AB74-47B3-8143-697C0A341645}"/>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206" y="3432163"/>
            <a:ext cx="328273" cy="373038"/>
          </a:xfrm>
          <a:prstGeom prst="rect">
            <a:avLst/>
          </a:prstGeom>
        </p:spPr>
      </p:pic>
      <p:grpSp>
        <p:nvGrpSpPr>
          <p:cNvPr id="74" name="グループ化 73">
            <a:extLst>
              <a:ext uri="{FF2B5EF4-FFF2-40B4-BE49-F238E27FC236}">
                <a16:creationId xmlns:a16="http://schemas.microsoft.com/office/drawing/2014/main" id="{76C1D5BE-174F-43A2-A558-668C10AC3DC4}"/>
              </a:ext>
            </a:extLst>
          </p:cNvPr>
          <p:cNvGrpSpPr>
            <a:grpSpLocks noChangeAspect="1"/>
          </p:cNvGrpSpPr>
          <p:nvPr/>
        </p:nvGrpSpPr>
        <p:grpSpPr bwMode="gray">
          <a:xfrm>
            <a:off x="6442046" y="4098314"/>
            <a:ext cx="513493" cy="492218"/>
            <a:chOff x="4159408" y="3101315"/>
            <a:chExt cx="796925" cy="763905"/>
          </a:xfrm>
        </p:grpSpPr>
        <p:sp>
          <p:nvSpPr>
            <p:cNvPr id="75" name="Freeform 87">
              <a:extLst>
                <a:ext uri="{FF2B5EF4-FFF2-40B4-BE49-F238E27FC236}">
                  <a16:creationId xmlns:a16="http://schemas.microsoft.com/office/drawing/2014/main" id="{87B9D463-5DEB-4400-A192-D2007B80C538}"/>
                </a:ext>
              </a:extLst>
            </p:cNvPr>
            <p:cNvSpPr>
              <a:spLocks noChangeAspect="1"/>
            </p:cNvSpPr>
            <p:nvPr/>
          </p:nvSpPr>
          <p:spPr bwMode="gray">
            <a:xfrm>
              <a:off x="4159408" y="3101315"/>
              <a:ext cx="796925" cy="763905"/>
            </a:xfrm>
            <a:custGeom>
              <a:avLst/>
              <a:gdLst>
                <a:gd name="T0" fmla="*/ 1052 w 1063"/>
                <a:gd name="T1" fmla="*/ 896 h 1019"/>
                <a:gd name="T2" fmla="*/ 768 w 1063"/>
                <a:gd name="T3" fmla="*/ 614 h 1019"/>
                <a:gd name="T4" fmla="*/ 729 w 1063"/>
                <a:gd name="T5" fmla="*/ 614 h 1019"/>
                <a:gd name="T6" fmla="*/ 719 w 1063"/>
                <a:gd name="T7" fmla="*/ 624 h 1019"/>
                <a:gd name="T8" fmla="*/ 686 w 1063"/>
                <a:gd name="T9" fmla="*/ 592 h 1019"/>
                <a:gd name="T10" fmla="*/ 658 w 1063"/>
                <a:gd name="T11" fmla="*/ 107 h 1019"/>
                <a:gd name="T12" fmla="*/ 400 w 1063"/>
                <a:gd name="T13" fmla="*/ 0 h 1019"/>
                <a:gd name="T14" fmla="*/ 142 w 1063"/>
                <a:gd name="T15" fmla="*/ 108 h 1019"/>
                <a:gd name="T16" fmla="*/ 143 w 1063"/>
                <a:gd name="T17" fmla="*/ 624 h 1019"/>
                <a:gd name="T18" fmla="*/ 400 w 1063"/>
                <a:gd name="T19" fmla="*/ 730 h 1019"/>
                <a:gd name="T20" fmla="*/ 629 w 1063"/>
                <a:gd name="T21" fmla="*/ 649 h 1019"/>
                <a:gd name="T22" fmla="*/ 662 w 1063"/>
                <a:gd name="T23" fmla="*/ 682 h 1019"/>
                <a:gd name="T24" fmla="*/ 656 w 1063"/>
                <a:gd name="T25" fmla="*/ 687 h 1019"/>
                <a:gd name="T26" fmla="*/ 656 w 1063"/>
                <a:gd name="T27" fmla="*/ 726 h 1019"/>
                <a:gd name="T28" fmla="*/ 940 w 1063"/>
                <a:gd name="T29" fmla="*/ 1008 h 1019"/>
                <a:gd name="T30" fmla="*/ 978 w 1063"/>
                <a:gd name="T31" fmla="*/ 1008 h 1019"/>
                <a:gd name="T32" fmla="*/ 1052 w 1063"/>
                <a:gd name="T33" fmla="*/ 934 h 1019"/>
                <a:gd name="T34" fmla="*/ 1052 w 1063"/>
                <a:gd name="T35" fmla="*/ 896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3" h="1019">
                  <a:moveTo>
                    <a:pt x="1052" y="896"/>
                  </a:moveTo>
                  <a:cubicBezTo>
                    <a:pt x="768" y="614"/>
                    <a:pt x="768" y="614"/>
                    <a:pt x="768" y="614"/>
                  </a:cubicBezTo>
                  <a:cubicBezTo>
                    <a:pt x="757" y="603"/>
                    <a:pt x="740" y="603"/>
                    <a:pt x="729" y="614"/>
                  </a:cubicBezTo>
                  <a:cubicBezTo>
                    <a:pt x="719" y="624"/>
                    <a:pt x="719" y="624"/>
                    <a:pt x="719" y="624"/>
                  </a:cubicBezTo>
                  <a:cubicBezTo>
                    <a:pt x="686" y="592"/>
                    <a:pt x="686" y="592"/>
                    <a:pt x="686" y="592"/>
                  </a:cubicBezTo>
                  <a:cubicBezTo>
                    <a:pt x="800" y="448"/>
                    <a:pt x="791" y="239"/>
                    <a:pt x="658" y="107"/>
                  </a:cubicBezTo>
                  <a:cubicBezTo>
                    <a:pt x="586" y="36"/>
                    <a:pt x="493" y="0"/>
                    <a:pt x="400" y="0"/>
                  </a:cubicBezTo>
                  <a:cubicBezTo>
                    <a:pt x="307" y="0"/>
                    <a:pt x="213" y="36"/>
                    <a:pt x="142" y="108"/>
                  </a:cubicBezTo>
                  <a:cubicBezTo>
                    <a:pt x="0" y="251"/>
                    <a:pt x="0" y="482"/>
                    <a:pt x="143" y="624"/>
                  </a:cubicBezTo>
                  <a:cubicBezTo>
                    <a:pt x="214" y="695"/>
                    <a:pt x="307" y="730"/>
                    <a:pt x="400" y="730"/>
                  </a:cubicBezTo>
                  <a:cubicBezTo>
                    <a:pt x="481" y="730"/>
                    <a:pt x="562" y="703"/>
                    <a:pt x="629" y="649"/>
                  </a:cubicBezTo>
                  <a:cubicBezTo>
                    <a:pt x="662" y="682"/>
                    <a:pt x="662" y="682"/>
                    <a:pt x="662" y="682"/>
                  </a:cubicBezTo>
                  <a:cubicBezTo>
                    <a:pt x="656" y="687"/>
                    <a:pt x="656" y="687"/>
                    <a:pt x="656" y="687"/>
                  </a:cubicBezTo>
                  <a:cubicBezTo>
                    <a:pt x="645" y="698"/>
                    <a:pt x="646" y="715"/>
                    <a:pt x="656" y="726"/>
                  </a:cubicBezTo>
                  <a:cubicBezTo>
                    <a:pt x="940" y="1008"/>
                    <a:pt x="940" y="1008"/>
                    <a:pt x="940" y="1008"/>
                  </a:cubicBezTo>
                  <a:cubicBezTo>
                    <a:pt x="951" y="1019"/>
                    <a:pt x="968" y="1019"/>
                    <a:pt x="978" y="1008"/>
                  </a:cubicBezTo>
                  <a:cubicBezTo>
                    <a:pt x="1052" y="934"/>
                    <a:pt x="1052" y="934"/>
                    <a:pt x="1052" y="934"/>
                  </a:cubicBezTo>
                  <a:cubicBezTo>
                    <a:pt x="1063" y="924"/>
                    <a:pt x="1062" y="906"/>
                    <a:pt x="1052" y="896"/>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6" name="Freeform 88">
              <a:extLst>
                <a:ext uri="{FF2B5EF4-FFF2-40B4-BE49-F238E27FC236}">
                  <a16:creationId xmlns:a16="http://schemas.microsoft.com/office/drawing/2014/main" id="{DF0CADAD-8F62-47F9-9177-5895100AB736}"/>
                </a:ext>
              </a:extLst>
            </p:cNvPr>
            <p:cNvSpPr>
              <a:spLocks noChangeAspect="1"/>
            </p:cNvSpPr>
            <p:nvPr/>
          </p:nvSpPr>
          <p:spPr bwMode="gray">
            <a:xfrm>
              <a:off x="4254417" y="3172143"/>
              <a:ext cx="408572" cy="408950"/>
            </a:xfrm>
            <a:custGeom>
              <a:avLst/>
              <a:gdLst>
                <a:gd name="connsiteX0" fmla="*/ 856018 w 1817737"/>
                <a:gd name="connsiteY0" fmla="*/ 290892 h 1906235"/>
                <a:gd name="connsiteX1" fmla="*/ 625968 w 1817737"/>
                <a:gd name="connsiteY1" fmla="*/ 345743 h 1906235"/>
                <a:gd name="connsiteX2" fmla="*/ 569744 w 1817737"/>
                <a:gd name="connsiteY2" fmla="*/ 488260 h 1906235"/>
                <a:gd name="connsiteX3" fmla="*/ 712178 w 1817737"/>
                <a:gd name="connsiteY3" fmla="*/ 544517 h 1906235"/>
                <a:gd name="connsiteX4" fmla="*/ 988631 w 1817737"/>
                <a:gd name="connsiteY4" fmla="*/ 523168 h 1906235"/>
                <a:gd name="connsiteX5" fmla="*/ 989515 w 1817737"/>
                <a:gd name="connsiteY5" fmla="*/ 519004 h 1906235"/>
                <a:gd name="connsiteX6" fmla="*/ 1274654 w 1817737"/>
                <a:gd name="connsiteY6" fmla="*/ 672725 h 1906235"/>
                <a:gd name="connsiteX7" fmla="*/ 1428478 w 1817737"/>
                <a:gd name="connsiteY7" fmla="*/ 683972 h 1906235"/>
                <a:gd name="connsiteX8" fmla="*/ 1439734 w 1817737"/>
                <a:gd name="connsiteY8" fmla="*/ 530252 h 1906235"/>
                <a:gd name="connsiteX9" fmla="*/ 1062980 w 1817737"/>
                <a:gd name="connsiteY9" fmla="*/ 308457 h 1906235"/>
                <a:gd name="connsiteX10" fmla="*/ 856018 w 1817737"/>
                <a:gd name="connsiteY10" fmla="*/ 290892 h 1906235"/>
                <a:gd name="connsiteX11" fmla="*/ 907088 w 1817737"/>
                <a:gd name="connsiteY11" fmla="*/ 86960 h 1906235"/>
                <a:gd name="connsiteX12" fmla="*/ 1054114 w 1817737"/>
                <a:gd name="connsiteY12" fmla="*/ 1281 h 1906235"/>
                <a:gd name="connsiteX13" fmla="*/ 1079559 w 1817737"/>
                <a:gd name="connsiteY13" fmla="*/ 102835 h 1906235"/>
                <a:gd name="connsiteX14" fmla="*/ 1548537 w 1817737"/>
                <a:gd name="connsiteY14" fmla="*/ 350287 h 1906235"/>
                <a:gd name="connsiteX15" fmla="*/ 1552289 w 1817737"/>
                <a:gd name="connsiteY15" fmla="*/ 1636287 h 1906235"/>
                <a:gd name="connsiteX16" fmla="*/ 906975 w 1817737"/>
                <a:gd name="connsiteY16" fmla="*/ 1906235 h 1906235"/>
                <a:gd name="connsiteX17" fmla="*/ 700624 w 1817737"/>
                <a:gd name="connsiteY17" fmla="*/ 1879990 h 1906235"/>
                <a:gd name="connsiteX18" fmla="*/ 701449 w 1817737"/>
                <a:gd name="connsiteY18" fmla="*/ 1876102 h 1906235"/>
                <a:gd name="connsiteX19" fmla="*/ 266134 w 1817737"/>
                <a:gd name="connsiteY19" fmla="*/ 1639654 h 1906235"/>
                <a:gd name="connsiteX20" fmla="*/ 262386 w 1817737"/>
                <a:gd name="connsiteY20" fmla="*/ 353244 h 1906235"/>
                <a:gd name="connsiteX21" fmla="*/ 907088 w 1817737"/>
                <a:gd name="connsiteY21" fmla="*/ 86960 h 1906235"/>
                <a:gd name="connsiteX0" fmla="*/ 856018 w 1817737"/>
                <a:gd name="connsiteY0" fmla="*/ 203967 h 1819310"/>
                <a:gd name="connsiteX1" fmla="*/ 625968 w 1817737"/>
                <a:gd name="connsiteY1" fmla="*/ 258818 h 1819310"/>
                <a:gd name="connsiteX2" fmla="*/ 569744 w 1817737"/>
                <a:gd name="connsiteY2" fmla="*/ 401335 h 1819310"/>
                <a:gd name="connsiteX3" fmla="*/ 712178 w 1817737"/>
                <a:gd name="connsiteY3" fmla="*/ 457592 h 1819310"/>
                <a:gd name="connsiteX4" fmla="*/ 988631 w 1817737"/>
                <a:gd name="connsiteY4" fmla="*/ 436243 h 1819310"/>
                <a:gd name="connsiteX5" fmla="*/ 989515 w 1817737"/>
                <a:gd name="connsiteY5" fmla="*/ 432079 h 1819310"/>
                <a:gd name="connsiteX6" fmla="*/ 1274654 w 1817737"/>
                <a:gd name="connsiteY6" fmla="*/ 585800 h 1819310"/>
                <a:gd name="connsiteX7" fmla="*/ 1428478 w 1817737"/>
                <a:gd name="connsiteY7" fmla="*/ 597047 h 1819310"/>
                <a:gd name="connsiteX8" fmla="*/ 1439734 w 1817737"/>
                <a:gd name="connsiteY8" fmla="*/ 443327 h 1819310"/>
                <a:gd name="connsiteX9" fmla="*/ 1062980 w 1817737"/>
                <a:gd name="connsiteY9" fmla="*/ 221532 h 1819310"/>
                <a:gd name="connsiteX10" fmla="*/ 856018 w 1817737"/>
                <a:gd name="connsiteY10" fmla="*/ 203967 h 1819310"/>
                <a:gd name="connsiteX11" fmla="*/ 907088 w 1817737"/>
                <a:gd name="connsiteY11" fmla="*/ 35 h 1819310"/>
                <a:gd name="connsiteX12" fmla="*/ 1065000 w 1817737"/>
                <a:gd name="connsiteY12" fmla="*/ 12327 h 1819310"/>
                <a:gd name="connsiteX13" fmla="*/ 1079559 w 1817737"/>
                <a:gd name="connsiteY13" fmla="*/ 15910 h 1819310"/>
                <a:gd name="connsiteX14" fmla="*/ 1548537 w 1817737"/>
                <a:gd name="connsiteY14" fmla="*/ 263362 h 1819310"/>
                <a:gd name="connsiteX15" fmla="*/ 1552289 w 1817737"/>
                <a:gd name="connsiteY15" fmla="*/ 1549362 h 1819310"/>
                <a:gd name="connsiteX16" fmla="*/ 906975 w 1817737"/>
                <a:gd name="connsiteY16" fmla="*/ 1819310 h 1819310"/>
                <a:gd name="connsiteX17" fmla="*/ 700624 w 1817737"/>
                <a:gd name="connsiteY17" fmla="*/ 1793065 h 1819310"/>
                <a:gd name="connsiteX18" fmla="*/ 701449 w 1817737"/>
                <a:gd name="connsiteY18" fmla="*/ 1789177 h 1819310"/>
                <a:gd name="connsiteX19" fmla="*/ 266134 w 1817737"/>
                <a:gd name="connsiteY19" fmla="*/ 1552729 h 1819310"/>
                <a:gd name="connsiteX20" fmla="*/ 262386 w 1817737"/>
                <a:gd name="connsiteY20" fmla="*/ 266319 h 1819310"/>
                <a:gd name="connsiteX21" fmla="*/ 907088 w 1817737"/>
                <a:gd name="connsiteY21" fmla="*/ 35 h 1819310"/>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88631 w 1817737"/>
                <a:gd name="connsiteY4" fmla="*/ 436208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72302 w 1817737"/>
                <a:gd name="connsiteY4" fmla="*/ 422601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6956 w 1817737"/>
                <a:gd name="connsiteY18" fmla="*/ 1783699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57816"/>
                <a:gd name="connsiteX1" fmla="*/ 625968 w 1817737"/>
                <a:gd name="connsiteY1" fmla="*/ 258783 h 1857816"/>
                <a:gd name="connsiteX2" fmla="*/ 569744 w 1817737"/>
                <a:gd name="connsiteY2" fmla="*/ 401300 h 1857816"/>
                <a:gd name="connsiteX3" fmla="*/ 712178 w 1817737"/>
                <a:gd name="connsiteY3" fmla="*/ 457557 h 1857816"/>
                <a:gd name="connsiteX4" fmla="*/ 936923 w 1817737"/>
                <a:gd name="connsiteY4" fmla="*/ 430765 h 1857816"/>
                <a:gd name="connsiteX5" fmla="*/ 989515 w 1817737"/>
                <a:gd name="connsiteY5" fmla="*/ 432044 h 1857816"/>
                <a:gd name="connsiteX6" fmla="*/ 1274654 w 1817737"/>
                <a:gd name="connsiteY6" fmla="*/ 585765 h 1857816"/>
                <a:gd name="connsiteX7" fmla="*/ 1428478 w 1817737"/>
                <a:gd name="connsiteY7" fmla="*/ 597012 h 1857816"/>
                <a:gd name="connsiteX8" fmla="*/ 1439734 w 1817737"/>
                <a:gd name="connsiteY8" fmla="*/ 443292 h 1857816"/>
                <a:gd name="connsiteX9" fmla="*/ 1062980 w 1817737"/>
                <a:gd name="connsiteY9" fmla="*/ 221497 h 1857816"/>
                <a:gd name="connsiteX10" fmla="*/ 856018 w 1817737"/>
                <a:gd name="connsiteY10" fmla="*/ 203932 h 1857816"/>
                <a:gd name="connsiteX11" fmla="*/ 907088 w 1817737"/>
                <a:gd name="connsiteY11" fmla="*/ 0 h 1857816"/>
                <a:gd name="connsiteX12" fmla="*/ 1065000 w 1817737"/>
                <a:gd name="connsiteY12" fmla="*/ 12292 h 1857816"/>
                <a:gd name="connsiteX13" fmla="*/ 1079559 w 1817737"/>
                <a:gd name="connsiteY13" fmla="*/ 15875 h 1857816"/>
                <a:gd name="connsiteX14" fmla="*/ 1548537 w 1817737"/>
                <a:gd name="connsiteY14" fmla="*/ 263327 h 1857816"/>
                <a:gd name="connsiteX15" fmla="*/ 1552289 w 1817737"/>
                <a:gd name="connsiteY15" fmla="*/ 1549327 h 1857816"/>
                <a:gd name="connsiteX16" fmla="*/ 906975 w 1817737"/>
                <a:gd name="connsiteY16" fmla="*/ 1819275 h 1857816"/>
                <a:gd name="connsiteX17" fmla="*/ 776824 w 1817737"/>
                <a:gd name="connsiteY17" fmla="*/ 1852901 h 1857816"/>
                <a:gd name="connsiteX18" fmla="*/ 679677 w 1817737"/>
                <a:gd name="connsiteY18" fmla="*/ 1789142 h 1857816"/>
                <a:gd name="connsiteX19" fmla="*/ 266134 w 1817737"/>
                <a:gd name="connsiteY19" fmla="*/ 1552694 h 1857816"/>
                <a:gd name="connsiteX20" fmla="*/ 262386 w 1817737"/>
                <a:gd name="connsiteY20" fmla="*/ 266284 h 1857816"/>
                <a:gd name="connsiteX21" fmla="*/ 907088 w 1817737"/>
                <a:gd name="connsiteY21" fmla="*/ 0 h 1857816"/>
                <a:gd name="connsiteX0" fmla="*/ 856018 w 1817737"/>
                <a:gd name="connsiteY0" fmla="*/ 203932 h 1839130"/>
                <a:gd name="connsiteX1" fmla="*/ 625968 w 1817737"/>
                <a:gd name="connsiteY1" fmla="*/ 258783 h 1839130"/>
                <a:gd name="connsiteX2" fmla="*/ 569744 w 1817737"/>
                <a:gd name="connsiteY2" fmla="*/ 401300 h 1839130"/>
                <a:gd name="connsiteX3" fmla="*/ 712178 w 1817737"/>
                <a:gd name="connsiteY3" fmla="*/ 457557 h 1839130"/>
                <a:gd name="connsiteX4" fmla="*/ 936923 w 1817737"/>
                <a:gd name="connsiteY4" fmla="*/ 430765 h 1839130"/>
                <a:gd name="connsiteX5" fmla="*/ 989515 w 1817737"/>
                <a:gd name="connsiteY5" fmla="*/ 432044 h 1839130"/>
                <a:gd name="connsiteX6" fmla="*/ 1274654 w 1817737"/>
                <a:gd name="connsiteY6" fmla="*/ 585765 h 1839130"/>
                <a:gd name="connsiteX7" fmla="*/ 1428478 w 1817737"/>
                <a:gd name="connsiteY7" fmla="*/ 597012 h 1839130"/>
                <a:gd name="connsiteX8" fmla="*/ 1439734 w 1817737"/>
                <a:gd name="connsiteY8" fmla="*/ 443292 h 1839130"/>
                <a:gd name="connsiteX9" fmla="*/ 1062980 w 1817737"/>
                <a:gd name="connsiteY9" fmla="*/ 221497 h 1839130"/>
                <a:gd name="connsiteX10" fmla="*/ 856018 w 1817737"/>
                <a:gd name="connsiteY10" fmla="*/ 203932 h 1839130"/>
                <a:gd name="connsiteX11" fmla="*/ 907088 w 1817737"/>
                <a:gd name="connsiteY11" fmla="*/ 0 h 1839130"/>
                <a:gd name="connsiteX12" fmla="*/ 1065000 w 1817737"/>
                <a:gd name="connsiteY12" fmla="*/ 12292 h 1839130"/>
                <a:gd name="connsiteX13" fmla="*/ 1079559 w 1817737"/>
                <a:gd name="connsiteY13" fmla="*/ 15875 h 1839130"/>
                <a:gd name="connsiteX14" fmla="*/ 1548537 w 1817737"/>
                <a:gd name="connsiteY14" fmla="*/ 263327 h 1839130"/>
                <a:gd name="connsiteX15" fmla="*/ 1552289 w 1817737"/>
                <a:gd name="connsiteY15" fmla="*/ 1549327 h 1839130"/>
                <a:gd name="connsiteX16" fmla="*/ 906975 w 1817737"/>
                <a:gd name="connsiteY16" fmla="*/ 1819275 h 1839130"/>
                <a:gd name="connsiteX17" fmla="*/ 679677 w 1817737"/>
                <a:gd name="connsiteY17" fmla="*/ 1789142 h 1839130"/>
                <a:gd name="connsiteX18" fmla="*/ 266134 w 1817737"/>
                <a:gd name="connsiteY18" fmla="*/ 1552694 h 1839130"/>
                <a:gd name="connsiteX19" fmla="*/ 262386 w 1817737"/>
                <a:gd name="connsiteY19" fmla="*/ 266284 h 1839130"/>
                <a:gd name="connsiteX20" fmla="*/ 907088 w 1817737"/>
                <a:gd name="connsiteY20" fmla="*/ 0 h 1839130"/>
                <a:gd name="connsiteX0" fmla="*/ 856018 w 1817737"/>
                <a:gd name="connsiteY0" fmla="*/ 203932 h 1833880"/>
                <a:gd name="connsiteX1" fmla="*/ 625968 w 1817737"/>
                <a:gd name="connsiteY1" fmla="*/ 258783 h 1833880"/>
                <a:gd name="connsiteX2" fmla="*/ 569744 w 1817737"/>
                <a:gd name="connsiteY2" fmla="*/ 401300 h 1833880"/>
                <a:gd name="connsiteX3" fmla="*/ 712178 w 1817737"/>
                <a:gd name="connsiteY3" fmla="*/ 457557 h 1833880"/>
                <a:gd name="connsiteX4" fmla="*/ 936923 w 1817737"/>
                <a:gd name="connsiteY4" fmla="*/ 430765 h 1833880"/>
                <a:gd name="connsiteX5" fmla="*/ 989515 w 1817737"/>
                <a:gd name="connsiteY5" fmla="*/ 432044 h 1833880"/>
                <a:gd name="connsiteX6" fmla="*/ 1274654 w 1817737"/>
                <a:gd name="connsiteY6" fmla="*/ 585765 h 1833880"/>
                <a:gd name="connsiteX7" fmla="*/ 1428478 w 1817737"/>
                <a:gd name="connsiteY7" fmla="*/ 597012 h 1833880"/>
                <a:gd name="connsiteX8" fmla="*/ 1439734 w 1817737"/>
                <a:gd name="connsiteY8" fmla="*/ 443292 h 1833880"/>
                <a:gd name="connsiteX9" fmla="*/ 1062980 w 1817737"/>
                <a:gd name="connsiteY9" fmla="*/ 221497 h 1833880"/>
                <a:gd name="connsiteX10" fmla="*/ 856018 w 1817737"/>
                <a:gd name="connsiteY10" fmla="*/ 203932 h 1833880"/>
                <a:gd name="connsiteX11" fmla="*/ 907088 w 1817737"/>
                <a:gd name="connsiteY11" fmla="*/ 0 h 1833880"/>
                <a:gd name="connsiteX12" fmla="*/ 1065000 w 1817737"/>
                <a:gd name="connsiteY12" fmla="*/ 12292 h 1833880"/>
                <a:gd name="connsiteX13" fmla="*/ 1079559 w 1817737"/>
                <a:gd name="connsiteY13" fmla="*/ 15875 h 1833880"/>
                <a:gd name="connsiteX14" fmla="*/ 1548537 w 1817737"/>
                <a:gd name="connsiteY14" fmla="*/ 263327 h 1833880"/>
                <a:gd name="connsiteX15" fmla="*/ 1552289 w 1817737"/>
                <a:gd name="connsiteY15" fmla="*/ 1549327 h 1833880"/>
                <a:gd name="connsiteX16" fmla="*/ 906975 w 1817737"/>
                <a:gd name="connsiteY16" fmla="*/ 1819275 h 1833880"/>
                <a:gd name="connsiteX17" fmla="*/ 679677 w 1817737"/>
                <a:gd name="connsiteY17" fmla="*/ 1789142 h 1833880"/>
                <a:gd name="connsiteX18" fmla="*/ 266134 w 1817737"/>
                <a:gd name="connsiteY18" fmla="*/ 1552694 h 1833880"/>
                <a:gd name="connsiteX19" fmla="*/ 262386 w 1817737"/>
                <a:gd name="connsiteY19" fmla="*/ 266284 h 1833880"/>
                <a:gd name="connsiteX20" fmla="*/ 907088 w 1817737"/>
                <a:gd name="connsiteY20" fmla="*/ 0 h 1833880"/>
                <a:gd name="connsiteX0" fmla="*/ 856018 w 1817737"/>
                <a:gd name="connsiteY0" fmla="*/ 203932 h 1820811"/>
                <a:gd name="connsiteX1" fmla="*/ 625968 w 1817737"/>
                <a:gd name="connsiteY1" fmla="*/ 258783 h 1820811"/>
                <a:gd name="connsiteX2" fmla="*/ 569744 w 1817737"/>
                <a:gd name="connsiteY2" fmla="*/ 401300 h 1820811"/>
                <a:gd name="connsiteX3" fmla="*/ 712178 w 1817737"/>
                <a:gd name="connsiteY3" fmla="*/ 457557 h 1820811"/>
                <a:gd name="connsiteX4" fmla="*/ 936923 w 1817737"/>
                <a:gd name="connsiteY4" fmla="*/ 430765 h 1820811"/>
                <a:gd name="connsiteX5" fmla="*/ 989515 w 1817737"/>
                <a:gd name="connsiteY5" fmla="*/ 432044 h 1820811"/>
                <a:gd name="connsiteX6" fmla="*/ 1274654 w 1817737"/>
                <a:gd name="connsiteY6" fmla="*/ 585765 h 1820811"/>
                <a:gd name="connsiteX7" fmla="*/ 1428478 w 1817737"/>
                <a:gd name="connsiteY7" fmla="*/ 597012 h 1820811"/>
                <a:gd name="connsiteX8" fmla="*/ 1439734 w 1817737"/>
                <a:gd name="connsiteY8" fmla="*/ 443292 h 1820811"/>
                <a:gd name="connsiteX9" fmla="*/ 1062980 w 1817737"/>
                <a:gd name="connsiteY9" fmla="*/ 221497 h 1820811"/>
                <a:gd name="connsiteX10" fmla="*/ 856018 w 1817737"/>
                <a:gd name="connsiteY10" fmla="*/ 203932 h 1820811"/>
                <a:gd name="connsiteX11" fmla="*/ 907088 w 1817737"/>
                <a:gd name="connsiteY11" fmla="*/ 0 h 1820811"/>
                <a:gd name="connsiteX12" fmla="*/ 1065000 w 1817737"/>
                <a:gd name="connsiteY12" fmla="*/ 12292 h 1820811"/>
                <a:gd name="connsiteX13" fmla="*/ 1079559 w 1817737"/>
                <a:gd name="connsiteY13" fmla="*/ 15875 h 1820811"/>
                <a:gd name="connsiteX14" fmla="*/ 1548537 w 1817737"/>
                <a:gd name="connsiteY14" fmla="*/ 263327 h 1820811"/>
                <a:gd name="connsiteX15" fmla="*/ 1552289 w 1817737"/>
                <a:gd name="connsiteY15" fmla="*/ 1549327 h 1820811"/>
                <a:gd name="connsiteX16" fmla="*/ 906975 w 1817737"/>
                <a:gd name="connsiteY16" fmla="*/ 1819275 h 1820811"/>
                <a:gd name="connsiteX17" fmla="*/ 679677 w 1817737"/>
                <a:gd name="connsiteY17" fmla="*/ 1789142 h 1820811"/>
                <a:gd name="connsiteX18" fmla="*/ 266134 w 1817737"/>
                <a:gd name="connsiteY18" fmla="*/ 1552694 h 1820811"/>
                <a:gd name="connsiteX19" fmla="*/ 262386 w 1817737"/>
                <a:gd name="connsiteY19" fmla="*/ 266284 h 1820811"/>
                <a:gd name="connsiteX20" fmla="*/ 907088 w 1817737"/>
                <a:gd name="connsiteY20" fmla="*/ 0 h 1820811"/>
                <a:gd name="connsiteX0" fmla="*/ 856018 w 1817737"/>
                <a:gd name="connsiteY0" fmla="*/ 203932 h 1819415"/>
                <a:gd name="connsiteX1" fmla="*/ 625968 w 1817737"/>
                <a:gd name="connsiteY1" fmla="*/ 258783 h 1819415"/>
                <a:gd name="connsiteX2" fmla="*/ 569744 w 1817737"/>
                <a:gd name="connsiteY2" fmla="*/ 401300 h 1819415"/>
                <a:gd name="connsiteX3" fmla="*/ 712178 w 1817737"/>
                <a:gd name="connsiteY3" fmla="*/ 457557 h 1819415"/>
                <a:gd name="connsiteX4" fmla="*/ 936923 w 1817737"/>
                <a:gd name="connsiteY4" fmla="*/ 430765 h 1819415"/>
                <a:gd name="connsiteX5" fmla="*/ 989515 w 1817737"/>
                <a:gd name="connsiteY5" fmla="*/ 432044 h 1819415"/>
                <a:gd name="connsiteX6" fmla="*/ 1274654 w 1817737"/>
                <a:gd name="connsiteY6" fmla="*/ 585765 h 1819415"/>
                <a:gd name="connsiteX7" fmla="*/ 1428478 w 1817737"/>
                <a:gd name="connsiteY7" fmla="*/ 597012 h 1819415"/>
                <a:gd name="connsiteX8" fmla="*/ 1439734 w 1817737"/>
                <a:gd name="connsiteY8" fmla="*/ 443292 h 1819415"/>
                <a:gd name="connsiteX9" fmla="*/ 1062980 w 1817737"/>
                <a:gd name="connsiteY9" fmla="*/ 221497 h 1819415"/>
                <a:gd name="connsiteX10" fmla="*/ 856018 w 1817737"/>
                <a:gd name="connsiteY10" fmla="*/ 203932 h 1819415"/>
                <a:gd name="connsiteX11" fmla="*/ 907088 w 1817737"/>
                <a:gd name="connsiteY11" fmla="*/ 0 h 1819415"/>
                <a:gd name="connsiteX12" fmla="*/ 1065000 w 1817737"/>
                <a:gd name="connsiteY12" fmla="*/ 12292 h 1819415"/>
                <a:gd name="connsiteX13" fmla="*/ 1079559 w 1817737"/>
                <a:gd name="connsiteY13" fmla="*/ 15875 h 1819415"/>
                <a:gd name="connsiteX14" fmla="*/ 1548537 w 1817737"/>
                <a:gd name="connsiteY14" fmla="*/ 263327 h 1819415"/>
                <a:gd name="connsiteX15" fmla="*/ 1552289 w 1817737"/>
                <a:gd name="connsiteY15" fmla="*/ 1549327 h 1819415"/>
                <a:gd name="connsiteX16" fmla="*/ 906975 w 1817737"/>
                <a:gd name="connsiteY16" fmla="*/ 1819275 h 1819415"/>
                <a:gd name="connsiteX17" fmla="*/ 679677 w 1817737"/>
                <a:gd name="connsiteY17" fmla="*/ 1789142 h 1819415"/>
                <a:gd name="connsiteX18" fmla="*/ 266134 w 1817737"/>
                <a:gd name="connsiteY18" fmla="*/ 1552694 h 1819415"/>
                <a:gd name="connsiteX19" fmla="*/ 262386 w 1817737"/>
                <a:gd name="connsiteY19" fmla="*/ 266284 h 1819415"/>
                <a:gd name="connsiteX20" fmla="*/ 907088 w 1817737"/>
                <a:gd name="connsiteY20" fmla="*/ 0 h 181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7737" h="1819415">
                  <a:moveTo>
                    <a:pt x="856018" y="203932"/>
                  </a:moveTo>
                  <a:cubicBezTo>
                    <a:pt x="778710" y="209089"/>
                    <a:pt x="700933" y="226904"/>
                    <a:pt x="625968" y="258783"/>
                  </a:cubicBezTo>
                  <a:cubicBezTo>
                    <a:pt x="573492" y="281285"/>
                    <a:pt x="547254" y="345043"/>
                    <a:pt x="569744" y="401300"/>
                  </a:cubicBezTo>
                  <a:cubicBezTo>
                    <a:pt x="595981" y="453807"/>
                    <a:pt x="650982" y="452646"/>
                    <a:pt x="712178" y="457557"/>
                  </a:cubicBezTo>
                  <a:cubicBezTo>
                    <a:pt x="773374" y="462468"/>
                    <a:pt x="850891" y="424457"/>
                    <a:pt x="936923" y="430765"/>
                  </a:cubicBezTo>
                  <a:cubicBezTo>
                    <a:pt x="959897" y="428469"/>
                    <a:pt x="971984" y="431618"/>
                    <a:pt x="989515" y="432044"/>
                  </a:cubicBezTo>
                  <a:cubicBezTo>
                    <a:pt x="1079559" y="450791"/>
                    <a:pt x="1169603" y="495782"/>
                    <a:pt x="1274654" y="585765"/>
                  </a:cubicBezTo>
                  <a:cubicBezTo>
                    <a:pt x="1312172" y="615759"/>
                    <a:pt x="1383457" y="634505"/>
                    <a:pt x="1428478" y="597012"/>
                  </a:cubicBezTo>
                  <a:cubicBezTo>
                    <a:pt x="1473500" y="559520"/>
                    <a:pt x="1477252" y="488284"/>
                    <a:pt x="1439734" y="443292"/>
                  </a:cubicBezTo>
                  <a:cubicBezTo>
                    <a:pt x="1337000" y="326467"/>
                    <a:pt x="1204161" y="253097"/>
                    <a:pt x="1062980" y="221497"/>
                  </a:cubicBezTo>
                  <a:cubicBezTo>
                    <a:pt x="996219" y="205019"/>
                    <a:pt x="926312" y="199243"/>
                    <a:pt x="856018" y="203932"/>
                  </a:cubicBezTo>
                  <a:close/>
                  <a:moveTo>
                    <a:pt x="907088" y="0"/>
                  </a:moveTo>
                  <a:cubicBezTo>
                    <a:pt x="965570" y="0"/>
                    <a:pt x="1026774" y="6846"/>
                    <a:pt x="1065000" y="12292"/>
                  </a:cubicBezTo>
                  <a:cubicBezTo>
                    <a:pt x="1065317" y="10765"/>
                    <a:pt x="1079242" y="17402"/>
                    <a:pt x="1079559" y="15875"/>
                  </a:cubicBezTo>
                  <a:cubicBezTo>
                    <a:pt x="1255894" y="49619"/>
                    <a:pt x="1420975" y="135852"/>
                    <a:pt x="1548537" y="263327"/>
                  </a:cubicBezTo>
                  <a:cubicBezTo>
                    <a:pt x="1904960" y="619508"/>
                    <a:pt x="1908712" y="1193147"/>
                    <a:pt x="1552289" y="1549327"/>
                  </a:cubicBezTo>
                  <a:cubicBezTo>
                    <a:pt x="1379705" y="1721794"/>
                    <a:pt x="1115699" y="1811277"/>
                    <a:pt x="906975" y="1819275"/>
                  </a:cubicBezTo>
                  <a:cubicBezTo>
                    <a:pt x="861673" y="1821011"/>
                    <a:pt x="742941" y="1806358"/>
                    <a:pt x="679677" y="1789142"/>
                  </a:cubicBezTo>
                  <a:cubicBezTo>
                    <a:pt x="535796" y="1755422"/>
                    <a:pt x="389744" y="1672942"/>
                    <a:pt x="266134" y="1552694"/>
                  </a:cubicBezTo>
                  <a:cubicBezTo>
                    <a:pt x="-86203" y="1200150"/>
                    <a:pt x="-89951" y="622578"/>
                    <a:pt x="262386" y="266284"/>
                  </a:cubicBezTo>
                  <a:cubicBezTo>
                    <a:pt x="434806" y="93762"/>
                    <a:pt x="663450" y="0"/>
                    <a:pt x="90708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77" name="グループ化 76">
            <a:extLst>
              <a:ext uri="{FF2B5EF4-FFF2-40B4-BE49-F238E27FC236}">
                <a16:creationId xmlns:a16="http://schemas.microsoft.com/office/drawing/2014/main" id="{4BB1B513-FA89-4F53-9D3B-F03C913F478D}"/>
              </a:ext>
            </a:extLst>
          </p:cNvPr>
          <p:cNvGrpSpPr>
            <a:grpSpLocks noChangeAspect="1"/>
          </p:cNvGrpSpPr>
          <p:nvPr/>
        </p:nvGrpSpPr>
        <p:grpSpPr bwMode="gray">
          <a:xfrm>
            <a:off x="6782040" y="3840479"/>
            <a:ext cx="327998" cy="644426"/>
            <a:chOff x="5953101" y="2899093"/>
            <a:chExt cx="509041" cy="1000125"/>
          </a:xfrm>
        </p:grpSpPr>
        <p:sp>
          <p:nvSpPr>
            <p:cNvPr id="78" name="Freeform 130">
              <a:extLst>
                <a:ext uri="{FF2B5EF4-FFF2-40B4-BE49-F238E27FC236}">
                  <a16:creationId xmlns:a16="http://schemas.microsoft.com/office/drawing/2014/main" id="{52B1C9C8-8B37-4E0C-959F-17B345E1889B}"/>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9" name="Freeform 138">
              <a:extLst>
                <a:ext uri="{FF2B5EF4-FFF2-40B4-BE49-F238E27FC236}">
                  <a16:creationId xmlns:a16="http://schemas.microsoft.com/office/drawing/2014/main" id="{2B6A6FA3-12B2-4DD6-8427-658E4CB8480C}"/>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cxnSp>
        <p:nvCxnSpPr>
          <p:cNvPr id="80" name="コネクタ: カギ線 79">
            <a:extLst>
              <a:ext uri="{FF2B5EF4-FFF2-40B4-BE49-F238E27FC236}">
                <a16:creationId xmlns:a16="http://schemas.microsoft.com/office/drawing/2014/main" id="{C47072A5-F617-4EF1-8569-6DFD57B3EF6E}"/>
              </a:ext>
            </a:extLst>
          </p:cNvPr>
          <p:cNvCxnSpPr>
            <a:cxnSpLocks/>
            <a:stCxn id="51" idx="6"/>
            <a:endCxn id="34" idx="2"/>
          </p:cNvCxnSpPr>
          <p:nvPr/>
        </p:nvCxnSpPr>
        <p:spPr bwMode="auto">
          <a:xfrm>
            <a:off x="1342485" y="1308316"/>
            <a:ext cx="281441" cy="1236876"/>
          </a:xfrm>
          <a:prstGeom prst="bentConnector3">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1" name="コネクタ: カギ線 80">
            <a:extLst>
              <a:ext uri="{FF2B5EF4-FFF2-40B4-BE49-F238E27FC236}">
                <a16:creationId xmlns:a16="http://schemas.microsoft.com/office/drawing/2014/main" id="{65932B46-B164-4BDD-AC80-766ECB1F74E2}"/>
              </a:ext>
            </a:extLst>
          </p:cNvPr>
          <p:cNvCxnSpPr>
            <a:cxnSpLocks/>
            <a:stCxn id="9" idx="6"/>
            <a:endCxn id="34" idx="2"/>
          </p:cNvCxnSpPr>
          <p:nvPr/>
        </p:nvCxnSpPr>
        <p:spPr bwMode="auto">
          <a:xfrm flipV="1">
            <a:off x="1347917" y="2545192"/>
            <a:ext cx="276009" cy="1296175"/>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2" name="コネクタ: カギ線 81">
            <a:extLst>
              <a:ext uri="{FF2B5EF4-FFF2-40B4-BE49-F238E27FC236}">
                <a16:creationId xmlns:a16="http://schemas.microsoft.com/office/drawing/2014/main" id="{9E884894-BE2E-4FC0-9106-E6EF83BDC36E}"/>
              </a:ext>
            </a:extLst>
          </p:cNvPr>
          <p:cNvCxnSpPr>
            <a:cxnSpLocks/>
            <a:stCxn id="11" idx="6"/>
            <a:endCxn id="34" idx="2"/>
          </p:cNvCxnSpPr>
          <p:nvPr/>
        </p:nvCxnSpPr>
        <p:spPr bwMode="auto">
          <a:xfrm flipV="1">
            <a:off x="1348998" y="2545192"/>
            <a:ext cx="274928" cy="367"/>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3" name="コネクタ: カギ線 82">
            <a:extLst>
              <a:ext uri="{FF2B5EF4-FFF2-40B4-BE49-F238E27FC236}">
                <a16:creationId xmlns:a16="http://schemas.microsoft.com/office/drawing/2014/main" id="{84AC8C17-97E1-4EA4-A5FC-6C1D06F7C782}"/>
              </a:ext>
            </a:extLst>
          </p:cNvPr>
          <p:cNvCxnSpPr>
            <a:cxnSpLocks/>
            <a:stCxn id="34" idx="6"/>
            <a:endCxn id="57" idx="2"/>
          </p:cNvCxnSpPr>
          <p:nvPr/>
        </p:nvCxnSpPr>
        <p:spPr bwMode="auto">
          <a:xfrm flipV="1">
            <a:off x="2577474" y="1317401"/>
            <a:ext cx="254449" cy="1227791"/>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4" name="コネクタ: カギ線 83">
            <a:extLst>
              <a:ext uri="{FF2B5EF4-FFF2-40B4-BE49-F238E27FC236}">
                <a16:creationId xmlns:a16="http://schemas.microsoft.com/office/drawing/2014/main" id="{0535AF04-5DA4-4D1B-8CA8-65492F600B69}"/>
              </a:ext>
            </a:extLst>
          </p:cNvPr>
          <p:cNvCxnSpPr>
            <a:cxnSpLocks/>
            <a:stCxn id="39" idx="6"/>
            <a:endCxn id="10" idx="2"/>
          </p:cNvCxnSpPr>
          <p:nvPr/>
        </p:nvCxnSpPr>
        <p:spPr bwMode="auto">
          <a:xfrm flipV="1">
            <a:off x="7312896" y="1298359"/>
            <a:ext cx="567981" cy="1798105"/>
          </a:xfrm>
          <a:prstGeom prst="bentConnector3">
            <a:avLst>
              <a:gd name="adj1" fmla="val 402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7" name="コネクタ: カギ線 86">
            <a:extLst>
              <a:ext uri="{FF2B5EF4-FFF2-40B4-BE49-F238E27FC236}">
                <a16:creationId xmlns:a16="http://schemas.microsoft.com/office/drawing/2014/main" id="{2B1C03C7-86F6-4D48-89F5-6C40AB2355C3}"/>
              </a:ext>
            </a:extLst>
          </p:cNvPr>
          <p:cNvCxnSpPr>
            <a:cxnSpLocks/>
            <a:stCxn id="35" idx="6"/>
            <a:endCxn id="40" idx="2"/>
          </p:cNvCxnSpPr>
          <p:nvPr/>
        </p:nvCxnSpPr>
        <p:spPr bwMode="auto">
          <a:xfrm>
            <a:off x="5686017" y="1297558"/>
            <a:ext cx="661262" cy="563675"/>
          </a:xfrm>
          <a:prstGeom prst="bentConnector3">
            <a:avLst>
              <a:gd name="adj1" fmla="val 5093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8" name="コネクタ: カギ線 87">
            <a:extLst>
              <a:ext uri="{FF2B5EF4-FFF2-40B4-BE49-F238E27FC236}">
                <a16:creationId xmlns:a16="http://schemas.microsoft.com/office/drawing/2014/main" id="{BD5C310B-F75B-4E78-A927-D54A46316D38}"/>
              </a:ext>
            </a:extLst>
          </p:cNvPr>
          <p:cNvCxnSpPr>
            <a:cxnSpLocks/>
            <a:stCxn id="35" idx="6"/>
            <a:endCxn id="39" idx="2"/>
          </p:cNvCxnSpPr>
          <p:nvPr/>
        </p:nvCxnSpPr>
        <p:spPr bwMode="auto">
          <a:xfrm>
            <a:off x="5686017" y="1297558"/>
            <a:ext cx="673331" cy="1798906"/>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9" name="コネクタ: カギ線 88">
            <a:extLst>
              <a:ext uri="{FF2B5EF4-FFF2-40B4-BE49-F238E27FC236}">
                <a16:creationId xmlns:a16="http://schemas.microsoft.com/office/drawing/2014/main" id="{491AF761-4DF8-4A71-BCBA-A3CFD2BD7A40}"/>
              </a:ext>
            </a:extLst>
          </p:cNvPr>
          <p:cNvCxnSpPr>
            <a:cxnSpLocks/>
            <a:stCxn id="35" idx="6"/>
            <a:endCxn id="42" idx="2"/>
          </p:cNvCxnSpPr>
          <p:nvPr/>
        </p:nvCxnSpPr>
        <p:spPr bwMode="auto">
          <a:xfrm>
            <a:off x="5686017" y="1297558"/>
            <a:ext cx="674967" cy="3119113"/>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0" name="コネクタ: カギ線 89">
            <a:extLst>
              <a:ext uri="{FF2B5EF4-FFF2-40B4-BE49-F238E27FC236}">
                <a16:creationId xmlns:a16="http://schemas.microsoft.com/office/drawing/2014/main" id="{716107E2-BD41-40A5-AD71-078048EC3F8B}"/>
              </a:ext>
            </a:extLst>
          </p:cNvPr>
          <p:cNvCxnSpPr>
            <a:cxnSpLocks/>
            <a:stCxn id="57" idx="4"/>
            <a:endCxn id="129" idx="2"/>
          </p:cNvCxnSpPr>
          <p:nvPr/>
        </p:nvCxnSpPr>
        <p:spPr bwMode="auto">
          <a:xfrm rot="16200000" flipH="1">
            <a:off x="2467539" y="2328977"/>
            <a:ext cx="2172120" cy="489804"/>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1" name="コネクタ: カギ線 90">
            <a:extLst>
              <a:ext uri="{FF2B5EF4-FFF2-40B4-BE49-F238E27FC236}">
                <a16:creationId xmlns:a16="http://schemas.microsoft.com/office/drawing/2014/main" id="{15F9201B-AB5F-4C15-BDF9-0280A139539D}"/>
              </a:ext>
            </a:extLst>
          </p:cNvPr>
          <p:cNvCxnSpPr>
            <a:cxnSpLocks/>
            <a:stCxn id="129" idx="6"/>
            <a:endCxn id="35" idx="4"/>
          </p:cNvCxnSpPr>
          <p:nvPr/>
        </p:nvCxnSpPr>
        <p:spPr bwMode="auto">
          <a:xfrm flipV="1">
            <a:off x="4752049" y="1467976"/>
            <a:ext cx="457194" cy="2191963"/>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02" name="グループ化 101">
            <a:extLst>
              <a:ext uri="{FF2B5EF4-FFF2-40B4-BE49-F238E27FC236}">
                <a16:creationId xmlns:a16="http://schemas.microsoft.com/office/drawing/2014/main" id="{B570D522-D37B-442E-8390-3CA140373AF4}"/>
              </a:ext>
            </a:extLst>
          </p:cNvPr>
          <p:cNvGrpSpPr/>
          <p:nvPr/>
        </p:nvGrpSpPr>
        <p:grpSpPr>
          <a:xfrm>
            <a:off x="3128101" y="2068875"/>
            <a:ext cx="361190" cy="372954"/>
            <a:chOff x="1646703" y="3318970"/>
            <a:chExt cx="361190" cy="372954"/>
          </a:xfrm>
        </p:grpSpPr>
        <p:sp>
          <p:nvSpPr>
            <p:cNvPr id="103" name="メモ 188">
              <a:extLst>
                <a:ext uri="{FF2B5EF4-FFF2-40B4-BE49-F238E27FC236}">
                  <a16:creationId xmlns:a16="http://schemas.microsoft.com/office/drawing/2014/main" id="{83BCF46E-C7EE-4154-971D-976162549CED}"/>
                </a:ext>
              </a:extLst>
            </p:cNvPr>
            <p:cNvSpPr/>
            <p:nvPr/>
          </p:nvSpPr>
          <p:spPr bwMode="auto">
            <a:xfrm>
              <a:off x="1646703" y="331897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4" name="メモ 189">
              <a:extLst>
                <a:ext uri="{FF2B5EF4-FFF2-40B4-BE49-F238E27FC236}">
                  <a16:creationId xmlns:a16="http://schemas.microsoft.com/office/drawing/2014/main" id="{FE55164A-CBB2-4354-AFD4-3E9D43649B67}"/>
                </a:ext>
              </a:extLst>
            </p:cNvPr>
            <p:cNvSpPr/>
            <p:nvPr/>
          </p:nvSpPr>
          <p:spPr bwMode="auto">
            <a:xfrm>
              <a:off x="1706567" y="3377385"/>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5" name="メモ 190">
              <a:extLst>
                <a:ext uri="{FF2B5EF4-FFF2-40B4-BE49-F238E27FC236}">
                  <a16:creationId xmlns:a16="http://schemas.microsoft.com/office/drawing/2014/main" id="{586DD37D-A1F8-4C24-A362-385291735E7E}"/>
                </a:ext>
              </a:extLst>
            </p:cNvPr>
            <p:cNvSpPr/>
            <p:nvPr/>
          </p:nvSpPr>
          <p:spPr bwMode="auto">
            <a:xfrm>
              <a:off x="1758808" y="343580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cxnSp>
        <p:nvCxnSpPr>
          <p:cNvPr id="3" name="直線矢印コネクタ 2">
            <a:extLst>
              <a:ext uri="{FF2B5EF4-FFF2-40B4-BE49-F238E27FC236}">
                <a16:creationId xmlns:a16="http://schemas.microsoft.com/office/drawing/2014/main" id="{A484AE80-986B-426F-AF6C-BD8B3512205C}"/>
              </a:ext>
            </a:extLst>
          </p:cNvPr>
          <p:cNvCxnSpPr>
            <a:cxnSpLocks/>
            <a:stCxn id="35" idx="6"/>
            <a:endCxn id="10" idx="2"/>
          </p:cNvCxnSpPr>
          <p:nvPr/>
        </p:nvCxnSpPr>
        <p:spPr>
          <a:xfrm>
            <a:off x="5686017" y="1297558"/>
            <a:ext cx="2194860" cy="8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コネクタ: カギ線 109">
            <a:extLst>
              <a:ext uri="{FF2B5EF4-FFF2-40B4-BE49-F238E27FC236}">
                <a16:creationId xmlns:a16="http://schemas.microsoft.com/office/drawing/2014/main" id="{F508CA96-3353-44F1-A899-6C4595F1460A}"/>
              </a:ext>
            </a:extLst>
          </p:cNvPr>
          <p:cNvCxnSpPr>
            <a:cxnSpLocks/>
            <a:stCxn id="35" idx="6"/>
            <a:endCxn id="8" idx="2"/>
          </p:cNvCxnSpPr>
          <p:nvPr/>
        </p:nvCxnSpPr>
        <p:spPr bwMode="auto">
          <a:xfrm>
            <a:off x="5686017" y="1297558"/>
            <a:ext cx="2209837" cy="1240183"/>
          </a:xfrm>
          <a:prstGeom prst="bentConnector3">
            <a:avLst>
              <a:gd name="adj1" fmla="val 89139"/>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7" name="コネクタ: カギ線 116">
            <a:extLst>
              <a:ext uri="{FF2B5EF4-FFF2-40B4-BE49-F238E27FC236}">
                <a16:creationId xmlns:a16="http://schemas.microsoft.com/office/drawing/2014/main" id="{059B43AC-1B83-4C3D-AF40-FCCA27F87573}"/>
              </a:ext>
            </a:extLst>
          </p:cNvPr>
          <p:cNvCxnSpPr>
            <a:cxnSpLocks/>
            <a:stCxn id="35" idx="6"/>
            <a:endCxn id="68" idx="2"/>
          </p:cNvCxnSpPr>
          <p:nvPr/>
        </p:nvCxnSpPr>
        <p:spPr bwMode="auto">
          <a:xfrm>
            <a:off x="5686017" y="1297558"/>
            <a:ext cx="2194592" cy="2537510"/>
          </a:xfrm>
          <a:prstGeom prst="bentConnector3">
            <a:avLst>
              <a:gd name="adj1" fmla="val 89855"/>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1" name="コネクタ: カギ線 120">
            <a:extLst>
              <a:ext uri="{FF2B5EF4-FFF2-40B4-BE49-F238E27FC236}">
                <a16:creationId xmlns:a16="http://schemas.microsoft.com/office/drawing/2014/main" id="{32687D9F-7B2F-4B33-A752-AFDFC40805B9}"/>
              </a:ext>
            </a:extLst>
          </p:cNvPr>
          <p:cNvCxnSpPr>
            <a:cxnSpLocks/>
            <a:stCxn id="42" idx="6"/>
            <a:endCxn id="10" idx="2"/>
          </p:cNvCxnSpPr>
          <p:nvPr/>
        </p:nvCxnSpPr>
        <p:spPr bwMode="auto">
          <a:xfrm flipV="1">
            <a:off x="7314532" y="1298359"/>
            <a:ext cx="566345" cy="3118312"/>
          </a:xfrm>
          <a:prstGeom prst="bentConnector3">
            <a:avLst>
              <a:gd name="adj1" fmla="val 4017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5" name="コネクタ: カギ線 124">
            <a:extLst>
              <a:ext uri="{FF2B5EF4-FFF2-40B4-BE49-F238E27FC236}">
                <a16:creationId xmlns:a16="http://schemas.microsoft.com/office/drawing/2014/main" id="{616D5E78-BE32-4A88-BB27-3C678A4ABD61}"/>
              </a:ext>
            </a:extLst>
          </p:cNvPr>
          <p:cNvCxnSpPr>
            <a:cxnSpLocks/>
            <a:stCxn id="40" idx="6"/>
            <a:endCxn id="10" idx="2"/>
          </p:cNvCxnSpPr>
          <p:nvPr/>
        </p:nvCxnSpPr>
        <p:spPr bwMode="auto">
          <a:xfrm flipV="1">
            <a:off x="7300827" y="1298359"/>
            <a:ext cx="580050" cy="562874"/>
          </a:xfrm>
          <a:prstGeom prst="bentConnector3">
            <a:avLst>
              <a:gd name="adj1" fmla="val 41775"/>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07" name="正方形/長方形 106">
            <a:extLst>
              <a:ext uri="{FF2B5EF4-FFF2-40B4-BE49-F238E27FC236}">
                <a16:creationId xmlns:a16="http://schemas.microsoft.com/office/drawing/2014/main" id="{4F36A7A5-4063-4D46-8565-14B3267E70CB}"/>
              </a:ext>
            </a:extLst>
          </p:cNvPr>
          <p:cNvSpPr/>
          <p:nvPr/>
        </p:nvSpPr>
        <p:spPr>
          <a:xfrm>
            <a:off x="7803717" y="2656080"/>
            <a:ext cx="984565" cy="707886"/>
          </a:xfrm>
          <a:prstGeom prst="rect">
            <a:avLst/>
          </a:prstGeom>
        </p:spPr>
        <p:txBody>
          <a:bodyPr wrap="none">
            <a:spAutoFit/>
          </a:bodyPr>
          <a:lstStyle/>
          <a:p>
            <a:pPr>
              <a:defRPr/>
            </a:pPr>
            <a:r>
              <a:rPr lang="en-US" altLang="ja-JP" sz="2000" dirty="0">
                <a:solidFill>
                  <a:srgbClr val="000000"/>
                </a:solidFill>
                <a:latin typeface="メイリオ"/>
              </a:rPr>
              <a:t>Mobile</a:t>
            </a:r>
          </a:p>
          <a:p>
            <a:pPr algn="ctr">
              <a:defRPr/>
            </a:pPr>
            <a:r>
              <a:rPr lang="en-US" altLang="ja-JP" sz="2000" dirty="0">
                <a:solidFill>
                  <a:srgbClr val="000000"/>
                </a:solidFill>
                <a:latin typeface="メイリオ"/>
              </a:rPr>
              <a:t>APP</a:t>
            </a:r>
          </a:p>
        </p:txBody>
      </p:sp>
      <p:sp>
        <p:nvSpPr>
          <p:cNvPr id="108" name="正方形/長方形 107">
            <a:extLst>
              <a:ext uri="{FF2B5EF4-FFF2-40B4-BE49-F238E27FC236}">
                <a16:creationId xmlns:a16="http://schemas.microsoft.com/office/drawing/2014/main" id="{6FFCB7B0-E004-4910-877D-725457BC4841}"/>
              </a:ext>
            </a:extLst>
          </p:cNvPr>
          <p:cNvSpPr/>
          <p:nvPr/>
        </p:nvSpPr>
        <p:spPr>
          <a:xfrm>
            <a:off x="522492" y="2656080"/>
            <a:ext cx="680571" cy="461665"/>
          </a:xfrm>
          <a:prstGeom prst="rect">
            <a:avLst/>
          </a:prstGeom>
        </p:spPr>
        <p:txBody>
          <a:bodyPr wrap="none">
            <a:spAutoFit/>
          </a:bodyPr>
          <a:lstStyle/>
          <a:p>
            <a:pPr algn="ctr">
              <a:defRPr/>
            </a:pPr>
            <a:r>
              <a:rPr lang="en-US" altLang="ja-JP" sz="2400" dirty="0">
                <a:solidFill>
                  <a:srgbClr val="000000"/>
                </a:solidFill>
                <a:latin typeface="メイリオ"/>
              </a:rPr>
              <a:t>IoT</a:t>
            </a:r>
          </a:p>
        </p:txBody>
      </p:sp>
      <p:sp>
        <p:nvSpPr>
          <p:cNvPr id="109" name="正方形/長方形 108">
            <a:extLst>
              <a:ext uri="{FF2B5EF4-FFF2-40B4-BE49-F238E27FC236}">
                <a16:creationId xmlns:a16="http://schemas.microsoft.com/office/drawing/2014/main" id="{80C3E616-3294-4E11-9F0E-F03C20A98996}"/>
              </a:ext>
            </a:extLst>
          </p:cNvPr>
          <p:cNvSpPr/>
          <p:nvPr/>
        </p:nvSpPr>
        <p:spPr>
          <a:xfrm>
            <a:off x="464986" y="1418670"/>
            <a:ext cx="772969" cy="461665"/>
          </a:xfrm>
          <a:prstGeom prst="rect">
            <a:avLst/>
          </a:prstGeom>
        </p:spPr>
        <p:txBody>
          <a:bodyPr wrap="none">
            <a:spAutoFit/>
          </a:bodyPr>
          <a:lstStyle/>
          <a:p>
            <a:pPr algn="ctr">
              <a:defRPr/>
            </a:pPr>
            <a:r>
              <a:rPr lang="en-US" altLang="ja-JP" sz="2400" dirty="0" err="1">
                <a:solidFill>
                  <a:srgbClr val="000000"/>
                </a:solidFill>
                <a:latin typeface="メイリオ"/>
              </a:rPr>
              <a:t>SoR</a:t>
            </a:r>
            <a:endParaRPr lang="en-US" altLang="ja-JP" sz="2400" dirty="0">
              <a:solidFill>
                <a:srgbClr val="000000"/>
              </a:solidFill>
              <a:latin typeface="メイリオ"/>
            </a:endParaRPr>
          </a:p>
        </p:txBody>
      </p:sp>
      <p:sp>
        <p:nvSpPr>
          <p:cNvPr id="111" name="正方形/長方形 110">
            <a:extLst>
              <a:ext uri="{FF2B5EF4-FFF2-40B4-BE49-F238E27FC236}">
                <a16:creationId xmlns:a16="http://schemas.microsoft.com/office/drawing/2014/main" id="{5A1C5A95-5B20-4F2E-9F6B-1B2C588C9798}"/>
              </a:ext>
            </a:extLst>
          </p:cNvPr>
          <p:cNvSpPr/>
          <p:nvPr/>
        </p:nvSpPr>
        <p:spPr>
          <a:xfrm>
            <a:off x="343577" y="3951721"/>
            <a:ext cx="1053494" cy="461665"/>
          </a:xfrm>
          <a:prstGeom prst="rect">
            <a:avLst/>
          </a:prstGeom>
        </p:spPr>
        <p:txBody>
          <a:bodyPr wrap="none">
            <a:spAutoFit/>
          </a:bodyPr>
          <a:lstStyle/>
          <a:p>
            <a:pPr algn="ctr">
              <a:defRPr/>
            </a:pPr>
            <a:r>
              <a:rPr lang="en-US" altLang="ja-JP" sz="2400" dirty="0">
                <a:solidFill>
                  <a:srgbClr val="000000"/>
                </a:solidFill>
                <a:latin typeface="メイリオ"/>
              </a:rPr>
              <a:t>Social</a:t>
            </a:r>
          </a:p>
        </p:txBody>
      </p:sp>
      <p:sp>
        <p:nvSpPr>
          <p:cNvPr id="112" name="正方形/長方形 111">
            <a:extLst>
              <a:ext uri="{FF2B5EF4-FFF2-40B4-BE49-F238E27FC236}">
                <a16:creationId xmlns:a16="http://schemas.microsoft.com/office/drawing/2014/main" id="{44455F4B-EA70-4C6F-A160-55863F988116}"/>
              </a:ext>
            </a:extLst>
          </p:cNvPr>
          <p:cNvSpPr/>
          <p:nvPr/>
        </p:nvSpPr>
        <p:spPr>
          <a:xfrm>
            <a:off x="7722005" y="1404696"/>
            <a:ext cx="1199367" cy="707886"/>
          </a:xfrm>
          <a:prstGeom prst="rect">
            <a:avLst/>
          </a:prstGeom>
        </p:spPr>
        <p:txBody>
          <a:bodyPr wrap="none">
            <a:spAutoFit/>
          </a:bodyPr>
          <a:lstStyle/>
          <a:p>
            <a:pPr>
              <a:defRPr/>
            </a:pPr>
            <a:r>
              <a:rPr lang="en-US" altLang="ja-JP" sz="2000" dirty="0">
                <a:solidFill>
                  <a:srgbClr val="000000"/>
                </a:solidFill>
                <a:latin typeface="メイリオ"/>
              </a:rPr>
              <a:t>Desktop</a:t>
            </a:r>
          </a:p>
          <a:p>
            <a:pPr algn="ctr">
              <a:defRPr/>
            </a:pPr>
            <a:r>
              <a:rPr lang="en-US" altLang="ja-JP" sz="2000" dirty="0">
                <a:solidFill>
                  <a:srgbClr val="000000"/>
                </a:solidFill>
                <a:latin typeface="メイリオ"/>
              </a:rPr>
              <a:t>APP</a:t>
            </a:r>
          </a:p>
        </p:txBody>
      </p:sp>
      <p:sp>
        <p:nvSpPr>
          <p:cNvPr id="113" name="正方形/長方形 112">
            <a:extLst>
              <a:ext uri="{FF2B5EF4-FFF2-40B4-BE49-F238E27FC236}">
                <a16:creationId xmlns:a16="http://schemas.microsoft.com/office/drawing/2014/main" id="{AFCA2636-8B22-49B4-BFC5-446E060CD1EE}"/>
              </a:ext>
            </a:extLst>
          </p:cNvPr>
          <p:cNvSpPr/>
          <p:nvPr/>
        </p:nvSpPr>
        <p:spPr>
          <a:xfrm>
            <a:off x="7684608" y="3970865"/>
            <a:ext cx="1210588" cy="707886"/>
          </a:xfrm>
          <a:prstGeom prst="rect">
            <a:avLst/>
          </a:prstGeom>
        </p:spPr>
        <p:txBody>
          <a:bodyPr wrap="none">
            <a:spAutoFit/>
          </a:bodyPr>
          <a:lstStyle/>
          <a:p>
            <a:pPr algn="ctr">
              <a:defRPr/>
            </a:pPr>
            <a:r>
              <a:rPr lang="en-US" altLang="ja-JP" sz="2000" dirty="0">
                <a:solidFill>
                  <a:srgbClr val="000000"/>
                </a:solidFill>
                <a:latin typeface="メイリオ"/>
              </a:rPr>
              <a:t>Web</a:t>
            </a:r>
          </a:p>
          <a:p>
            <a:pPr algn="ctr">
              <a:defRPr/>
            </a:pPr>
            <a:r>
              <a:rPr lang="en-US" altLang="ja-JP" sz="2000" dirty="0">
                <a:solidFill>
                  <a:srgbClr val="000000"/>
                </a:solidFill>
                <a:latin typeface="メイリオ"/>
              </a:rPr>
              <a:t>Browser</a:t>
            </a:r>
            <a:endParaRPr lang="ja-JP" altLang="en-US" sz="2000" dirty="0">
              <a:solidFill>
                <a:srgbClr val="000000"/>
              </a:solidFill>
              <a:latin typeface="メイリオ"/>
            </a:endParaRPr>
          </a:p>
        </p:txBody>
      </p:sp>
      <p:sp>
        <p:nvSpPr>
          <p:cNvPr id="114" name="正方形/長方形 113">
            <a:extLst>
              <a:ext uri="{FF2B5EF4-FFF2-40B4-BE49-F238E27FC236}">
                <a16:creationId xmlns:a16="http://schemas.microsoft.com/office/drawing/2014/main" id="{5C90E72B-99BE-40A9-8216-AE1298240CBF}"/>
              </a:ext>
            </a:extLst>
          </p:cNvPr>
          <p:cNvSpPr/>
          <p:nvPr/>
        </p:nvSpPr>
        <p:spPr bwMode="auto">
          <a:xfrm>
            <a:off x="252982" y="424750"/>
            <a:ext cx="1476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srgbClr val="FFFFFF"/>
                </a:solidFill>
                <a:effectLst/>
                <a:uLnTx/>
                <a:uFillTx/>
                <a:latin typeface="メイリオ"/>
              </a:rPr>
              <a:t>Data</a:t>
            </a:r>
            <a:r>
              <a:rPr kumimoji="0" lang="ja-JP" altLang="en-US" b="0" i="0" u="none" strike="noStrike" kern="0" cap="none" spc="0" normalizeH="0" baseline="0" noProof="0" dirty="0">
                <a:ln>
                  <a:noFill/>
                </a:ln>
                <a:solidFill>
                  <a:srgbClr val="FFFFFF"/>
                </a:solidFill>
                <a:effectLst/>
                <a:uLnTx/>
                <a:uFillTx/>
                <a:latin typeface="メイリオ"/>
              </a:rPr>
              <a:t> </a:t>
            </a:r>
            <a:r>
              <a:rPr kumimoji="0" lang="en-US" altLang="ja-JP" b="0" i="0" u="none" strike="noStrike" kern="0" cap="none" spc="0" normalizeH="0" baseline="0" noProof="0" dirty="0">
                <a:ln>
                  <a:noFill/>
                </a:ln>
                <a:solidFill>
                  <a:srgbClr val="FFFFFF"/>
                </a:solidFill>
                <a:effectLst/>
                <a:uLnTx/>
                <a:uFillTx/>
                <a:latin typeface="メイリオ"/>
              </a:rPr>
              <a:t>Source</a:t>
            </a:r>
          </a:p>
        </p:txBody>
      </p:sp>
      <p:sp>
        <p:nvSpPr>
          <p:cNvPr id="115" name="正方形/長方形 114">
            <a:extLst>
              <a:ext uri="{FF2B5EF4-FFF2-40B4-BE49-F238E27FC236}">
                <a16:creationId xmlns:a16="http://schemas.microsoft.com/office/drawing/2014/main" id="{8ACFA7D0-43DC-473A-A4D5-F607F20FFF2D}"/>
              </a:ext>
            </a:extLst>
          </p:cNvPr>
          <p:cNvSpPr/>
          <p:nvPr/>
        </p:nvSpPr>
        <p:spPr bwMode="auto">
          <a:xfrm>
            <a:off x="7648977" y="423978"/>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Consumer</a:t>
            </a:r>
          </a:p>
        </p:txBody>
      </p:sp>
      <p:sp>
        <p:nvSpPr>
          <p:cNvPr id="116" name="正方形/長方形 115">
            <a:extLst>
              <a:ext uri="{FF2B5EF4-FFF2-40B4-BE49-F238E27FC236}">
                <a16:creationId xmlns:a16="http://schemas.microsoft.com/office/drawing/2014/main" id="{5C03F2FD-1FCE-426F-9B43-8D87694E52E1}"/>
              </a:ext>
            </a:extLst>
          </p:cNvPr>
          <p:cNvSpPr/>
          <p:nvPr/>
        </p:nvSpPr>
        <p:spPr bwMode="auto">
          <a:xfrm>
            <a:off x="6128515" y="424901"/>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Publish</a:t>
            </a:r>
          </a:p>
        </p:txBody>
      </p:sp>
      <p:sp>
        <p:nvSpPr>
          <p:cNvPr id="118" name="正方形/長方形 117">
            <a:extLst>
              <a:ext uri="{FF2B5EF4-FFF2-40B4-BE49-F238E27FC236}">
                <a16:creationId xmlns:a16="http://schemas.microsoft.com/office/drawing/2014/main" id="{DE73FCAA-CDB7-4E58-BD3F-144D8CC0080E}"/>
              </a:ext>
            </a:extLst>
          </p:cNvPr>
          <p:cNvSpPr/>
          <p:nvPr/>
        </p:nvSpPr>
        <p:spPr bwMode="auto">
          <a:xfrm>
            <a:off x="4489120" y="414018"/>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Predict</a:t>
            </a:r>
          </a:p>
        </p:txBody>
      </p:sp>
      <p:sp>
        <p:nvSpPr>
          <p:cNvPr id="119" name="正方形/長方形 118">
            <a:extLst>
              <a:ext uri="{FF2B5EF4-FFF2-40B4-BE49-F238E27FC236}">
                <a16:creationId xmlns:a16="http://schemas.microsoft.com/office/drawing/2014/main" id="{4B83ACE9-B4E0-4FDC-B2B4-B354D4E9E70C}"/>
              </a:ext>
            </a:extLst>
          </p:cNvPr>
          <p:cNvSpPr/>
          <p:nvPr/>
        </p:nvSpPr>
        <p:spPr>
          <a:xfrm>
            <a:off x="1732646" y="2679201"/>
            <a:ext cx="739049" cy="461665"/>
          </a:xfrm>
          <a:prstGeom prst="rect">
            <a:avLst/>
          </a:prstGeom>
        </p:spPr>
        <p:txBody>
          <a:bodyPr wrap="none">
            <a:spAutoFit/>
          </a:bodyPr>
          <a:lstStyle/>
          <a:p>
            <a:pPr algn="ctr">
              <a:defRPr/>
            </a:pPr>
            <a:r>
              <a:rPr lang="en-US" altLang="ja-JP" sz="2400" dirty="0">
                <a:solidFill>
                  <a:srgbClr val="000000"/>
                </a:solidFill>
                <a:latin typeface="メイリオ"/>
              </a:rPr>
              <a:t>ETL</a:t>
            </a:r>
          </a:p>
        </p:txBody>
      </p:sp>
      <p:sp>
        <p:nvSpPr>
          <p:cNvPr id="120" name="正方形/長方形 119">
            <a:extLst>
              <a:ext uri="{FF2B5EF4-FFF2-40B4-BE49-F238E27FC236}">
                <a16:creationId xmlns:a16="http://schemas.microsoft.com/office/drawing/2014/main" id="{7D3D7B5B-89B9-460D-A09E-6C45958AD735}"/>
              </a:ext>
            </a:extLst>
          </p:cNvPr>
          <p:cNvSpPr/>
          <p:nvPr/>
        </p:nvSpPr>
        <p:spPr>
          <a:xfrm>
            <a:off x="2440859" y="1431354"/>
            <a:ext cx="1743298" cy="461665"/>
          </a:xfrm>
          <a:prstGeom prst="rect">
            <a:avLst/>
          </a:prstGeom>
        </p:spPr>
        <p:txBody>
          <a:bodyPr wrap="none">
            <a:spAutoFit/>
          </a:bodyPr>
          <a:lstStyle/>
          <a:p>
            <a:pPr algn="ctr">
              <a:defRPr/>
            </a:pPr>
            <a:r>
              <a:rPr lang="en-US" altLang="ja-JP" sz="2400" dirty="0">
                <a:solidFill>
                  <a:srgbClr val="000000"/>
                </a:solidFill>
                <a:latin typeface="メイリオ"/>
              </a:rPr>
              <a:t>DWH</a:t>
            </a:r>
            <a:r>
              <a:rPr lang="ja-JP" altLang="en-US" sz="2400" dirty="0">
                <a:solidFill>
                  <a:srgbClr val="000000"/>
                </a:solidFill>
                <a:latin typeface="メイリオ"/>
              </a:rPr>
              <a:t>／</a:t>
            </a:r>
            <a:r>
              <a:rPr lang="en-US" altLang="ja-JP" sz="2400" dirty="0">
                <a:solidFill>
                  <a:srgbClr val="000000"/>
                </a:solidFill>
                <a:latin typeface="メイリオ"/>
              </a:rPr>
              <a:t>DM</a:t>
            </a:r>
          </a:p>
        </p:txBody>
      </p:sp>
      <p:sp>
        <p:nvSpPr>
          <p:cNvPr id="122" name="正方形/長方形 121">
            <a:extLst>
              <a:ext uri="{FF2B5EF4-FFF2-40B4-BE49-F238E27FC236}">
                <a16:creationId xmlns:a16="http://schemas.microsoft.com/office/drawing/2014/main" id="{79BE4445-D783-405C-9D20-AB557D3048D6}"/>
              </a:ext>
            </a:extLst>
          </p:cNvPr>
          <p:cNvSpPr/>
          <p:nvPr/>
        </p:nvSpPr>
        <p:spPr>
          <a:xfrm>
            <a:off x="6243589" y="3204396"/>
            <a:ext cx="1185068" cy="461665"/>
          </a:xfrm>
          <a:prstGeom prst="rect">
            <a:avLst/>
          </a:prstGeom>
        </p:spPr>
        <p:txBody>
          <a:bodyPr wrap="none">
            <a:spAutoFit/>
          </a:bodyPr>
          <a:lstStyle/>
          <a:p>
            <a:pPr algn="ctr">
              <a:defRPr/>
            </a:pPr>
            <a:r>
              <a:rPr lang="en-US" altLang="ja-JP" sz="2400" dirty="0">
                <a:solidFill>
                  <a:srgbClr val="000000"/>
                </a:solidFill>
                <a:latin typeface="メイリオ"/>
              </a:rPr>
              <a:t>Report</a:t>
            </a:r>
          </a:p>
        </p:txBody>
      </p:sp>
      <p:sp>
        <p:nvSpPr>
          <p:cNvPr id="123" name="正方形/長方形 122">
            <a:extLst>
              <a:ext uri="{FF2B5EF4-FFF2-40B4-BE49-F238E27FC236}">
                <a16:creationId xmlns:a16="http://schemas.microsoft.com/office/drawing/2014/main" id="{F964582F-E3B6-473A-8252-0CDEE7F5A4C2}"/>
              </a:ext>
            </a:extLst>
          </p:cNvPr>
          <p:cNvSpPr/>
          <p:nvPr/>
        </p:nvSpPr>
        <p:spPr>
          <a:xfrm>
            <a:off x="6483196" y="2006795"/>
            <a:ext cx="699230" cy="461665"/>
          </a:xfrm>
          <a:prstGeom prst="rect">
            <a:avLst/>
          </a:prstGeom>
        </p:spPr>
        <p:txBody>
          <a:bodyPr wrap="none">
            <a:spAutoFit/>
          </a:bodyPr>
          <a:lstStyle/>
          <a:p>
            <a:pPr algn="ctr">
              <a:defRPr/>
            </a:pPr>
            <a:r>
              <a:rPr lang="en-US" altLang="ja-JP" sz="2400" dirty="0">
                <a:solidFill>
                  <a:srgbClr val="000000"/>
                </a:solidFill>
                <a:latin typeface="メイリオ"/>
              </a:rPr>
              <a:t>API</a:t>
            </a:r>
          </a:p>
        </p:txBody>
      </p:sp>
      <p:sp>
        <p:nvSpPr>
          <p:cNvPr id="124" name="正方形/長方形 123">
            <a:extLst>
              <a:ext uri="{FF2B5EF4-FFF2-40B4-BE49-F238E27FC236}">
                <a16:creationId xmlns:a16="http://schemas.microsoft.com/office/drawing/2014/main" id="{168092EF-5794-43F3-AF09-C988C8E20AC0}"/>
              </a:ext>
            </a:extLst>
          </p:cNvPr>
          <p:cNvSpPr/>
          <p:nvPr/>
        </p:nvSpPr>
        <p:spPr>
          <a:xfrm>
            <a:off x="6601944" y="4534252"/>
            <a:ext cx="514886" cy="461665"/>
          </a:xfrm>
          <a:prstGeom prst="rect">
            <a:avLst/>
          </a:prstGeom>
        </p:spPr>
        <p:txBody>
          <a:bodyPr wrap="none">
            <a:spAutoFit/>
          </a:bodyPr>
          <a:lstStyle/>
          <a:p>
            <a:pPr algn="ctr">
              <a:defRPr/>
            </a:pPr>
            <a:r>
              <a:rPr lang="en-US" altLang="ja-JP" sz="2400" dirty="0">
                <a:solidFill>
                  <a:srgbClr val="000000"/>
                </a:solidFill>
                <a:latin typeface="メイリオ"/>
              </a:rPr>
              <a:t>BI</a:t>
            </a:r>
          </a:p>
        </p:txBody>
      </p:sp>
      <p:graphicFrame>
        <p:nvGraphicFramePr>
          <p:cNvPr id="126" name="図表 125">
            <a:extLst>
              <a:ext uri="{FF2B5EF4-FFF2-40B4-BE49-F238E27FC236}">
                <a16:creationId xmlns:a16="http://schemas.microsoft.com/office/drawing/2014/main" id="{B8AEE609-3AD4-44DE-8701-B9034A62DFCA}"/>
              </a:ext>
            </a:extLst>
          </p:cNvPr>
          <p:cNvGraphicFramePr/>
          <p:nvPr>
            <p:extLst>
              <p:ext uri="{D42A27DB-BD31-4B8C-83A1-F6EECF244321}">
                <p14:modId xmlns:p14="http://schemas.microsoft.com/office/powerpoint/2010/main" val="3110321666"/>
              </p:ext>
            </p:extLst>
          </p:nvPr>
        </p:nvGraphicFramePr>
        <p:xfrm>
          <a:off x="2535130" y="2659915"/>
          <a:ext cx="3449105" cy="2452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7" name="正方形/長方形 126">
            <a:extLst>
              <a:ext uri="{FF2B5EF4-FFF2-40B4-BE49-F238E27FC236}">
                <a16:creationId xmlns:a16="http://schemas.microsoft.com/office/drawing/2014/main" id="{DB8395AF-2D24-443E-B977-EDDF2CAEA735}"/>
              </a:ext>
            </a:extLst>
          </p:cNvPr>
          <p:cNvSpPr/>
          <p:nvPr/>
        </p:nvSpPr>
        <p:spPr bwMode="auto">
          <a:xfrm>
            <a:off x="3537173" y="2351167"/>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Train</a:t>
            </a:r>
          </a:p>
        </p:txBody>
      </p:sp>
      <p:grpSp>
        <p:nvGrpSpPr>
          <p:cNvPr id="128" name="グループ化 127">
            <a:extLst>
              <a:ext uri="{FF2B5EF4-FFF2-40B4-BE49-F238E27FC236}">
                <a16:creationId xmlns:a16="http://schemas.microsoft.com/office/drawing/2014/main" id="{A2BC742F-EC77-4271-A844-A99F76FA1C1E}"/>
              </a:ext>
            </a:extLst>
          </p:cNvPr>
          <p:cNvGrpSpPr/>
          <p:nvPr/>
        </p:nvGrpSpPr>
        <p:grpSpPr>
          <a:xfrm>
            <a:off x="3783050" y="3189390"/>
            <a:ext cx="990977" cy="1040545"/>
            <a:chOff x="3800634" y="2855287"/>
            <a:chExt cx="990977" cy="1040545"/>
          </a:xfrm>
        </p:grpSpPr>
        <p:sp>
          <p:nvSpPr>
            <p:cNvPr id="129" name="円/楕円 130">
              <a:extLst>
                <a:ext uri="{FF2B5EF4-FFF2-40B4-BE49-F238E27FC236}">
                  <a16:creationId xmlns:a16="http://schemas.microsoft.com/office/drawing/2014/main" id="{56F57A57-1890-4AFF-AD85-DF85E50751F8}"/>
                </a:ext>
              </a:extLst>
            </p:cNvPr>
            <p:cNvSpPr/>
            <p:nvPr/>
          </p:nvSpPr>
          <p:spPr bwMode="auto">
            <a:xfrm>
              <a:off x="3816085" y="3155417"/>
              <a:ext cx="953548" cy="340837"/>
            </a:xfrm>
            <a:prstGeom prst="ellipse">
              <a:avLst/>
            </a:prstGeom>
            <a:solidFill>
              <a:srgbClr val="D6E8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400" b="1" i="0" u="none" strike="noStrike" kern="0" cap="none" spc="0" normalizeH="0" baseline="0" noProof="0">
                <a:ln>
                  <a:noFill/>
                </a:ln>
                <a:solidFill>
                  <a:srgbClr val="000000"/>
                </a:solidFill>
                <a:effectLst/>
                <a:uLnTx/>
                <a:uFillTx/>
                <a:latin typeface="メイリオ"/>
              </a:endParaRPr>
            </a:p>
          </p:txBody>
        </p:sp>
        <p:grpSp>
          <p:nvGrpSpPr>
            <p:cNvPr id="130" name="グループ化 129">
              <a:extLst>
                <a:ext uri="{FF2B5EF4-FFF2-40B4-BE49-F238E27FC236}">
                  <a16:creationId xmlns:a16="http://schemas.microsoft.com/office/drawing/2014/main" id="{8CFB8448-145E-4B71-AE2F-863148C087CD}"/>
                </a:ext>
              </a:extLst>
            </p:cNvPr>
            <p:cNvGrpSpPr>
              <a:grpSpLocks noChangeAspect="1"/>
            </p:cNvGrpSpPr>
            <p:nvPr/>
          </p:nvGrpSpPr>
          <p:grpSpPr>
            <a:xfrm>
              <a:off x="4010843" y="2855287"/>
              <a:ext cx="575769" cy="576876"/>
              <a:chOff x="-1912938" y="1382713"/>
              <a:chExt cx="1651000" cy="1654175"/>
            </a:xfrm>
          </p:grpSpPr>
          <p:sp>
            <p:nvSpPr>
              <p:cNvPr id="132" name="Freeform 24">
                <a:extLst>
                  <a:ext uri="{FF2B5EF4-FFF2-40B4-BE49-F238E27FC236}">
                    <a16:creationId xmlns:a16="http://schemas.microsoft.com/office/drawing/2014/main" id="{717CCD07-6B69-4135-88EE-3513D99A7206}"/>
                  </a:ext>
                </a:extLst>
              </p:cNvPr>
              <p:cNvSpPr>
                <a:spLocks noChangeAspect="1"/>
              </p:cNvSpPr>
              <p:nvPr/>
            </p:nvSpPr>
            <p:spPr bwMode="auto">
              <a:xfrm>
                <a:off x="-1912938" y="1382713"/>
                <a:ext cx="1651000" cy="1654175"/>
              </a:xfrm>
              <a:custGeom>
                <a:avLst/>
                <a:gdLst>
                  <a:gd name="T0" fmla="*/ 416 w 437"/>
                  <a:gd name="T1" fmla="*/ 33 h 438"/>
                  <a:gd name="T2" fmla="*/ 386 w 437"/>
                  <a:gd name="T3" fmla="*/ 0 h 438"/>
                  <a:gd name="T4" fmla="*/ 357 w 437"/>
                  <a:gd name="T5" fmla="*/ 0 h 438"/>
                  <a:gd name="T6" fmla="*/ 328 w 437"/>
                  <a:gd name="T7" fmla="*/ 0 h 438"/>
                  <a:gd name="T8" fmla="*/ 298 w 437"/>
                  <a:gd name="T9" fmla="*/ 0 h 438"/>
                  <a:gd name="T10" fmla="*/ 269 w 437"/>
                  <a:gd name="T11" fmla="*/ 0 h 438"/>
                  <a:gd name="T12" fmla="*/ 240 w 437"/>
                  <a:gd name="T13" fmla="*/ 0 h 438"/>
                  <a:gd name="T14" fmla="*/ 211 w 437"/>
                  <a:gd name="T15" fmla="*/ 0 h 438"/>
                  <a:gd name="T16" fmla="*/ 181 w 437"/>
                  <a:gd name="T17" fmla="*/ 0 h 438"/>
                  <a:gd name="T18" fmla="*/ 152 w 437"/>
                  <a:gd name="T19" fmla="*/ 0 h 438"/>
                  <a:gd name="T20" fmla="*/ 123 w 437"/>
                  <a:gd name="T21" fmla="*/ 0 h 438"/>
                  <a:gd name="T22" fmla="*/ 94 w 437"/>
                  <a:gd name="T23" fmla="*/ 0 h 438"/>
                  <a:gd name="T24" fmla="*/ 64 w 437"/>
                  <a:gd name="T25" fmla="*/ 0 h 438"/>
                  <a:gd name="T26" fmla="*/ 35 w 437"/>
                  <a:gd name="T27" fmla="*/ 0 h 438"/>
                  <a:gd name="T28" fmla="*/ 20 w 437"/>
                  <a:gd name="T29" fmla="*/ 36 h 438"/>
                  <a:gd name="T30" fmla="*/ 20 w 437"/>
                  <a:gd name="T31" fmla="*/ 66 h 438"/>
                  <a:gd name="T32" fmla="*/ 20 w 437"/>
                  <a:gd name="T33" fmla="*/ 95 h 438"/>
                  <a:gd name="T34" fmla="*/ 20 w 437"/>
                  <a:gd name="T35" fmla="*/ 124 h 438"/>
                  <a:gd name="T36" fmla="*/ 20 w 437"/>
                  <a:gd name="T37" fmla="*/ 153 h 438"/>
                  <a:gd name="T38" fmla="*/ 20 w 437"/>
                  <a:gd name="T39" fmla="*/ 183 h 438"/>
                  <a:gd name="T40" fmla="*/ 20 w 437"/>
                  <a:gd name="T41" fmla="*/ 212 h 438"/>
                  <a:gd name="T42" fmla="*/ 20 w 437"/>
                  <a:gd name="T43" fmla="*/ 241 h 438"/>
                  <a:gd name="T44" fmla="*/ 20 w 437"/>
                  <a:gd name="T45" fmla="*/ 270 h 438"/>
                  <a:gd name="T46" fmla="*/ 20 w 437"/>
                  <a:gd name="T47" fmla="*/ 300 h 438"/>
                  <a:gd name="T48" fmla="*/ 20 w 437"/>
                  <a:gd name="T49" fmla="*/ 329 h 438"/>
                  <a:gd name="T50" fmla="*/ 20 w 437"/>
                  <a:gd name="T51" fmla="*/ 358 h 438"/>
                  <a:gd name="T52" fmla="*/ 20 w 437"/>
                  <a:gd name="T53" fmla="*/ 387 h 438"/>
                  <a:gd name="T54" fmla="*/ 20 w 437"/>
                  <a:gd name="T55" fmla="*/ 405 h 438"/>
                  <a:gd name="T56" fmla="*/ 50 w 437"/>
                  <a:gd name="T57" fmla="*/ 438 h 438"/>
                  <a:gd name="T58" fmla="*/ 79 w 437"/>
                  <a:gd name="T59" fmla="*/ 438 h 438"/>
                  <a:gd name="T60" fmla="*/ 108 w 437"/>
                  <a:gd name="T61" fmla="*/ 438 h 438"/>
                  <a:gd name="T62" fmla="*/ 137 w 437"/>
                  <a:gd name="T63" fmla="*/ 438 h 438"/>
                  <a:gd name="T64" fmla="*/ 167 w 437"/>
                  <a:gd name="T65" fmla="*/ 438 h 438"/>
                  <a:gd name="T66" fmla="*/ 196 w 437"/>
                  <a:gd name="T67" fmla="*/ 438 h 438"/>
                  <a:gd name="T68" fmla="*/ 225 w 437"/>
                  <a:gd name="T69" fmla="*/ 438 h 438"/>
                  <a:gd name="T70" fmla="*/ 254 w 437"/>
                  <a:gd name="T71" fmla="*/ 438 h 438"/>
                  <a:gd name="T72" fmla="*/ 284 w 437"/>
                  <a:gd name="T73" fmla="*/ 438 h 438"/>
                  <a:gd name="T74" fmla="*/ 313 w 437"/>
                  <a:gd name="T75" fmla="*/ 438 h 438"/>
                  <a:gd name="T76" fmla="*/ 342 w 437"/>
                  <a:gd name="T77" fmla="*/ 438 h 438"/>
                  <a:gd name="T78" fmla="*/ 371 w 437"/>
                  <a:gd name="T79" fmla="*/ 438 h 438"/>
                  <a:gd name="T80" fmla="*/ 401 w 437"/>
                  <a:gd name="T81" fmla="*/ 438 h 438"/>
                  <a:gd name="T82" fmla="*/ 416 w 437"/>
                  <a:gd name="T83" fmla="*/ 402 h 438"/>
                  <a:gd name="T84" fmla="*/ 416 w 437"/>
                  <a:gd name="T85" fmla="*/ 372 h 438"/>
                  <a:gd name="T86" fmla="*/ 416 w 437"/>
                  <a:gd name="T87" fmla="*/ 343 h 438"/>
                  <a:gd name="T88" fmla="*/ 416 w 437"/>
                  <a:gd name="T89" fmla="*/ 314 h 438"/>
                  <a:gd name="T90" fmla="*/ 416 w 437"/>
                  <a:gd name="T91" fmla="*/ 285 h 438"/>
                  <a:gd name="T92" fmla="*/ 416 w 437"/>
                  <a:gd name="T93" fmla="*/ 255 h 438"/>
                  <a:gd name="T94" fmla="*/ 416 w 437"/>
                  <a:gd name="T95" fmla="*/ 226 h 438"/>
                  <a:gd name="T96" fmla="*/ 416 w 437"/>
                  <a:gd name="T97" fmla="*/ 197 h 438"/>
                  <a:gd name="T98" fmla="*/ 416 w 437"/>
                  <a:gd name="T99" fmla="*/ 168 h 438"/>
                  <a:gd name="T100" fmla="*/ 416 w 437"/>
                  <a:gd name="T101" fmla="*/ 138 h 438"/>
                  <a:gd name="T102" fmla="*/ 416 w 437"/>
                  <a:gd name="T103" fmla="*/ 109 h 438"/>
                  <a:gd name="T104" fmla="*/ 416 w 437"/>
                  <a:gd name="T105" fmla="*/ 80 h 438"/>
                  <a:gd name="T106" fmla="*/ 416 w 437"/>
                  <a:gd name="T107" fmla="*/ 5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38">
                    <a:moveTo>
                      <a:pt x="437" y="51"/>
                    </a:moveTo>
                    <a:cubicBezTo>
                      <a:pt x="437" y="36"/>
                      <a:pt x="437" y="36"/>
                      <a:pt x="437" y="36"/>
                    </a:cubicBezTo>
                    <a:cubicBezTo>
                      <a:pt x="416" y="36"/>
                      <a:pt x="416" y="36"/>
                      <a:pt x="416" y="36"/>
                    </a:cubicBezTo>
                    <a:cubicBezTo>
                      <a:pt x="416" y="33"/>
                      <a:pt x="416" y="33"/>
                      <a:pt x="416" y="33"/>
                    </a:cubicBezTo>
                    <a:cubicBezTo>
                      <a:pt x="416" y="26"/>
                      <a:pt x="411" y="21"/>
                      <a:pt x="404" y="21"/>
                    </a:cubicBezTo>
                    <a:cubicBezTo>
                      <a:pt x="401" y="21"/>
                      <a:pt x="401" y="21"/>
                      <a:pt x="401" y="21"/>
                    </a:cubicBezTo>
                    <a:cubicBezTo>
                      <a:pt x="401" y="0"/>
                      <a:pt x="401" y="0"/>
                      <a:pt x="401" y="0"/>
                    </a:cubicBezTo>
                    <a:cubicBezTo>
                      <a:pt x="386" y="0"/>
                      <a:pt x="386" y="0"/>
                      <a:pt x="386" y="0"/>
                    </a:cubicBezTo>
                    <a:cubicBezTo>
                      <a:pt x="386" y="21"/>
                      <a:pt x="386" y="21"/>
                      <a:pt x="386" y="21"/>
                    </a:cubicBezTo>
                    <a:cubicBezTo>
                      <a:pt x="371" y="21"/>
                      <a:pt x="371" y="21"/>
                      <a:pt x="371" y="21"/>
                    </a:cubicBezTo>
                    <a:cubicBezTo>
                      <a:pt x="371" y="0"/>
                      <a:pt x="371" y="0"/>
                      <a:pt x="371" y="0"/>
                    </a:cubicBezTo>
                    <a:cubicBezTo>
                      <a:pt x="357" y="0"/>
                      <a:pt x="357" y="0"/>
                      <a:pt x="357" y="0"/>
                    </a:cubicBezTo>
                    <a:cubicBezTo>
                      <a:pt x="357" y="21"/>
                      <a:pt x="357" y="21"/>
                      <a:pt x="357" y="21"/>
                    </a:cubicBezTo>
                    <a:cubicBezTo>
                      <a:pt x="342" y="21"/>
                      <a:pt x="342" y="21"/>
                      <a:pt x="342" y="21"/>
                    </a:cubicBezTo>
                    <a:cubicBezTo>
                      <a:pt x="342" y="0"/>
                      <a:pt x="342" y="0"/>
                      <a:pt x="342" y="0"/>
                    </a:cubicBezTo>
                    <a:cubicBezTo>
                      <a:pt x="328" y="0"/>
                      <a:pt x="328" y="0"/>
                      <a:pt x="328" y="0"/>
                    </a:cubicBezTo>
                    <a:cubicBezTo>
                      <a:pt x="328" y="21"/>
                      <a:pt x="328" y="21"/>
                      <a:pt x="328" y="21"/>
                    </a:cubicBezTo>
                    <a:cubicBezTo>
                      <a:pt x="313" y="21"/>
                      <a:pt x="313" y="21"/>
                      <a:pt x="313" y="21"/>
                    </a:cubicBezTo>
                    <a:cubicBezTo>
                      <a:pt x="313" y="0"/>
                      <a:pt x="313" y="0"/>
                      <a:pt x="313" y="0"/>
                    </a:cubicBezTo>
                    <a:cubicBezTo>
                      <a:pt x="298" y="0"/>
                      <a:pt x="298" y="0"/>
                      <a:pt x="298" y="0"/>
                    </a:cubicBezTo>
                    <a:cubicBezTo>
                      <a:pt x="298" y="21"/>
                      <a:pt x="298" y="21"/>
                      <a:pt x="298" y="21"/>
                    </a:cubicBezTo>
                    <a:cubicBezTo>
                      <a:pt x="284" y="21"/>
                      <a:pt x="284" y="21"/>
                      <a:pt x="284" y="21"/>
                    </a:cubicBezTo>
                    <a:cubicBezTo>
                      <a:pt x="284" y="0"/>
                      <a:pt x="284" y="0"/>
                      <a:pt x="284" y="0"/>
                    </a:cubicBezTo>
                    <a:cubicBezTo>
                      <a:pt x="269" y="0"/>
                      <a:pt x="269" y="0"/>
                      <a:pt x="269" y="0"/>
                    </a:cubicBezTo>
                    <a:cubicBezTo>
                      <a:pt x="269" y="21"/>
                      <a:pt x="269" y="21"/>
                      <a:pt x="269" y="21"/>
                    </a:cubicBezTo>
                    <a:cubicBezTo>
                      <a:pt x="254" y="21"/>
                      <a:pt x="254" y="21"/>
                      <a:pt x="254" y="21"/>
                    </a:cubicBezTo>
                    <a:cubicBezTo>
                      <a:pt x="254" y="0"/>
                      <a:pt x="254" y="0"/>
                      <a:pt x="254" y="0"/>
                    </a:cubicBezTo>
                    <a:cubicBezTo>
                      <a:pt x="240" y="0"/>
                      <a:pt x="240" y="0"/>
                      <a:pt x="240" y="0"/>
                    </a:cubicBezTo>
                    <a:cubicBezTo>
                      <a:pt x="240" y="21"/>
                      <a:pt x="240" y="21"/>
                      <a:pt x="240" y="21"/>
                    </a:cubicBezTo>
                    <a:cubicBezTo>
                      <a:pt x="225" y="21"/>
                      <a:pt x="225" y="21"/>
                      <a:pt x="225" y="21"/>
                    </a:cubicBezTo>
                    <a:cubicBezTo>
                      <a:pt x="225" y="0"/>
                      <a:pt x="225" y="0"/>
                      <a:pt x="225" y="0"/>
                    </a:cubicBezTo>
                    <a:cubicBezTo>
                      <a:pt x="211" y="0"/>
                      <a:pt x="211" y="0"/>
                      <a:pt x="211" y="0"/>
                    </a:cubicBezTo>
                    <a:cubicBezTo>
                      <a:pt x="211" y="21"/>
                      <a:pt x="211" y="21"/>
                      <a:pt x="211" y="21"/>
                    </a:cubicBezTo>
                    <a:cubicBezTo>
                      <a:pt x="196" y="21"/>
                      <a:pt x="196" y="21"/>
                      <a:pt x="196" y="21"/>
                    </a:cubicBezTo>
                    <a:cubicBezTo>
                      <a:pt x="196" y="0"/>
                      <a:pt x="196" y="0"/>
                      <a:pt x="196" y="0"/>
                    </a:cubicBezTo>
                    <a:cubicBezTo>
                      <a:pt x="181" y="0"/>
                      <a:pt x="181" y="0"/>
                      <a:pt x="181" y="0"/>
                    </a:cubicBezTo>
                    <a:cubicBezTo>
                      <a:pt x="181" y="21"/>
                      <a:pt x="181" y="21"/>
                      <a:pt x="181" y="21"/>
                    </a:cubicBezTo>
                    <a:cubicBezTo>
                      <a:pt x="167" y="21"/>
                      <a:pt x="167" y="21"/>
                      <a:pt x="167" y="21"/>
                    </a:cubicBezTo>
                    <a:cubicBezTo>
                      <a:pt x="167" y="0"/>
                      <a:pt x="167" y="0"/>
                      <a:pt x="167" y="0"/>
                    </a:cubicBezTo>
                    <a:cubicBezTo>
                      <a:pt x="152" y="0"/>
                      <a:pt x="152" y="0"/>
                      <a:pt x="152" y="0"/>
                    </a:cubicBezTo>
                    <a:cubicBezTo>
                      <a:pt x="152" y="21"/>
                      <a:pt x="152" y="21"/>
                      <a:pt x="152" y="21"/>
                    </a:cubicBezTo>
                    <a:cubicBezTo>
                      <a:pt x="137" y="21"/>
                      <a:pt x="137" y="21"/>
                      <a:pt x="137" y="21"/>
                    </a:cubicBezTo>
                    <a:cubicBezTo>
                      <a:pt x="137" y="0"/>
                      <a:pt x="137" y="0"/>
                      <a:pt x="137" y="0"/>
                    </a:cubicBezTo>
                    <a:cubicBezTo>
                      <a:pt x="123" y="0"/>
                      <a:pt x="123" y="0"/>
                      <a:pt x="123" y="0"/>
                    </a:cubicBezTo>
                    <a:cubicBezTo>
                      <a:pt x="123" y="21"/>
                      <a:pt x="123" y="21"/>
                      <a:pt x="123" y="21"/>
                    </a:cubicBezTo>
                    <a:cubicBezTo>
                      <a:pt x="108" y="21"/>
                      <a:pt x="108" y="21"/>
                      <a:pt x="108" y="21"/>
                    </a:cubicBezTo>
                    <a:cubicBezTo>
                      <a:pt x="108" y="0"/>
                      <a:pt x="108" y="0"/>
                      <a:pt x="108" y="0"/>
                    </a:cubicBezTo>
                    <a:cubicBezTo>
                      <a:pt x="94" y="0"/>
                      <a:pt x="94" y="0"/>
                      <a:pt x="94" y="0"/>
                    </a:cubicBezTo>
                    <a:cubicBezTo>
                      <a:pt x="94" y="21"/>
                      <a:pt x="94" y="21"/>
                      <a:pt x="94" y="21"/>
                    </a:cubicBezTo>
                    <a:cubicBezTo>
                      <a:pt x="79" y="21"/>
                      <a:pt x="79" y="21"/>
                      <a:pt x="79" y="21"/>
                    </a:cubicBezTo>
                    <a:cubicBezTo>
                      <a:pt x="79" y="0"/>
                      <a:pt x="79" y="0"/>
                      <a:pt x="79" y="0"/>
                    </a:cubicBezTo>
                    <a:cubicBezTo>
                      <a:pt x="64" y="0"/>
                      <a:pt x="64" y="0"/>
                      <a:pt x="64" y="0"/>
                    </a:cubicBezTo>
                    <a:cubicBezTo>
                      <a:pt x="64" y="21"/>
                      <a:pt x="64" y="21"/>
                      <a:pt x="64" y="21"/>
                    </a:cubicBezTo>
                    <a:cubicBezTo>
                      <a:pt x="50" y="21"/>
                      <a:pt x="50" y="21"/>
                      <a:pt x="50" y="21"/>
                    </a:cubicBezTo>
                    <a:cubicBezTo>
                      <a:pt x="50" y="0"/>
                      <a:pt x="50" y="0"/>
                      <a:pt x="50" y="0"/>
                    </a:cubicBezTo>
                    <a:cubicBezTo>
                      <a:pt x="35" y="0"/>
                      <a:pt x="35" y="0"/>
                      <a:pt x="35" y="0"/>
                    </a:cubicBezTo>
                    <a:cubicBezTo>
                      <a:pt x="35" y="21"/>
                      <a:pt x="35" y="21"/>
                      <a:pt x="35" y="21"/>
                    </a:cubicBezTo>
                    <a:cubicBezTo>
                      <a:pt x="32" y="21"/>
                      <a:pt x="32" y="21"/>
                      <a:pt x="32" y="21"/>
                    </a:cubicBezTo>
                    <a:cubicBezTo>
                      <a:pt x="25" y="21"/>
                      <a:pt x="20" y="26"/>
                      <a:pt x="20" y="33"/>
                    </a:cubicBezTo>
                    <a:cubicBezTo>
                      <a:pt x="20" y="36"/>
                      <a:pt x="20" y="36"/>
                      <a:pt x="20" y="36"/>
                    </a:cubicBezTo>
                    <a:cubicBezTo>
                      <a:pt x="0" y="36"/>
                      <a:pt x="0" y="36"/>
                      <a:pt x="0" y="36"/>
                    </a:cubicBezTo>
                    <a:cubicBezTo>
                      <a:pt x="0" y="51"/>
                      <a:pt x="0" y="51"/>
                      <a:pt x="0" y="51"/>
                    </a:cubicBezTo>
                    <a:cubicBezTo>
                      <a:pt x="20" y="51"/>
                      <a:pt x="20" y="51"/>
                      <a:pt x="20" y="51"/>
                    </a:cubicBezTo>
                    <a:cubicBezTo>
                      <a:pt x="20" y="66"/>
                      <a:pt x="20" y="66"/>
                      <a:pt x="20" y="66"/>
                    </a:cubicBezTo>
                    <a:cubicBezTo>
                      <a:pt x="0" y="66"/>
                      <a:pt x="0" y="66"/>
                      <a:pt x="0" y="66"/>
                    </a:cubicBezTo>
                    <a:cubicBezTo>
                      <a:pt x="0" y="80"/>
                      <a:pt x="0" y="80"/>
                      <a:pt x="0" y="80"/>
                    </a:cubicBezTo>
                    <a:cubicBezTo>
                      <a:pt x="20" y="80"/>
                      <a:pt x="20" y="80"/>
                      <a:pt x="20" y="80"/>
                    </a:cubicBezTo>
                    <a:cubicBezTo>
                      <a:pt x="20" y="95"/>
                      <a:pt x="20" y="95"/>
                      <a:pt x="20" y="95"/>
                    </a:cubicBezTo>
                    <a:cubicBezTo>
                      <a:pt x="0" y="95"/>
                      <a:pt x="0" y="95"/>
                      <a:pt x="0" y="95"/>
                    </a:cubicBezTo>
                    <a:cubicBezTo>
                      <a:pt x="0" y="109"/>
                      <a:pt x="0" y="109"/>
                      <a:pt x="0" y="109"/>
                    </a:cubicBezTo>
                    <a:cubicBezTo>
                      <a:pt x="20" y="109"/>
                      <a:pt x="20" y="109"/>
                      <a:pt x="20" y="109"/>
                    </a:cubicBezTo>
                    <a:cubicBezTo>
                      <a:pt x="20" y="124"/>
                      <a:pt x="20" y="124"/>
                      <a:pt x="20" y="124"/>
                    </a:cubicBezTo>
                    <a:cubicBezTo>
                      <a:pt x="0" y="124"/>
                      <a:pt x="0" y="124"/>
                      <a:pt x="0" y="124"/>
                    </a:cubicBezTo>
                    <a:cubicBezTo>
                      <a:pt x="0" y="138"/>
                      <a:pt x="0" y="138"/>
                      <a:pt x="0" y="138"/>
                    </a:cubicBezTo>
                    <a:cubicBezTo>
                      <a:pt x="20" y="138"/>
                      <a:pt x="20" y="138"/>
                      <a:pt x="20" y="138"/>
                    </a:cubicBezTo>
                    <a:cubicBezTo>
                      <a:pt x="20" y="153"/>
                      <a:pt x="20" y="153"/>
                      <a:pt x="20" y="153"/>
                    </a:cubicBezTo>
                    <a:cubicBezTo>
                      <a:pt x="0" y="153"/>
                      <a:pt x="0" y="153"/>
                      <a:pt x="0" y="153"/>
                    </a:cubicBezTo>
                    <a:cubicBezTo>
                      <a:pt x="0" y="168"/>
                      <a:pt x="0" y="168"/>
                      <a:pt x="0" y="168"/>
                    </a:cubicBezTo>
                    <a:cubicBezTo>
                      <a:pt x="20" y="168"/>
                      <a:pt x="20" y="168"/>
                      <a:pt x="20" y="168"/>
                    </a:cubicBezTo>
                    <a:cubicBezTo>
                      <a:pt x="20" y="183"/>
                      <a:pt x="20" y="183"/>
                      <a:pt x="20" y="183"/>
                    </a:cubicBezTo>
                    <a:cubicBezTo>
                      <a:pt x="0" y="183"/>
                      <a:pt x="0" y="183"/>
                      <a:pt x="0" y="183"/>
                    </a:cubicBezTo>
                    <a:cubicBezTo>
                      <a:pt x="0" y="197"/>
                      <a:pt x="0" y="197"/>
                      <a:pt x="0" y="197"/>
                    </a:cubicBezTo>
                    <a:cubicBezTo>
                      <a:pt x="20" y="197"/>
                      <a:pt x="20" y="197"/>
                      <a:pt x="20" y="197"/>
                    </a:cubicBezTo>
                    <a:cubicBezTo>
                      <a:pt x="20" y="212"/>
                      <a:pt x="20" y="212"/>
                      <a:pt x="20" y="212"/>
                    </a:cubicBezTo>
                    <a:cubicBezTo>
                      <a:pt x="0" y="212"/>
                      <a:pt x="0" y="212"/>
                      <a:pt x="0" y="212"/>
                    </a:cubicBezTo>
                    <a:cubicBezTo>
                      <a:pt x="0" y="226"/>
                      <a:pt x="0" y="226"/>
                      <a:pt x="0" y="226"/>
                    </a:cubicBezTo>
                    <a:cubicBezTo>
                      <a:pt x="20" y="226"/>
                      <a:pt x="20" y="226"/>
                      <a:pt x="20" y="226"/>
                    </a:cubicBezTo>
                    <a:cubicBezTo>
                      <a:pt x="20" y="241"/>
                      <a:pt x="20" y="241"/>
                      <a:pt x="20" y="241"/>
                    </a:cubicBezTo>
                    <a:cubicBezTo>
                      <a:pt x="0" y="241"/>
                      <a:pt x="0" y="241"/>
                      <a:pt x="0" y="241"/>
                    </a:cubicBezTo>
                    <a:cubicBezTo>
                      <a:pt x="0" y="255"/>
                      <a:pt x="0" y="255"/>
                      <a:pt x="0" y="255"/>
                    </a:cubicBezTo>
                    <a:cubicBezTo>
                      <a:pt x="20" y="255"/>
                      <a:pt x="20" y="255"/>
                      <a:pt x="20" y="255"/>
                    </a:cubicBezTo>
                    <a:cubicBezTo>
                      <a:pt x="20" y="270"/>
                      <a:pt x="20" y="270"/>
                      <a:pt x="20" y="270"/>
                    </a:cubicBezTo>
                    <a:cubicBezTo>
                      <a:pt x="0" y="270"/>
                      <a:pt x="0" y="270"/>
                      <a:pt x="0" y="270"/>
                    </a:cubicBezTo>
                    <a:cubicBezTo>
                      <a:pt x="0" y="285"/>
                      <a:pt x="0" y="285"/>
                      <a:pt x="0" y="285"/>
                    </a:cubicBezTo>
                    <a:cubicBezTo>
                      <a:pt x="20" y="285"/>
                      <a:pt x="20" y="285"/>
                      <a:pt x="20" y="285"/>
                    </a:cubicBezTo>
                    <a:cubicBezTo>
                      <a:pt x="20" y="300"/>
                      <a:pt x="20" y="300"/>
                      <a:pt x="20" y="300"/>
                    </a:cubicBezTo>
                    <a:cubicBezTo>
                      <a:pt x="0" y="300"/>
                      <a:pt x="0" y="300"/>
                      <a:pt x="0" y="300"/>
                    </a:cubicBezTo>
                    <a:cubicBezTo>
                      <a:pt x="0" y="314"/>
                      <a:pt x="0" y="314"/>
                      <a:pt x="0" y="314"/>
                    </a:cubicBezTo>
                    <a:cubicBezTo>
                      <a:pt x="20" y="314"/>
                      <a:pt x="20" y="314"/>
                      <a:pt x="20" y="314"/>
                    </a:cubicBezTo>
                    <a:cubicBezTo>
                      <a:pt x="20" y="329"/>
                      <a:pt x="20" y="329"/>
                      <a:pt x="20" y="329"/>
                    </a:cubicBezTo>
                    <a:cubicBezTo>
                      <a:pt x="0" y="329"/>
                      <a:pt x="0" y="329"/>
                      <a:pt x="0" y="329"/>
                    </a:cubicBezTo>
                    <a:cubicBezTo>
                      <a:pt x="0" y="343"/>
                      <a:pt x="0" y="343"/>
                      <a:pt x="0" y="343"/>
                    </a:cubicBezTo>
                    <a:cubicBezTo>
                      <a:pt x="20" y="343"/>
                      <a:pt x="20" y="343"/>
                      <a:pt x="20" y="343"/>
                    </a:cubicBezTo>
                    <a:cubicBezTo>
                      <a:pt x="20" y="358"/>
                      <a:pt x="20" y="358"/>
                      <a:pt x="20" y="358"/>
                    </a:cubicBezTo>
                    <a:cubicBezTo>
                      <a:pt x="0" y="358"/>
                      <a:pt x="0" y="358"/>
                      <a:pt x="0" y="358"/>
                    </a:cubicBezTo>
                    <a:cubicBezTo>
                      <a:pt x="0" y="372"/>
                      <a:pt x="0" y="372"/>
                      <a:pt x="0" y="372"/>
                    </a:cubicBezTo>
                    <a:cubicBezTo>
                      <a:pt x="20" y="372"/>
                      <a:pt x="20" y="372"/>
                      <a:pt x="20" y="372"/>
                    </a:cubicBezTo>
                    <a:cubicBezTo>
                      <a:pt x="20" y="387"/>
                      <a:pt x="20" y="387"/>
                      <a:pt x="20" y="387"/>
                    </a:cubicBezTo>
                    <a:cubicBezTo>
                      <a:pt x="0" y="387"/>
                      <a:pt x="0" y="387"/>
                      <a:pt x="0" y="387"/>
                    </a:cubicBezTo>
                    <a:cubicBezTo>
                      <a:pt x="0" y="402"/>
                      <a:pt x="0" y="402"/>
                      <a:pt x="0" y="402"/>
                    </a:cubicBezTo>
                    <a:cubicBezTo>
                      <a:pt x="20" y="402"/>
                      <a:pt x="20" y="402"/>
                      <a:pt x="20" y="402"/>
                    </a:cubicBezTo>
                    <a:cubicBezTo>
                      <a:pt x="20" y="405"/>
                      <a:pt x="20" y="405"/>
                      <a:pt x="20" y="405"/>
                    </a:cubicBezTo>
                    <a:cubicBezTo>
                      <a:pt x="20" y="412"/>
                      <a:pt x="25" y="417"/>
                      <a:pt x="32" y="417"/>
                    </a:cubicBezTo>
                    <a:cubicBezTo>
                      <a:pt x="35" y="417"/>
                      <a:pt x="35" y="417"/>
                      <a:pt x="35" y="417"/>
                    </a:cubicBezTo>
                    <a:cubicBezTo>
                      <a:pt x="35" y="438"/>
                      <a:pt x="35" y="438"/>
                      <a:pt x="35" y="438"/>
                    </a:cubicBezTo>
                    <a:cubicBezTo>
                      <a:pt x="50" y="438"/>
                      <a:pt x="50" y="438"/>
                      <a:pt x="50" y="438"/>
                    </a:cubicBezTo>
                    <a:cubicBezTo>
                      <a:pt x="50" y="417"/>
                      <a:pt x="50" y="417"/>
                      <a:pt x="50" y="417"/>
                    </a:cubicBezTo>
                    <a:cubicBezTo>
                      <a:pt x="64" y="417"/>
                      <a:pt x="64" y="417"/>
                      <a:pt x="64" y="417"/>
                    </a:cubicBezTo>
                    <a:cubicBezTo>
                      <a:pt x="64" y="438"/>
                      <a:pt x="64" y="438"/>
                      <a:pt x="64" y="438"/>
                    </a:cubicBezTo>
                    <a:cubicBezTo>
                      <a:pt x="79" y="438"/>
                      <a:pt x="79" y="438"/>
                      <a:pt x="79" y="438"/>
                    </a:cubicBezTo>
                    <a:cubicBezTo>
                      <a:pt x="79" y="417"/>
                      <a:pt x="79" y="417"/>
                      <a:pt x="79" y="417"/>
                    </a:cubicBezTo>
                    <a:cubicBezTo>
                      <a:pt x="94" y="417"/>
                      <a:pt x="94" y="417"/>
                      <a:pt x="94" y="417"/>
                    </a:cubicBezTo>
                    <a:cubicBezTo>
                      <a:pt x="94" y="438"/>
                      <a:pt x="94" y="438"/>
                      <a:pt x="94" y="438"/>
                    </a:cubicBezTo>
                    <a:cubicBezTo>
                      <a:pt x="108" y="438"/>
                      <a:pt x="108" y="438"/>
                      <a:pt x="108" y="438"/>
                    </a:cubicBezTo>
                    <a:cubicBezTo>
                      <a:pt x="108" y="417"/>
                      <a:pt x="108" y="417"/>
                      <a:pt x="108" y="417"/>
                    </a:cubicBezTo>
                    <a:cubicBezTo>
                      <a:pt x="123" y="417"/>
                      <a:pt x="123" y="417"/>
                      <a:pt x="123" y="417"/>
                    </a:cubicBezTo>
                    <a:cubicBezTo>
                      <a:pt x="123" y="438"/>
                      <a:pt x="123" y="438"/>
                      <a:pt x="123" y="438"/>
                    </a:cubicBezTo>
                    <a:cubicBezTo>
                      <a:pt x="137" y="438"/>
                      <a:pt x="137" y="438"/>
                      <a:pt x="137" y="438"/>
                    </a:cubicBezTo>
                    <a:cubicBezTo>
                      <a:pt x="137" y="417"/>
                      <a:pt x="137" y="417"/>
                      <a:pt x="137" y="417"/>
                    </a:cubicBezTo>
                    <a:cubicBezTo>
                      <a:pt x="152" y="417"/>
                      <a:pt x="152" y="417"/>
                      <a:pt x="152" y="417"/>
                    </a:cubicBezTo>
                    <a:cubicBezTo>
                      <a:pt x="152" y="438"/>
                      <a:pt x="152" y="438"/>
                      <a:pt x="152" y="438"/>
                    </a:cubicBezTo>
                    <a:cubicBezTo>
                      <a:pt x="167" y="438"/>
                      <a:pt x="167" y="438"/>
                      <a:pt x="167" y="438"/>
                    </a:cubicBezTo>
                    <a:cubicBezTo>
                      <a:pt x="167" y="417"/>
                      <a:pt x="167" y="417"/>
                      <a:pt x="167" y="417"/>
                    </a:cubicBezTo>
                    <a:cubicBezTo>
                      <a:pt x="181" y="417"/>
                      <a:pt x="181" y="417"/>
                      <a:pt x="181" y="417"/>
                    </a:cubicBezTo>
                    <a:cubicBezTo>
                      <a:pt x="181" y="438"/>
                      <a:pt x="181" y="438"/>
                      <a:pt x="181" y="438"/>
                    </a:cubicBezTo>
                    <a:cubicBezTo>
                      <a:pt x="196" y="438"/>
                      <a:pt x="196" y="438"/>
                      <a:pt x="196" y="438"/>
                    </a:cubicBezTo>
                    <a:cubicBezTo>
                      <a:pt x="196" y="417"/>
                      <a:pt x="196" y="417"/>
                      <a:pt x="196" y="417"/>
                    </a:cubicBezTo>
                    <a:cubicBezTo>
                      <a:pt x="211" y="417"/>
                      <a:pt x="211" y="417"/>
                      <a:pt x="211" y="417"/>
                    </a:cubicBezTo>
                    <a:cubicBezTo>
                      <a:pt x="211" y="438"/>
                      <a:pt x="211" y="438"/>
                      <a:pt x="211" y="438"/>
                    </a:cubicBezTo>
                    <a:cubicBezTo>
                      <a:pt x="225" y="438"/>
                      <a:pt x="225" y="438"/>
                      <a:pt x="225" y="438"/>
                    </a:cubicBezTo>
                    <a:cubicBezTo>
                      <a:pt x="225" y="417"/>
                      <a:pt x="225" y="417"/>
                      <a:pt x="225" y="417"/>
                    </a:cubicBezTo>
                    <a:cubicBezTo>
                      <a:pt x="240" y="417"/>
                      <a:pt x="240" y="417"/>
                      <a:pt x="240" y="417"/>
                    </a:cubicBezTo>
                    <a:cubicBezTo>
                      <a:pt x="240" y="438"/>
                      <a:pt x="240" y="438"/>
                      <a:pt x="240" y="438"/>
                    </a:cubicBezTo>
                    <a:cubicBezTo>
                      <a:pt x="254" y="438"/>
                      <a:pt x="254" y="438"/>
                      <a:pt x="254" y="438"/>
                    </a:cubicBezTo>
                    <a:cubicBezTo>
                      <a:pt x="254" y="417"/>
                      <a:pt x="254" y="417"/>
                      <a:pt x="254" y="417"/>
                    </a:cubicBezTo>
                    <a:cubicBezTo>
                      <a:pt x="269" y="417"/>
                      <a:pt x="269" y="417"/>
                      <a:pt x="269" y="417"/>
                    </a:cubicBezTo>
                    <a:cubicBezTo>
                      <a:pt x="269" y="438"/>
                      <a:pt x="269" y="438"/>
                      <a:pt x="269" y="438"/>
                    </a:cubicBezTo>
                    <a:cubicBezTo>
                      <a:pt x="284" y="438"/>
                      <a:pt x="284" y="438"/>
                      <a:pt x="284" y="438"/>
                    </a:cubicBezTo>
                    <a:cubicBezTo>
                      <a:pt x="284" y="417"/>
                      <a:pt x="284" y="417"/>
                      <a:pt x="284" y="417"/>
                    </a:cubicBezTo>
                    <a:cubicBezTo>
                      <a:pt x="298" y="417"/>
                      <a:pt x="298" y="417"/>
                      <a:pt x="298" y="417"/>
                    </a:cubicBezTo>
                    <a:cubicBezTo>
                      <a:pt x="298" y="438"/>
                      <a:pt x="298" y="438"/>
                      <a:pt x="298" y="438"/>
                    </a:cubicBezTo>
                    <a:cubicBezTo>
                      <a:pt x="313" y="438"/>
                      <a:pt x="313" y="438"/>
                      <a:pt x="313" y="438"/>
                    </a:cubicBezTo>
                    <a:cubicBezTo>
                      <a:pt x="313" y="417"/>
                      <a:pt x="313" y="417"/>
                      <a:pt x="313" y="417"/>
                    </a:cubicBezTo>
                    <a:cubicBezTo>
                      <a:pt x="328" y="417"/>
                      <a:pt x="328" y="417"/>
                      <a:pt x="328" y="417"/>
                    </a:cubicBezTo>
                    <a:cubicBezTo>
                      <a:pt x="328" y="438"/>
                      <a:pt x="328" y="438"/>
                      <a:pt x="328" y="438"/>
                    </a:cubicBezTo>
                    <a:cubicBezTo>
                      <a:pt x="342" y="438"/>
                      <a:pt x="342" y="438"/>
                      <a:pt x="342" y="438"/>
                    </a:cubicBezTo>
                    <a:cubicBezTo>
                      <a:pt x="342" y="417"/>
                      <a:pt x="342" y="417"/>
                      <a:pt x="342" y="417"/>
                    </a:cubicBezTo>
                    <a:cubicBezTo>
                      <a:pt x="357" y="417"/>
                      <a:pt x="357" y="417"/>
                      <a:pt x="357" y="417"/>
                    </a:cubicBezTo>
                    <a:cubicBezTo>
                      <a:pt x="357" y="438"/>
                      <a:pt x="357" y="438"/>
                      <a:pt x="357" y="438"/>
                    </a:cubicBezTo>
                    <a:cubicBezTo>
                      <a:pt x="371" y="438"/>
                      <a:pt x="371" y="438"/>
                      <a:pt x="371" y="438"/>
                    </a:cubicBezTo>
                    <a:cubicBezTo>
                      <a:pt x="371" y="417"/>
                      <a:pt x="371" y="417"/>
                      <a:pt x="371" y="417"/>
                    </a:cubicBezTo>
                    <a:cubicBezTo>
                      <a:pt x="386" y="417"/>
                      <a:pt x="386" y="417"/>
                      <a:pt x="386" y="417"/>
                    </a:cubicBezTo>
                    <a:cubicBezTo>
                      <a:pt x="386" y="438"/>
                      <a:pt x="386" y="438"/>
                      <a:pt x="386" y="438"/>
                    </a:cubicBezTo>
                    <a:cubicBezTo>
                      <a:pt x="401" y="438"/>
                      <a:pt x="401" y="438"/>
                      <a:pt x="401" y="438"/>
                    </a:cubicBezTo>
                    <a:cubicBezTo>
                      <a:pt x="401" y="417"/>
                      <a:pt x="401" y="417"/>
                      <a:pt x="401" y="417"/>
                    </a:cubicBezTo>
                    <a:cubicBezTo>
                      <a:pt x="404" y="417"/>
                      <a:pt x="404" y="417"/>
                      <a:pt x="404" y="417"/>
                    </a:cubicBezTo>
                    <a:cubicBezTo>
                      <a:pt x="411" y="417"/>
                      <a:pt x="416" y="412"/>
                      <a:pt x="416" y="405"/>
                    </a:cubicBezTo>
                    <a:cubicBezTo>
                      <a:pt x="416" y="402"/>
                      <a:pt x="416" y="402"/>
                      <a:pt x="416" y="402"/>
                    </a:cubicBezTo>
                    <a:cubicBezTo>
                      <a:pt x="437" y="402"/>
                      <a:pt x="437" y="402"/>
                      <a:pt x="437" y="402"/>
                    </a:cubicBezTo>
                    <a:cubicBezTo>
                      <a:pt x="437" y="387"/>
                      <a:pt x="437" y="387"/>
                      <a:pt x="437" y="387"/>
                    </a:cubicBezTo>
                    <a:cubicBezTo>
                      <a:pt x="416" y="387"/>
                      <a:pt x="416" y="387"/>
                      <a:pt x="416" y="387"/>
                    </a:cubicBezTo>
                    <a:cubicBezTo>
                      <a:pt x="416" y="372"/>
                      <a:pt x="416" y="372"/>
                      <a:pt x="416" y="372"/>
                    </a:cubicBezTo>
                    <a:cubicBezTo>
                      <a:pt x="437" y="372"/>
                      <a:pt x="437" y="372"/>
                      <a:pt x="437" y="372"/>
                    </a:cubicBezTo>
                    <a:cubicBezTo>
                      <a:pt x="437" y="358"/>
                      <a:pt x="437" y="358"/>
                      <a:pt x="437" y="358"/>
                    </a:cubicBezTo>
                    <a:cubicBezTo>
                      <a:pt x="416" y="358"/>
                      <a:pt x="416" y="358"/>
                      <a:pt x="416" y="358"/>
                    </a:cubicBezTo>
                    <a:cubicBezTo>
                      <a:pt x="416" y="343"/>
                      <a:pt x="416" y="343"/>
                      <a:pt x="416" y="343"/>
                    </a:cubicBezTo>
                    <a:cubicBezTo>
                      <a:pt x="437" y="343"/>
                      <a:pt x="437" y="343"/>
                      <a:pt x="437" y="343"/>
                    </a:cubicBezTo>
                    <a:cubicBezTo>
                      <a:pt x="437" y="329"/>
                      <a:pt x="437" y="329"/>
                      <a:pt x="437" y="329"/>
                    </a:cubicBezTo>
                    <a:cubicBezTo>
                      <a:pt x="416" y="329"/>
                      <a:pt x="416" y="329"/>
                      <a:pt x="416" y="329"/>
                    </a:cubicBezTo>
                    <a:cubicBezTo>
                      <a:pt x="416" y="314"/>
                      <a:pt x="416" y="314"/>
                      <a:pt x="416" y="314"/>
                    </a:cubicBezTo>
                    <a:cubicBezTo>
                      <a:pt x="437" y="314"/>
                      <a:pt x="437" y="314"/>
                      <a:pt x="437" y="314"/>
                    </a:cubicBezTo>
                    <a:cubicBezTo>
                      <a:pt x="437" y="300"/>
                      <a:pt x="437" y="300"/>
                      <a:pt x="437" y="300"/>
                    </a:cubicBezTo>
                    <a:cubicBezTo>
                      <a:pt x="416" y="300"/>
                      <a:pt x="416" y="300"/>
                      <a:pt x="416" y="300"/>
                    </a:cubicBezTo>
                    <a:cubicBezTo>
                      <a:pt x="416" y="285"/>
                      <a:pt x="416" y="285"/>
                      <a:pt x="416" y="285"/>
                    </a:cubicBezTo>
                    <a:cubicBezTo>
                      <a:pt x="437" y="285"/>
                      <a:pt x="437" y="285"/>
                      <a:pt x="437" y="285"/>
                    </a:cubicBezTo>
                    <a:cubicBezTo>
                      <a:pt x="437" y="270"/>
                      <a:pt x="437" y="270"/>
                      <a:pt x="437" y="270"/>
                    </a:cubicBezTo>
                    <a:cubicBezTo>
                      <a:pt x="416" y="270"/>
                      <a:pt x="416" y="270"/>
                      <a:pt x="416" y="270"/>
                    </a:cubicBezTo>
                    <a:cubicBezTo>
                      <a:pt x="416" y="255"/>
                      <a:pt x="416" y="255"/>
                      <a:pt x="416" y="255"/>
                    </a:cubicBezTo>
                    <a:cubicBezTo>
                      <a:pt x="437" y="255"/>
                      <a:pt x="437" y="255"/>
                      <a:pt x="437" y="255"/>
                    </a:cubicBezTo>
                    <a:cubicBezTo>
                      <a:pt x="437" y="241"/>
                      <a:pt x="437" y="241"/>
                      <a:pt x="437" y="241"/>
                    </a:cubicBezTo>
                    <a:cubicBezTo>
                      <a:pt x="416" y="241"/>
                      <a:pt x="416" y="241"/>
                      <a:pt x="416" y="241"/>
                    </a:cubicBezTo>
                    <a:cubicBezTo>
                      <a:pt x="416" y="226"/>
                      <a:pt x="416" y="226"/>
                      <a:pt x="416" y="226"/>
                    </a:cubicBezTo>
                    <a:cubicBezTo>
                      <a:pt x="437" y="226"/>
                      <a:pt x="437" y="226"/>
                      <a:pt x="437" y="226"/>
                    </a:cubicBezTo>
                    <a:cubicBezTo>
                      <a:pt x="437" y="212"/>
                      <a:pt x="437" y="212"/>
                      <a:pt x="437" y="212"/>
                    </a:cubicBezTo>
                    <a:cubicBezTo>
                      <a:pt x="416" y="212"/>
                      <a:pt x="416" y="212"/>
                      <a:pt x="416" y="212"/>
                    </a:cubicBezTo>
                    <a:cubicBezTo>
                      <a:pt x="416" y="197"/>
                      <a:pt x="416" y="197"/>
                      <a:pt x="416" y="197"/>
                    </a:cubicBezTo>
                    <a:cubicBezTo>
                      <a:pt x="437" y="197"/>
                      <a:pt x="437" y="197"/>
                      <a:pt x="437" y="197"/>
                    </a:cubicBezTo>
                    <a:cubicBezTo>
                      <a:pt x="437" y="183"/>
                      <a:pt x="437" y="183"/>
                      <a:pt x="437" y="183"/>
                    </a:cubicBezTo>
                    <a:cubicBezTo>
                      <a:pt x="416" y="183"/>
                      <a:pt x="416" y="183"/>
                      <a:pt x="416" y="183"/>
                    </a:cubicBezTo>
                    <a:cubicBezTo>
                      <a:pt x="416" y="168"/>
                      <a:pt x="416" y="168"/>
                      <a:pt x="416" y="168"/>
                    </a:cubicBezTo>
                    <a:cubicBezTo>
                      <a:pt x="437" y="168"/>
                      <a:pt x="437" y="168"/>
                      <a:pt x="437" y="168"/>
                    </a:cubicBezTo>
                    <a:cubicBezTo>
                      <a:pt x="437" y="153"/>
                      <a:pt x="437" y="153"/>
                      <a:pt x="437" y="153"/>
                    </a:cubicBezTo>
                    <a:cubicBezTo>
                      <a:pt x="416" y="153"/>
                      <a:pt x="416" y="153"/>
                      <a:pt x="416" y="153"/>
                    </a:cubicBezTo>
                    <a:cubicBezTo>
                      <a:pt x="416" y="138"/>
                      <a:pt x="416" y="138"/>
                      <a:pt x="416" y="138"/>
                    </a:cubicBezTo>
                    <a:cubicBezTo>
                      <a:pt x="437" y="138"/>
                      <a:pt x="437" y="138"/>
                      <a:pt x="437" y="138"/>
                    </a:cubicBezTo>
                    <a:cubicBezTo>
                      <a:pt x="437" y="124"/>
                      <a:pt x="437" y="124"/>
                      <a:pt x="437" y="124"/>
                    </a:cubicBezTo>
                    <a:cubicBezTo>
                      <a:pt x="416" y="124"/>
                      <a:pt x="416" y="124"/>
                      <a:pt x="416" y="124"/>
                    </a:cubicBezTo>
                    <a:cubicBezTo>
                      <a:pt x="416" y="109"/>
                      <a:pt x="416" y="109"/>
                      <a:pt x="416" y="109"/>
                    </a:cubicBezTo>
                    <a:cubicBezTo>
                      <a:pt x="437" y="109"/>
                      <a:pt x="437" y="109"/>
                      <a:pt x="437" y="109"/>
                    </a:cubicBezTo>
                    <a:cubicBezTo>
                      <a:pt x="437" y="95"/>
                      <a:pt x="437" y="95"/>
                      <a:pt x="437" y="95"/>
                    </a:cubicBezTo>
                    <a:cubicBezTo>
                      <a:pt x="416" y="95"/>
                      <a:pt x="416" y="95"/>
                      <a:pt x="416" y="95"/>
                    </a:cubicBezTo>
                    <a:cubicBezTo>
                      <a:pt x="416" y="80"/>
                      <a:pt x="416" y="80"/>
                      <a:pt x="416" y="80"/>
                    </a:cubicBezTo>
                    <a:cubicBezTo>
                      <a:pt x="437" y="80"/>
                      <a:pt x="437" y="80"/>
                      <a:pt x="437" y="80"/>
                    </a:cubicBezTo>
                    <a:cubicBezTo>
                      <a:pt x="437" y="66"/>
                      <a:pt x="437" y="66"/>
                      <a:pt x="437" y="66"/>
                    </a:cubicBezTo>
                    <a:cubicBezTo>
                      <a:pt x="416" y="66"/>
                      <a:pt x="416" y="66"/>
                      <a:pt x="416" y="66"/>
                    </a:cubicBezTo>
                    <a:cubicBezTo>
                      <a:pt x="416" y="51"/>
                      <a:pt x="416" y="51"/>
                      <a:pt x="416" y="51"/>
                    </a:cubicBezTo>
                    <a:lnTo>
                      <a:pt x="437" y="5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33" name="Freeform 25">
                <a:extLst>
                  <a:ext uri="{FF2B5EF4-FFF2-40B4-BE49-F238E27FC236}">
                    <a16:creationId xmlns:a16="http://schemas.microsoft.com/office/drawing/2014/main" id="{1A352BDB-ADCA-42B7-94EB-175166FD1F70}"/>
                  </a:ext>
                </a:extLst>
              </p:cNvPr>
              <p:cNvSpPr>
                <a:spLocks noChangeAspect="1" noEditPoints="1"/>
              </p:cNvSpPr>
              <p:nvPr/>
            </p:nvSpPr>
            <p:spPr bwMode="auto">
              <a:xfrm>
                <a:off x="-1735138" y="1568451"/>
                <a:ext cx="1287463" cy="1284288"/>
              </a:xfrm>
              <a:custGeom>
                <a:avLst/>
                <a:gdLst>
                  <a:gd name="T0" fmla="*/ 269 w 341"/>
                  <a:gd name="T1" fmla="*/ 60 h 340"/>
                  <a:gd name="T2" fmla="*/ 281 w 341"/>
                  <a:gd name="T3" fmla="*/ 72 h 340"/>
                  <a:gd name="T4" fmla="*/ 281 w 341"/>
                  <a:gd name="T5" fmla="*/ 268 h 340"/>
                  <a:gd name="T6" fmla="*/ 269 w 341"/>
                  <a:gd name="T7" fmla="*/ 280 h 340"/>
                  <a:gd name="T8" fmla="*/ 73 w 341"/>
                  <a:gd name="T9" fmla="*/ 280 h 340"/>
                  <a:gd name="T10" fmla="*/ 61 w 341"/>
                  <a:gd name="T11" fmla="*/ 268 h 340"/>
                  <a:gd name="T12" fmla="*/ 61 w 341"/>
                  <a:gd name="T13" fmla="*/ 72 h 340"/>
                  <a:gd name="T14" fmla="*/ 73 w 341"/>
                  <a:gd name="T15" fmla="*/ 60 h 340"/>
                  <a:gd name="T16" fmla="*/ 269 w 341"/>
                  <a:gd name="T17" fmla="*/ 60 h 340"/>
                  <a:gd name="T18" fmla="*/ 269 w 341"/>
                  <a:gd name="T19" fmla="*/ 48 h 340"/>
                  <a:gd name="T20" fmla="*/ 73 w 341"/>
                  <a:gd name="T21" fmla="*/ 48 h 340"/>
                  <a:gd name="T22" fmla="*/ 49 w 341"/>
                  <a:gd name="T23" fmla="*/ 72 h 340"/>
                  <a:gd name="T24" fmla="*/ 49 w 341"/>
                  <a:gd name="T25" fmla="*/ 268 h 340"/>
                  <a:gd name="T26" fmla="*/ 73 w 341"/>
                  <a:gd name="T27" fmla="*/ 292 h 340"/>
                  <a:gd name="T28" fmla="*/ 269 w 341"/>
                  <a:gd name="T29" fmla="*/ 292 h 340"/>
                  <a:gd name="T30" fmla="*/ 293 w 341"/>
                  <a:gd name="T31" fmla="*/ 268 h 340"/>
                  <a:gd name="T32" fmla="*/ 293 w 341"/>
                  <a:gd name="T33" fmla="*/ 72 h 340"/>
                  <a:gd name="T34" fmla="*/ 269 w 341"/>
                  <a:gd name="T35" fmla="*/ 48 h 340"/>
                  <a:gd name="T36" fmla="*/ 13 w 341"/>
                  <a:gd name="T37" fmla="*/ 0 h 340"/>
                  <a:gd name="T38" fmla="*/ 0 w 341"/>
                  <a:gd name="T39" fmla="*/ 13 h 340"/>
                  <a:gd name="T40" fmla="*/ 13 w 341"/>
                  <a:gd name="T41" fmla="*/ 26 h 340"/>
                  <a:gd name="T42" fmla="*/ 26 w 341"/>
                  <a:gd name="T43" fmla="*/ 13 h 340"/>
                  <a:gd name="T44" fmla="*/ 13 w 341"/>
                  <a:gd name="T45" fmla="*/ 0 h 340"/>
                  <a:gd name="T46" fmla="*/ 328 w 341"/>
                  <a:gd name="T47" fmla="*/ 0 h 340"/>
                  <a:gd name="T48" fmla="*/ 315 w 341"/>
                  <a:gd name="T49" fmla="*/ 13 h 340"/>
                  <a:gd name="T50" fmla="*/ 328 w 341"/>
                  <a:gd name="T51" fmla="*/ 26 h 340"/>
                  <a:gd name="T52" fmla="*/ 341 w 341"/>
                  <a:gd name="T53" fmla="*/ 13 h 340"/>
                  <a:gd name="T54" fmla="*/ 328 w 341"/>
                  <a:gd name="T55" fmla="*/ 0 h 340"/>
                  <a:gd name="T56" fmla="*/ 13 w 341"/>
                  <a:gd name="T57" fmla="*/ 314 h 340"/>
                  <a:gd name="T58" fmla="*/ 0 w 341"/>
                  <a:gd name="T59" fmla="*/ 327 h 340"/>
                  <a:gd name="T60" fmla="*/ 13 w 341"/>
                  <a:gd name="T61" fmla="*/ 340 h 340"/>
                  <a:gd name="T62" fmla="*/ 26 w 341"/>
                  <a:gd name="T63" fmla="*/ 327 h 340"/>
                  <a:gd name="T64" fmla="*/ 13 w 341"/>
                  <a:gd name="T65" fmla="*/ 314 h 340"/>
                  <a:gd name="T66" fmla="*/ 328 w 341"/>
                  <a:gd name="T67" fmla="*/ 314 h 340"/>
                  <a:gd name="T68" fmla="*/ 315 w 341"/>
                  <a:gd name="T69" fmla="*/ 327 h 340"/>
                  <a:gd name="T70" fmla="*/ 328 w 341"/>
                  <a:gd name="T71" fmla="*/ 340 h 340"/>
                  <a:gd name="T72" fmla="*/ 341 w 341"/>
                  <a:gd name="T73" fmla="*/ 327 h 340"/>
                  <a:gd name="T74" fmla="*/ 328 w 341"/>
                  <a:gd name="T75"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340">
                    <a:moveTo>
                      <a:pt x="269" y="60"/>
                    </a:moveTo>
                    <a:cubicBezTo>
                      <a:pt x="276" y="60"/>
                      <a:pt x="281" y="65"/>
                      <a:pt x="281" y="72"/>
                    </a:cubicBezTo>
                    <a:cubicBezTo>
                      <a:pt x="281" y="268"/>
                      <a:pt x="281" y="268"/>
                      <a:pt x="281" y="268"/>
                    </a:cubicBezTo>
                    <a:cubicBezTo>
                      <a:pt x="281" y="275"/>
                      <a:pt x="276" y="280"/>
                      <a:pt x="269" y="280"/>
                    </a:cubicBezTo>
                    <a:cubicBezTo>
                      <a:pt x="73" y="280"/>
                      <a:pt x="73" y="280"/>
                      <a:pt x="73" y="280"/>
                    </a:cubicBezTo>
                    <a:cubicBezTo>
                      <a:pt x="66" y="280"/>
                      <a:pt x="61" y="275"/>
                      <a:pt x="61" y="268"/>
                    </a:cubicBezTo>
                    <a:cubicBezTo>
                      <a:pt x="61" y="72"/>
                      <a:pt x="61" y="72"/>
                      <a:pt x="61" y="72"/>
                    </a:cubicBezTo>
                    <a:cubicBezTo>
                      <a:pt x="61" y="65"/>
                      <a:pt x="66" y="60"/>
                      <a:pt x="73" y="60"/>
                    </a:cubicBezTo>
                    <a:cubicBezTo>
                      <a:pt x="269" y="60"/>
                      <a:pt x="269" y="60"/>
                      <a:pt x="269" y="60"/>
                    </a:cubicBezTo>
                    <a:moveTo>
                      <a:pt x="269" y="48"/>
                    </a:moveTo>
                    <a:cubicBezTo>
                      <a:pt x="73" y="48"/>
                      <a:pt x="73" y="48"/>
                      <a:pt x="73" y="48"/>
                    </a:cubicBezTo>
                    <a:cubicBezTo>
                      <a:pt x="60" y="48"/>
                      <a:pt x="49" y="59"/>
                      <a:pt x="49" y="72"/>
                    </a:cubicBezTo>
                    <a:cubicBezTo>
                      <a:pt x="49" y="268"/>
                      <a:pt x="49" y="268"/>
                      <a:pt x="49" y="268"/>
                    </a:cubicBezTo>
                    <a:cubicBezTo>
                      <a:pt x="49" y="281"/>
                      <a:pt x="60" y="292"/>
                      <a:pt x="73" y="292"/>
                    </a:cubicBezTo>
                    <a:cubicBezTo>
                      <a:pt x="269" y="292"/>
                      <a:pt x="269" y="292"/>
                      <a:pt x="269" y="292"/>
                    </a:cubicBezTo>
                    <a:cubicBezTo>
                      <a:pt x="282" y="292"/>
                      <a:pt x="293" y="281"/>
                      <a:pt x="293" y="268"/>
                    </a:cubicBezTo>
                    <a:cubicBezTo>
                      <a:pt x="293" y="72"/>
                      <a:pt x="293" y="72"/>
                      <a:pt x="293" y="72"/>
                    </a:cubicBezTo>
                    <a:cubicBezTo>
                      <a:pt x="293" y="59"/>
                      <a:pt x="282" y="48"/>
                      <a:pt x="269" y="48"/>
                    </a:cubicBezTo>
                    <a:close/>
                    <a:moveTo>
                      <a:pt x="13" y="0"/>
                    </a:moveTo>
                    <a:cubicBezTo>
                      <a:pt x="6" y="0"/>
                      <a:pt x="0" y="5"/>
                      <a:pt x="0" y="13"/>
                    </a:cubicBezTo>
                    <a:cubicBezTo>
                      <a:pt x="0" y="20"/>
                      <a:pt x="6" y="26"/>
                      <a:pt x="13" y="26"/>
                    </a:cubicBezTo>
                    <a:cubicBezTo>
                      <a:pt x="21" y="26"/>
                      <a:pt x="26" y="20"/>
                      <a:pt x="26" y="13"/>
                    </a:cubicBezTo>
                    <a:cubicBezTo>
                      <a:pt x="26" y="5"/>
                      <a:pt x="21" y="0"/>
                      <a:pt x="13" y="0"/>
                    </a:cubicBezTo>
                    <a:close/>
                    <a:moveTo>
                      <a:pt x="328" y="0"/>
                    </a:moveTo>
                    <a:cubicBezTo>
                      <a:pt x="321" y="0"/>
                      <a:pt x="315" y="5"/>
                      <a:pt x="315" y="13"/>
                    </a:cubicBezTo>
                    <a:cubicBezTo>
                      <a:pt x="315" y="20"/>
                      <a:pt x="321" y="26"/>
                      <a:pt x="328" y="26"/>
                    </a:cubicBezTo>
                    <a:cubicBezTo>
                      <a:pt x="336" y="26"/>
                      <a:pt x="341" y="20"/>
                      <a:pt x="341" y="13"/>
                    </a:cubicBezTo>
                    <a:cubicBezTo>
                      <a:pt x="341" y="5"/>
                      <a:pt x="336" y="0"/>
                      <a:pt x="328" y="0"/>
                    </a:cubicBezTo>
                    <a:close/>
                    <a:moveTo>
                      <a:pt x="13" y="314"/>
                    </a:moveTo>
                    <a:cubicBezTo>
                      <a:pt x="6" y="314"/>
                      <a:pt x="0" y="320"/>
                      <a:pt x="0" y="327"/>
                    </a:cubicBezTo>
                    <a:cubicBezTo>
                      <a:pt x="0" y="335"/>
                      <a:pt x="6" y="340"/>
                      <a:pt x="13" y="340"/>
                    </a:cubicBezTo>
                    <a:cubicBezTo>
                      <a:pt x="21" y="340"/>
                      <a:pt x="26" y="335"/>
                      <a:pt x="26" y="327"/>
                    </a:cubicBezTo>
                    <a:cubicBezTo>
                      <a:pt x="26" y="320"/>
                      <a:pt x="21" y="314"/>
                      <a:pt x="13" y="314"/>
                    </a:cubicBezTo>
                    <a:close/>
                    <a:moveTo>
                      <a:pt x="328" y="314"/>
                    </a:moveTo>
                    <a:cubicBezTo>
                      <a:pt x="321" y="314"/>
                      <a:pt x="315" y="320"/>
                      <a:pt x="315" y="327"/>
                    </a:cubicBezTo>
                    <a:cubicBezTo>
                      <a:pt x="315" y="335"/>
                      <a:pt x="321" y="340"/>
                      <a:pt x="328" y="340"/>
                    </a:cubicBezTo>
                    <a:cubicBezTo>
                      <a:pt x="336" y="340"/>
                      <a:pt x="341" y="335"/>
                      <a:pt x="341" y="327"/>
                    </a:cubicBezTo>
                    <a:cubicBezTo>
                      <a:pt x="341" y="320"/>
                      <a:pt x="336" y="314"/>
                      <a:pt x="328" y="3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131" name="正方形/長方形 130">
              <a:extLst>
                <a:ext uri="{FF2B5EF4-FFF2-40B4-BE49-F238E27FC236}">
                  <a16:creationId xmlns:a16="http://schemas.microsoft.com/office/drawing/2014/main" id="{17DD2C50-216E-441A-809C-AEA5AC8AB0CD}"/>
                </a:ext>
              </a:extLst>
            </p:cNvPr>
            <p:cNvSpPr/>
            <p:nvPr/>
          </p:nvSpPr>
          <p:spPr>
            <a:xfrm>
              <a:off x="3800634" y="3372612"/>
              <a:ext cx="990977" cy="52322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800" b="1" i="0" u="none" strike="noStrike" kern="0" cap="none" spc="0" normalizeH="0" baseline="0" noProof="0" dirty="0">
                  <a:ln>
                    <a:noFill/>
                  </a:ln>
                  <a:effectLst/>
                  <a:uLnTx/>
                  <a:uFillTx/>
                  <a:latin typeface="メイリオ"/>
                </a:rPr>
                <a:t>GPU</a:t>
              </a:r>
            </a:p>
          </p:txBody>
        </p:sp>
      </p:grpSp>
    </p:spTree>
    <p:extLst>
      <p:ext uri="{BB962C8B-B14F-4D97-AF65-F5344CB8AC3E}">
        <p14:creationId xmlns:p14="http://schemas.microsoft.com/office/powerpoint/2010/main" val="266388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319EEFC-5A76-44E8-8077-BC4CCDFE585A}"/>
              </a:ext>
            </a:extLst>
          </p:cNvPr>
          <p:cNvSpPr/>
          <p:nvPr/>
        </p:nvSpPr>
        <p:spPr bwMode="auto">
          <a:xfrm>
            <a:off x="1292944" y="347459"/>
            <a:ext cx="7851055"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6" name="正方形/長方形 5">
            <a:extLst>
              <a:ext uri="{FF2B5EF4-FFF2-40B4-BE49-F238E27FC236}">
                <a16:creationId xmlns:a16="http://schemas.microsoft.com/office/drawing/2014/main" id="{7F7977EA-3B39-45A2-9D4C-9EE8974F7686}"/>
              </a:ext>
            </a:extLst>
          </p:cNvPr>
          <p:cNvSpPr/>
          <p:nvPr/>
        </p:nvSpPr>
        <p:spPr bwMode="auto">
          <a:xfrm>
            <a:off x="6099625" y="347459"/>
            <a:ext cx="3034144"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7" name="フリーフォーム: 図形 6">
            <a:extLst>
              <a:ext uri="{FF2B5EF4-FFF2-40B4-BE49-F238E27FC236}">
                <a16:creationId xmlns:a16="http://schemas.microsoft.com/office/drawing/2014/main" id="{8159DD2B-FEF9-461B-94CA-C6C46525620C}"/>
              </a:ext>
            </a:extLst>
          </p:cNvPr>
          <p:cNvSpPr/>
          <p:nvPr/>
        </p:nvSpPr>
        <p:spPr bwMode="auto">
          <a:xfrm>
            <a:off x="0" y="347459"/>
            <a:ext cx="4303059" cy="4367971"/>
          </a:xfrm>
          <a:custGeom>
            <a:avLst/>
            <a:gdLst>
              <a:gd name="connsiteX0" fmla="*/ 4303059 w 4303059"/>
              <a:gd name="connsiteY0" fmla="*/ 0 h 4378363"/>
              <a:gd name="connsiteX1" fmla="*/ 4303059 w 4303059"/>
              <a:gd name="connsiteY1" fmla="*/ 1387737 h 4378363"/>
              <a:gd name="connsiteX2" fmla="*/ 1312433 w 4303059"/>
              <a:gd name="connsiteY2" fmla="*/ 4378363 h 4378363"/>
              <a:gd name="connsiteX3" fmla="*/ 0 w 4303059"/>
              <a:gd name="connsiteY3" fmla="*/ 4378363 h 4378363"/>
              <a:gd name="connsiteX4" fmla="*/ 0 w 4303059"/>
              <a:gd name="connsiteY4" fmla="*/ 10758 h 4378363"/>
              <a:gd name="connsiteX5" fmla="*/ 4303059 w 4303059"/>
              <a:gd name="connsiteY5" fmla="*/ 0 h 437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059" h="4378363">
                <a:moveTo>
                  <a:pt x="4303059" y="0"/>
                </a:moveTo>
                <a:lnTo>
                  <a:pt x="4303059" y="1387737"/>
                </a:lnTo>
                <a:lnTo>
                  <a:pt x="1312433" y="4378363"/>
                </a:lnTo>
                <a:lnTo>
                  <a:pt x="0" y="4378363"/>
                </a:lnTo>
                <a:lnTo>
                  <a:pt x="0" y="10758"/>
                </a:lnTo>
                <a:lnTo>
                  <a:pt x="4303059" y="0"/>
                </a:lnTo>
                <a:close/>
              </a:path>
            </a:pathLst>
          </a:cu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8" name="円/楕円 130">
            <a:extLst>
              <a:ext uri="{FF2B5EF4-FFF2-40B4-BE49-F238E27FC236}">
                <a16:creationId xmlns:a16="http://schemas.microsoft.com/office/drawing/2014/main" id="{58732B63-EF1C-4262-ABD3-D5FAFDD9F984}"/>
              </a:ext>
            </a:extLst>
          </p:cNvPr>
          <p:cNvSpPr/>
          <p:nvPr/>
        </p:nvSpPr>
        <p:spPr bwMode="auto">
          <a:xfrm>
            <a:off x="7895854" y="2367322"/>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9" name="円/楕円 130">
            <a:extLst>
              <a:ext uri="{FF2B5EF4-FFF2-40B4-BE49-F238E27FC236}">
                <a16:creationId xmlns:a16="http://schemas.microsoft.com/office/drawing/2014/main" id="{74B246F0-C145-4909-91BF-902AE372B65A}"/>
              </a:ext>
            </a:extLst>
          </p:cNvPr>
          <p:cNvSpPr/>
          <p:nvPr/>
        </p:nvSpPr>
        <p:spPr bwMode="auto">
          <a:xfrm>
            <a:off x="394369" y="3670948"/>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0" name="円/楕円 130">
            <a:extLst>
              <a:ext uri="{FF2B5EF4-FFF2-40B4-BE49-F238E27FC236}">
                <a16:creationId xmlns:a16="http://schemas.microsoft.com/office/drawing/2014/main" id="{261A9E15-AC6E-4705-9EF1-F3B86DFDA152}"/>
              </a:ext>
            </a:extLst>
          </p:cNvPr>
          <p:cNvSpPr/>
          <p:nvPr/>
        </p:nvSpPr>
        <p:spPr bwMode="auto">
          <a:xfrm>
            <a:off x="7880877" y="11279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1" name="円/楕円 130">
            <a:extLst>
              <a:ext uri="{FF2B5EF4-FFF2-40B4-BE49-F238E27FC236}">
                <a16:creationId xmlns:a16="http://schemas.microsoft.com/office/drawing/2014/main" id="{7F44C708-77B5-487F-A1A7-1F3A598A5E1E}"/>
              </a:ext>
            </a:extLst>
          </p:cNvPr>
          <p:cNvSpPr/>
          <p:nvPr/>
        </p:nvSpPr>
        <p:spPr bwMode="auto">
          <a:xfrm>
            <a:off x="395450" y="23751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12" name="グループ化 11">
            <a:extLst>
              <a:ext uri="{FF2B5EF4-FFF2-40B4-BE49-F238E27FC236}">
                <a16:creationId xmlns:a16="http://schemas.microsoft.com/office/drawing/2014/main" id="{DAEC64D7-4D85-4828-8A01-5157BB643E17}"/>
              </a:ext>
            </a:extLst>
          </p:cNvPr>
          <p:cNvGrpSpPr/>
          <p:nvPr/>
        </p:nvGrpSpPr>
        <p:grpSpPr>
          <a:xfrm>
            <a:off x="617080" y="3473854"/>
            <a:ext cx="503367" cy="566361"/>
            <a:chOff x="-429535" y="1629506"/>
            <a:chExt cx="382587" cy="430466"/>
          </a:xfrm>
        </p:grpSpPr>
        <p:sp>
          <p:nvSpPr>
            <p:cNvPr id="13" name="角丸四角形 171">
              <a:extLst>
                <a:ext uri="{FF2B5EF4-FFF2-40B4-BE49-F238E27FC236}">
                  <a16:creationId xmlns:a16="http://schemas.microsoft.com/office/drawing/2014/main" id="{42036ADF-58ED-4961-A310-35F8C27A6929}"/>
                </a:ext>
              </a:extLst>
            </p:cNvPr>
            <p:cNvSpPr/>
            <p:nvPr/>
          </p:nvSpPr>
          <p:spPr bwMode="auto">
            <a:xfrm>
              <a:off x="-429535" y="1708742"/>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ｔ</a:t>
              </a:r>
            </a:p>
          </p:txBody>
        </p:sp>
        <p:sp>
          <p:nvSpPr>
            <p:cNvPr id="14" name="角丸四角形 172">
              <a:extLst>
                <a:ext uri="{FF2B5EF4-FFF2-40B4-BE49-F238E27FC236}">
                  <a16:creationId xmlns:a16="http://schemas.microsoft.com/office/drawing/2014/main" id="{E667C3B8-7249-4DFA-B5E0-4362605047EA}"/>
                </a:ext>
              </a:extLst>
            </p:cNvPr>
            <p:cNvSpPr/>
            <p:nvPr/>
          </p:nvSpPr>
          <p:spPr bwMode="auto">
            <a:xfrm>
              <a:off x="-307645" y="1629506"/>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ｆ</a:t>
              </a:r>
            </a:p>
          </p:txBody>
        </p:sp>
        <p:grpSp>
          <p:nvGrpSpPr>
            <p:cNvPr id="15" name="グループ化 14">
              <a:extLst>
                <a:ext uri="{FF2B5EF4-FFF2-40B4-BE49-F238E27FC236}">
                  <a16:creationId xmlns:a16="http://schemas.microsoft.com/office/drawing/2014/main" id="{D7448952-8878-4E95-8420-4BE3620F2E1A}"/>
                </a:ext>
              </a:extLst>
            </p:cNvPr>
            <p:cNvGrpSpPr/>
            <p:nvPr/>
          </p:nvGrpSpPr>
          <p:grpSpPr>
            <a:xfrm>
              <a:off x="-207369" y="1758075"/>
              <a:ext cx="160421" cy="160421"/>
              <a:chOff x="-493779" y="1717248"/>
              <a:chExt cx="160421" cy="160421"/>
            </a:xfrm>
          </p:grpSpPr>
          <p:sp>
            <p:nvSpPr>
              <p:cNvPr id="19" name="角丸四角形 177">
                <a:extLst>
                  <a:ext uri="{FF2B5EF4-FFF2-40B4-BE49-F238E27FC236}">
                    <a16:creationId xmlns:a16="http://schemas.microsoft.com/office/drawing/2014/main" id="{F5A5F38D-9AF5-47F5-AEEC-642D0D4CFE3C}"/>
                  </a:ext>
                </a:extLst>
              </p:cNvPr>
              <p:cNvSpPr/>
              <p:nvPr/>
            </p:nvSpPr>
            <p:spPr bwMode="auto">
              <a:xfrm>
                <a:off x="-493779" y="171724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5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20" name="円/楕円 178">
                <a:extLst>
                  <a:ext uri="{FF2B5EF4-FFF2-40B4-BE49-F238E27FC236}">
                    <a16:creationId xmlns:a16="http://schemas.microsoft.com/office/drawing/2014/main" id="{7308FE55-4728-4EA2-BA00-9E7FE40A2050}"/>
                  </a:ext>
                </a:extLst>
              </p:cNvPr>
              <p:cNvSpPr/>
              <p:nvPr/>
            </p:nvSpPr>
            <p:spPr bwMode="auto">
              <a:xfrm>
                <a:off x="-457375" y="1754723"/>
                <a:ext cx="90000" cy="90000"/>
              </a:xfrm>
              <a:prstGeom prst="ellipse">
                <a:avLst/>
              </a:prstGeom>
              <a:solidFill>
                <a:srgbClr val="FFFFFF"/>
              </a:solidFill>
              <a:ln w="31750" cap="flat" cmpd="sng" algn="ctr">
                <a:solidFill>
                  <a:srgbClr val="002B62"/>
                </a:solidFill>
                <a:prstDash val="soli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21" name="円/楕円 179">
                <a:extLst>
                  <a:ext uri="{FF2B5EF4-FFF2-40B4-BE49-F238E27FC236}">
                    <a16:creationId xmlns:a16="http://schemas.microsoft.com/office/drawing/2014/main" id="{6EA5CE64-7146-4309-BDE2-F7090D7183D8}"/>
                  </a:ext>
                </a:extLst>
              </p:cNvPr>
              <p:cNvSpPr/>
              <p:nvPr/>
            </p:nvSpPr>
            <p:spPr bwMode="auto">
              <a:xfrm>
                <a:off x="-374462" y="1731010"/>
                <a:ext cx="27362" cy="27362"/>
              </a:xfrm>
              <a:prstGeom prst="ellipse">
                <a:avLst/>
              </a:prstGeom>
              <a:solidFill>
                <a:srgbClr val="002B62"/>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6" name="グループ化 15">
              <a:extLst>
                <a:ext uri="{FF2B5EF4-FFF2-40B4-BE49-F238E27FC236}">
                  <a16:creationId xmlns:a16="http://schemas.microsoft.com/office/drawing/2014/main" id="{06857A35-3D00-4F9A-9342-D16913D28015}"/>
                </a:ext>
              </a:extLst>
            </p:cNvPr>
            <p:cNvGrpSpPr/>
            <p:nvPr/>
          </p:nvGrpSpPr>
          <p:grpSpPr>
            <a:xfrm>
              <a:off x="-406303" y="1826044"/>
              <a:ext cx="274378" cy="233928"/>
              <a:chOff x="-554515" y="1151626"/>
              <a:chExt cx="274378" cy="233928"/>
            </a:xfrm>
          </p:grpSpPr>
          <p:sp>
            <p:nvSpPr>
              <p:cNvPr id="17" name="角丸四角形 175">
                <a:extLst>
                  <a:ext uri="{FF2B5EF4-FFF2-40B4-BE49-F238E27FC236}">
                    <a16:creationId xmlns:a16="http://schemas.microsoft.com/office/drawing/2014/main" id="{AECE2A63-41E3-497F-A924-D21F88D7D785}"/>
                  </a:ext>
                </a:extLst>
              </p:cNvPr>
              <p:cNvSpPr/>
              <p:nvPr/>
            </p:nvSpPr>
            <p:spPr bwMode="auto">
              <a:xfrm>
                <a:off x="-495542" y="117115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8" name="正方形/長方形 17">
                <a:extLst>
                  <a:ext uri="{FF2B5EF4-FFF2-40B4-BE49-F238E27FC236}">
                    <a16:creationId xmlns:a16="http://schemas.microsoft.com/office/drawing/2014/main" id="{214140C4-7E39-4638-9026-C300C888DD6B}"/>
                  </a:ext>
                </a:extLst>
              </p:cNvPr>
              <p:cNvSpPr/>
              <p:nvPr/>
            </p:nvSpPr>
            <p:spPr>
              <a:xfrm>
                <a:off x="-554515" y="1151626"/>
                <a:ext cx="274378" cy="233928"/>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2B62"/>
                    </a:solidFill>
                    <a:effectLst/>
                    <a:uLnTx/>
                    <a:uFillTx/>
                    <a:latin typeface="メイリオ"/>
                    <a:ea typeface="メイリオ"/>
                    <a:cs typeface="+mn-cs"/>
                  </a:rPr>
                  <a:t>in</a:t>
                </a:r>
                <a:endParaRPr kumimoji="1" lang="ja-JP" altLang="en-US" sz="1050" b="1" i="0" u="none" strike="noStrike" kern="1200" cap="none" spc="0" normalizeH="0" baseline="0" noProof="0" dirty="0">
                  <a:ln>
                    <a:noFill/>
                  </a:ln>
                  <a:solidFill>
                    <a:srgbClr val="002B62"/>
                  </a:solidFill>
                  <a:effectLst/>
                  <a:uLnTx/>
                  <a:uFillTx/>
                  <a:latin typeface="メイリオ"/>
                  <a:ea typeface="メイリオ"/>
                  <a:cs typeface="+mn-cs"/>
                </a:endParaRPr>
              </a:p>
            </p:txBody>
          </p:sp>
        </p:grpSp>
      </p:grpSp>
      <p:grpSp>
        <p:nvGrpSpPr>
          <p:cNvPr id="23" name="グループ化 22">
            <a:extLst>
              <a:ext uri="{FF2B5EF4-FFF2-40B4-BE49-F238E27FC236}">
                <a16:creationId xmlns:a16="http://schemas.microsoft.com/office/drawing/2014/main" id="{0DB034BF-F901-4CC3-B62C-5CF33EFC4A07}"/>
              </a:ext>
            </a:extLst>
          </p:cNvPr>
          <p:cNvGrpSpPr>
            <a:grpSpLocks noChangeAspect="1"/>
          </p:cNvGrpSpPr>
          <p:nvPr/>
        </p:nvGrpSpPr>
        <p:grpSpPr bwMode="gray">
          <a:xfrm>
            <a:off x="8042744" y="877329"/>
            <a:ext cx="629816" cy="540000"/>
            <a:chOff x="4115593" y="1166218"/>
            <a:chExt cx="912812" cy="782638"/>
          </a:xfrm>
        </p:grpSpPr>
        <p:sp>
          <p:nvSpPr>
            <p:cNvPr id="24" name="Freeform 171">
              <a:extLst>
                <a:ext uri="{FF2B5EF4-FFF2-40B4-BE49-F238E27FC236}">
                  <a16:creationId xmlns:a16="http://schemas.microsoft.com/office/drawing/2014/main" id="{D7CEE304-C07F-4DD3-9DBD-B7971DCE5A18}"/>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5" name="Rectangle 172">
              <a:extLst>
                <a:ext uri="{FF2B5EF4-FFF2-40B4-BE49-F238E27FC236}">
                  <a16:creationId xmlns:a16="http://schemas.microsoft.com/office/drawing/2014/main" id="{8B26812C-B872-495B-906F-45BC4AD66B41}"/>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26" name="グループ化 25">
            <a:extLst>
              <a:ext uri="{FF2B5EF4-FFF2-40B4-BE49-F238E27FC236}">
                <a16:creationId xmlns:a16="http://schemas.microsoft.com/office/drawing/2014/main" id="{DA34DD87-D5C2-4BD6-879E-DC6FEB4C0D0B}"/>
              </a:ext>
            </a:extLst>
          </p:cNvPr>
          <p:cNvGrpSpPr>
            <a:grpSpLocks noChangeAspect="1"/>
          </p:cNvGrpSpPr>
          <p:nvPr/>
        </p:nvGrpSpPr>
        <p:grpSpPr bwMode="gray">
          <a:xfrm>
            <a:off x="8152978" y="1994048"/>
            <a:ext cx="432000" cy="672645"/>
            <a:chOff x="7565993" y="5025856"/>
            <a:chExt cx="542926" cy="841375"/>
          </a:xfrm>
        </p:grpSpPr>
        <p:sp>
          <p:nvSpPr>
            <p:cNvPr id="27" name="Freeform 39">
              <a:extLst>
                <a:ext uri="{FF2B5EF4-FFF2-40B4-BE49-F238E27FC236}">
                  <a16:creationId xmlns:a16="http://schemas.microsoft.com/office/drawing/2014/main" id="{BEF69DCA-BD92-4AE8-84A3-591C6968D04E}"/>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8" name="フリーフォーム 176">
              <a:extLst>
                <a:ext uri="{FF2B5EF4-FFF2-40B4-BE49-F238E27FC236}">
                  <a16:creationId xmlns:a16="http://schemas.microsoft.com/office/drawing/2014/main" id="{E817A956-072D-42E7-B3AD-412DD915D872}"/>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29" name="Picture 74">
            <a:extLst>
              <a:ext uri="{FF2B5EF4-FFF2-40B4-BE49-F238E27FC236}">
                <a16:creationId xmlns:a16="http://schemas.microsoft.com/office/drawing/2014/main" id="{2E012514-0B47-4400-A739-79F0BAE5EC72}"/>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474" y="895454"/>
            <a:ext cx="328273" cy="373038"/>
          </a:xfrm>
          <a:prstGeom prst="rect">
            <a:avLst/>
          </a:prstGeom>
        </p:spPr>
      </p:pic>
      <p:pic>
        <p:nvPicPr>
          <p:cNvPr id="30" name="Picture 74">
            <a:extLst>
              <a:ext uri="{FF2B5EF4-FFF2-40B4-BE49-F238E27FC236}">
                <a16:creationId xmlns:a16="http://schemas.microsoft.com/office/drawing/2014/main" id="{B86A19EB-B095-4928-969B-433A87955CF7}"/>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205285" y="2151880"/>
            <a:ext cx="328273" cy="373038"/>
          </a:xfrm>
          <a:prstGeom prst="rect">
            <a:avLst/>
          </a:prstGeom>
        </p:spPr>
      </p:pic>
      <p:sp>
        <p:nvSpPr>
          <p:cNvPr id="31" name="フリーフォーム 170">
            <a:extLst>
              <a:ext uri="{FF2B5EF4-FFF2-40B4-BE49-F238E27FC236}">
                <a16:creationId xmlns:a16="http://schemas.microsoft.com/office/drawing/2014/main" id="{038E0FA4-56A5-42F0-B07C-189BE6D07D0B}"/>
              </a:ext>
            </a:extLst>
          </p:cNvPr>
          <p:cNvSpPr>
            <a:spLocks noChangeAspect="1"/>
          </p:cNvSpPr>
          <p:nvPr/>
        </p:nvSpPr>
        <p:spPr bwMode="gray">
          <a:xfrm>
            <a:off x="575396" y="2177653"/>
            <a:ext cx="557828" cy="496632"/>
          </a:xfrm>
          <a:custGeom>
            <a:avLst/>
            <a:gdLst>
              <a:gd name="connsiteX0" fmla="*/ 1003382 w 1504950"/>
              <a:gd name="connsiteY0" fmla="*/ 913153 h 1339851"/>
              <a:gd name="connsiteX1" fmla="*/ 1001262 w 1504950"/>
              <a:gd name="connsiteY1" fmla="*/ 917309 h 1339851"/>
              <a:gd name="connsiteX2" fmla="*/ 989941 w 1504950"/>
              <a:gd name="connsiteY2" fmla="*/ 941980 h 1339851"/>
              <a:gd name="connsiteX3" fmla="*/ 988891 w 1504950"/>
              <a:gd name="connsiteY3" fmla="*/ 941568 h 1339851"/>
              <a:gd name="connsiteX4" fmla="*/ 975008 w 1504950"/>
              <a:gd name="connsiteY4" fmla="*/ 968790 h 1339851"/>
              <a:gd name="connsiteX5" fmla="*/ 975510 w 1504950"/>
              <a:gd name="connsiteY5" fmla="*/ 968705 h 1339851"/>
              <a:gd name="connsiteX6" fmla="*/ 973949 w 1504950"/>
              <a:gd name="connsiteY6" fmla="*/ 970867 h 1339851"/>
              <a:gd name="connsiteX7" fmla="*/ 969348 w 1504950"/>
              <a:gd name="connsiteY7" fmla="*/ 979889 h 1339851"/>
              <a:gd name="connsiteX8" fmla="*/ 927888 w 1504950"/>
              <a:gd name="connsiteY8" fmla="*/ 1035051 h 1339851"/>
              <a:gd name="connsiteX9" fmla="*/ 1007491 w 1504950"/>
              <a:gd name="connsiteY9" fmla="*/ 982818 h 1339851"/>
              <a:gd name="connsiteX10" fmla="*/ 1072018 w 1504950"/>
              <a:gd name="connsiteY10" fmla="*/ 913153 h 1339851"/>
              <a:gd name="connsiteX11" fmla="*/ 1042972 w 1504950"/>
              <a:gd name="connsiteY11" fmla="*/ 913153 h 1339851"/>
              <a:gd name="connsiteX12" fmla="*/ 890588 w 1504950"/>
              <a:gd name="connsiteY12" fmla="*/ 913153 h 1339851"/>
              <a:gd name="connsiteX13" fmla="*/ 890588 w 1504950"/>
              <a:gd name="connsiteY13" fmla="*/ 913379 h 1339851"/>
              <a:gd name="connsiteX14" fmla="*/ 777231 w 1504950"/>
              <a:gd name="connsiteY14" fmla="*/ 913379 h 1339851"/>
              <a:gd name="connsiteX15" fmla="*/ 777231 w 1504950"/>
              <a:gd name="connsiteY15" fmla="*/ 1074321 h 1339851"/>
              <a:gd name="connsiteX16" fmla="*/ 810049 w 1504950"/>
              <a:gd name="connsiteY16" fmla="*/ 1062852 h 1339851"/>
              <a:gd name="connsiteX17" fmla="*/ 852499 w 1504950"/>
              <a:gd name="connsiteY17" fmla="*/ 1041030 h 1339851"/>
              <a:gd name="connsiteX18" fmla="*/ 870524 w 1504950"/>
              <a:gd name="connsiteY18" fmla="*/ 1026518 h 1339851"/>
              <a:gd name="connsiteX19" fmla="*/ 912857 w 1504950"/>
              <a:gd name="connsiteY19" fmla="*/ 981891 h 1339851"/>
              <a:gd name="connsiteX20" fmla="*/ 922904 w 1504950"/>
              <a:gd name="connsiteY20" fmla="*/ 969520 h 1339851"/>
              <a:gd name="connsiteX21" fmla="*/ 951383 w 1504950"/>
              <a:gd name="connsiteY21" fmla="*/ 918057 h 1339851"/>
              <a:gd name="connsiteX22" fmla="*/ 953863 w 1504950"/>
              <a:gd name="connsiteY22" fmla="*/ 913153 h 1339851"/>
              <a:gd name="connsiteX23" fmla="*/ 915416 w 1504950"/>
              <a:gd name="connsiteY23" fmla="*/ 913153 h 1339851"/>
              <a:gd name="connsiteX24" fmla="*/ 552954 w 1504950"/>
              <a:gd name="connsiteY24" fmla="*/ 913153 h 1339851"/>
              <a:gd name="connsiteX25" fmla="*/ 583147 w 1504950"/>
              <a:gd name="connsiteY25" fmla="*/ 967935 h 1339851"/>
              <a:gd name="connsiteX26" fmla="*/ 592142 w 1504950"/>
              <a:gd name="connsiteY26" fmla="*/ 979187 h 1339851"/>
              <a:gd name="connsiteX27" fmla="*/ 634985 w 1504950"/>
              <a:gd name="connsiteY27" fmla="*/ 1026069 h 1339851"/>
              <a:gd name="connsiteX28" fmla="*/ 648099 w 1504950"/>
              <a:gd name="connsiteY28" fmla="*/ 1036930 h 1339851"/>
              <a:gd name="connsiteX29" fmla="*/ 697587 w 1504950"/>
              <a:gd name="connsiteY29" fmla="*/ 1064108 h 1339851"/>
              <a:gd name="connsiteX30" fmla="*/ 731470 w 1504950"/>
              <a:gd name="connsiteY30" fmla="*/ 1074321 h 1339851"/>
              <a:gd name="connsiteX31" fmla="*/ 731470 w 1504950"/>
              <a:gd name="connsiteY31" fmla="*/ 913379 h 1339851"/>
              <a:gd name="connsiteX32" fmla="*/ 642938 w 1504950"/>
              <a:gd name="connsiteY32" fmla="*/ 913379 h 1339851"/>
              <a:gd name="connsiteX33" fmla="*/ 642938 w 1504950"/>
              <a:gd name="connsiteY33" fmla="*/ 913153 h 1339851"/>
              <a:gd name="connsiteX34" fmla="*/ 640770 w 1504950"/>
              <a:gd name="connsiteY34" fmla="*/ 913153 h 1339851"/>
              <a:gd name="connsiteX35" fmla="*/ 552954 w 1504950"/>
              <a:gd name="connsiteY35" fmla="*/ 913153 h 1339851"/>
              <a:gd name="connsiteX36" fmla="*/ 434979 w 1504950"/>
              <a:gd name="connsiteY36" fmla="*/ 913153 h 1339851"/>
              <a:gd name="connsiteX37" fmla="*/ 499082 w 1504950"/>
              <a:gd name="connsiteY37" fmla="*/ 982025 h 1339851"/>
              <a:gd name="connsiteX38" fmla="*/ 578788 w 1504950"/>
              <a:gd name="connsiteY38" fmla="*/ 1034980 h 1339851"/>
              <a:gd name="connsiteX39" fmla="*/ 562079 w 1504950"/>
              <a:gd name="connsiteY39" fmla="*/ 1012083 h 1339851"/>
              <a:gd name="connsiteX40" fmla="*/ 538170 w 1504950"/>
              <a:gd name="connsiteY40" fmla="*/ 979890 h 1339851"/>
              <a:gd name="connsiteX41" fmla="*/ 537167 w 1504950"/>
              <a:gd name="connsiteY41" fmla="*/ 977948 h 1339851"/>
              <a:gd name="connsiteX42" fmla="*/ 535242 w 1504950"/>
              <a:gd name="connsiteY42" fmla="*/ 975310 h 1339851"/>
              <a:gd name="connsiteX43" fmla="*/ 535801 w 1504950"/>
              <a:gd name="connsiteY43" fmla="*/ 975300 h 1339851"/>
              <a:gd name="connsiteX44" fmla="*/ 519996 w 1504950"/>
              <a:gd name="connsiteY44" fmla="*/ 944681 h 1339851"/>
              <a:gd name="connsiteX45" fmla="*/ 518431 w 1504950"/>
              <a:gd name="connsiteY45" fmla="*/ 944681 h 1339851"/>
              <a:gd name="connsiteX46" fmla="*/ 503723 w 1504950"/>
              <a:gd name="connsiteY46" fmla="*/ 913153 h 1339851"/>
              <a:gd name="connsiteX47" fmla="*/ 502649 w 1504950"/>
              <a:gd name="connsiteY47" fmla="*/ 913153 h 1339851"/>
              <a:gd name="connsiteX48" fmla="*/ 474721 w 1504950"/>
              <a:gd name="connsiteY48" fmla="*/ 913153 h 1339851"/>
              <a:gd name="connsiteX49" fmla="*/ 1046958 w 1504950"/>
              <a:gd name="connsiteY49" fmla="*/ 705059 h 1339851"/>
              <a:gd name="connsiteX50" fmla="*/ 1038318 w 1504950"/>
              <a:gd name="connsiteY50" fmla="*/ 789774 h 1339851"/>
              <a:gd name="connsiteX51" fmla="*/ 1036076 w 1504950"/>
              <a:gd name="connsiteY51" fmla="*/ 799049 h 1339851"/>
              <a:gd name="connsiteX52" fmla="*/ 1035940 w 1504950"/>
              <a:gd name="connsiteY52" fmla="*/ 800248 h 1339851"/>
              <a:gd name="connsiteX53" fmla="*/ 1035788 w 1504950"/>
              <a:gd name="connsiteY53" fmla="*/ 800240 h 1339851"/>
              <a:gd name="connsiteX54" fmla="*/ 1028190 w 1504950"/>
              <a:gd name="connsiteY54" fmla="*/ 831673 h 1339851"/>
              <a:gd name="connsiteX55" fmla="*/ 1029626 w 1504950"/>
              <a:gd name="connsiteY55" fmla="*/ 831777 h 1339851"/>
              <a:gd name="connsiteX56" fmla="*/ 1020405 w 1504950"/>
              <a:gd name="connsiteY56" fmla="*/ 863881 h 1339851"/>
              <a:gd name="connsiteX57" fmla="*/ 1019310 w 1504950"/>
              <a:gd name="connsiteY57" fmla="*/ 868410 h 1339851"/>
              <a:gd name="connsiteX58" fmla="*/ 1054175 w 1504950"/>
              <a:gd name="connsiteY58" fmla="*/ 868410 h 1339851"/>
              <a:gd name="connsiteX59" fmla="*/ 1101782 w 1504950"/>
              <a:gd name="connsiteY59" fmla="*/ 868410 h 1339851"/>
              <a:gd name="connsiteX60" fmla="*/ 1130685 w 1504950"/>
              <a:gd name="connsiteY60" fmla="*/ 796825 h 1339851"/>
              <a:gd name="connsiteX61" fmla="*/ 1135360 w 1504950"/>
              <a:gd name="connsiteY61" fmla="*/ 778363 h 1339851"/>
              <a:gd name="connsiteX62" fmla="*/ 1147781 w 1504950"/>
              <a:gd name="connsiteY62" fmla="*/ 705059 h 1339851"/>
              <a:gd name="connsiteX63" fmla="*/ 1080107 w 1504950"/>
              <a:gd name="connsiteY63" fmla="*/ 705059 h 1339851"/>
              <a:gd name="connsiteX64" fmla="*/ 890588 w 1504950"/>
              <a:gd name="connsiteY64" fmla="*/ 705059 h 1339851"/>
              <a:gd name="connsiteX65" fmla="*/ 890588 w 1504950"/>
              <a:gd name="connsiteY65" fmla="*/ 705296 h 1339851"/>
              <a:gd name="connsiteX66" fmla="*/ 777231 w 1504950"/>
              <a:gd name="connsiteY66" fmla="*/ 705296 h 1339851"/>
              <a:gd name="connsiteX67" fmla="*/ 777231 w 1504950"/>
              <a:gd name="connsiteY67" fmla="*/ 868640 h 1339851"/>
              <a:gd name="connsiteX68" fmla="*/ 791513 w 1504950"/>
              <a:gd name="connsiteY68" fmla="*/ 868640 h 1339851"/>
              <a:gd name="connsiteX69" fmla="*/ 796925 w 1504950"/>
              <a:gd name="connsiteY69" fmla="*/ 868640 h 1339851"/>
              <a:gd name="connsiteX70" fmla="*/ 796925 w 1504950"/>
              <a:gd name="connsiteY70" fmla="*/ 868411 h 1339851"/>
              <a:gd name="connsiteX71" fmla="*/ 796925 w 1504950"/>
              <a:gd name="connsiteY71" fmla="*/ 868410 h 1339851"/>
              <a:gd name="connsiteX72" fmla="*/ 914499 w 1504950"/>
              <a:gd name="connsiteY72" fmla="*/ 868410 h 1339851"/>
              <a:gd name="connsiteX73" fmla="*/ 972203 w 1504950"/>
              <a:gd name="connsiteY73" fmla="*/ 868410 h 1339851"/>
              <a:gd name="connsiteX74" fmla="*/ 973907 w 1504950"/>
              <a:gd name="connsiteY74" fmla="*/ 862605 h 1339851"/>
              <a:gd name="connsiteX75" fmla="*/ 990652 w 1504950"/>
              <a:gd name="connsiteY75" fmla="*/ 796845 h 1339851"/>
              <a:gd name="connsiteX76" fmla="*/ 1000764 w 1504950"/>
              <a:gd name="connsiteY76" fmla="*/ 705059 h 1339851"/>
              <a:gd name="connsiteX77" fmla="*/ 914516 w 1504950"/>
              <a:gd name="connsiteY77" fmla="*/ 705059 h 1339851"/>
              <a:gd name="connsiteX78" fmla="*/ 506124 w 1504950"/>
              <a:gd name="connsiteY78" fmla="*/ 705059 h 1339851"/>
              <a:gd name="connsiteX79" fmla="*/ 510255 w 1504950"/>
              <a:gd name="connsiteY79" fmla="*/ 744285 h 1339851"/>
              <a:gd name="connsiteX80" fmla="*/ 515729 w 1504950"/>
              <a:gd name="connsiteY80" fmla="*/ 792740 h 1339851"/>
              <a:gd name="connsiteX81" fmla="*/ 515721 w 1504950"/>
              <a:gd name="connsiteY81" fmla="*/ 792741 h 1339851"/>
              <a:gd name="connsiteX82" fmla="*/ 534642 w 1504950"/>
              <a:gd name="connsiteY82" fmla="*/ 868410 h 1339851"/>
              <a:gd name="connsiteX83" fmla="*/ 537090 w 1504950"/>
              <a:gd name="connsiteY83" fmla="*/ 868410 h 1339851"/>
              <a:gd name="connsiteX84" fmla="*/ 704850 w 1504950"/>
              <a:gd name="connsiteY84" fmla="*/ 868410 h 1339851"/>
              <a:gd name="connsiteX85" fmla="*/ 704850 w 1504950"/>
              <a:gd name="connsiteY85" fmla="*/ 868411 h 1339851"/>
              <a:gd name="connsiteX86" fmla="*/ 704851 w 1504950"/>
              <a:gd name="connsiteY86" fmla="*/ 868411 h 1339851"/>
              <a:gd name="connsiteX87" fmla="*/ 704851 w 1504950"/>
              <a:gd name="connsiteY87" fmla="*/ 868640 h 1339851"/>
              <a:gd name="connsiteX88" fmla="*/ 731470 w 1504950"/>
              <a:gd name="connsiteY88" fmla="*/ 868640 h 1339851"/>
              <a:gd name="connsiteX89" fmla="*/ 731470 w 1504950"/>
              <a:gd name="connsiteY89" fmla="*/ 705296 h 1339851"/>
              <a:gd name="connsiteX90" fmla="*/ 642938 w 1504950"/>
              <a:gd name="connsiteY90" fmla="*/ 705296 h 1339851"/>
              <a:gd name="connsiteX91" fmla="*/ 642938 w 1504950"/>
              <a:gd name="connsiteY91" fmla="*/ 705059 h 1339851"/>
              <a:gd name="connsiteX92" fmla="*/ 621013 w 1504950"/>
              <a:gd name="connsiteY92" fmla="*/ 705059 h 1339851"/>
              <a:gd name="connsiteX93" fmla="*/ 506124 w 1504950"/>
              <a:gd name="connsiteY93" fmla="*/ 705059 h 1339851"/>
              <a:gd name="connsiteX94" fmla="*/ 360531 w 1504950"/>
              <a:gd name="connsiteY94" fmla="*/ 705059 h 1339851"/>
              <a:gd name="connsiteX95" fmla="*/ 360544 w 1504950"/>
              <a:gd name="connsiteY95" fmla="*/ 705141 h 1339851"/>
              <a:gd name="connsiteX96" fmla="*/ 374789 w 1504950"/>
              <a:gd name="connsiteY96" fmla="*/ 790225 h 1339851"/>
              <a:gd name="connsiteX97" fmla="*/ 400403 w 1504950"/>
              <a:gd name="connsiteY97" fmla="*/ 854065 h 1339851"/>
              <a:gd name="connsiteX98" fmla="*/ 406460 w 1504950"/>
              <a:gd name="connsiteY98" fmla="*/ 868410 h 1339851"/>
              <a:gd name="connsiteX99" fmla="*/ 407430 w 1504950"/>
              <a:gd name="connsiteY99" fmla="*/ 868410 h 1339851"/>
              <a:gd name="connsiteX100" fmla="*/ 487511 w 1504950"/>
              <a:gd name="connsiteY100" fmla="*/ 868410 h 1339851"/>
              <a:gd name="connsiteX101" fmla="*/ 477004 w 1504950"/>
              <a:gd name="connsiteY101" fmla="*/ 830575 h 1339851"/>
              <a:gd name="connsiteX102" fmla="*/ 478627 w 1504950"/>
              <a:gd name="connsiteY102" fmla="*/ 830371 h 1339851"/>
              <a:gd name="connsiteX103" fmla="*/ 470973 w 1504950"/>
              <a:gd name="connsiteY103" fmla="*/ 798669 h 1339851"/>
              <a:gd name="connsiteX104" fmla="*/ 470400 w 1504950"/>
              <a:gd name="connsiteY104" fmla="*/ 798745 h 1339851"/>
              <a:gd name="connsiteX105" fmla="*/ 469914 w 1504950"/>
              <a:gd name="connsiteY105" fmla="*/ 794284 h 1339851"/>
              <a:gd name="connsiteX106" fmla="*/ 468825 w 1504950"/>
              <a:gd name="connsiteY106" fmla="*/ 789775 h 1339851"/>
              <a:gd name="connsiteX107" fmla="*/ 460205 w 1504950"/>
              <a:gd name="connsiteY107" fmla="*/ 705162 h 1339851"/>
              <a:gd name="connsiteX108" fmla="*/ 460194 w 1504950"/>
              <a:gd name="connsiteY108" fmla="*/ 705059 h 1339851"/>
              <a:gd name="connsiteX109" fmla="*/ 458638 w 1504950"/>
              <a:gd name="connsiteY109" fmla="*/ 705059 h 1339851"/>
              <a:gd name="connsiteX110" fmla="*/ 360531 w 1504950"/>
              <a:gd name="connsiteY110" fmla="*/ 705059 h 1339851"/>
              <a:gd name="connsiteX111" fmla="*/ 1019310 w 1504950"/>
              <a:gd name="connsiteY111" fmla="*/ 497265 h 1339851"/>
              <a:gd name="connsiteX112" fmla="*/ 1038318 w 1504950"/>
              <a:gd name="connsiteY112" fmla="*/ 574849 h 1339851"/>
              <a:gd name="connsiteX113" fmla="*/ 1039921 w 1504950"/>
              <a:gd name="connsiteY113" fmla="*/ 590542 h 1339851"/>
              <a:gd name="connsiteX114" fmla="*/ 1040750 w 1504950"/>
              <a:gd name="connsiteY114" fmla="*/ 594255 h 1339851"/>
              <a:gd name="connsiteX115" fmla="*/ 1040298 w 1504950"/>
              <a:gd name="connsiteY115" fmla="*/ 594226 h 1339851"/>
              <a:gd name="connsiteX116" fmla="*/ 1043668 w 1504950"/>
              <a:gd name="connsiteY116" fmla="*/ 627216 h 1339851"/>
              <a:gd name="connsiteX117" fmla="*/ 1044659 w 1504950"/>
              <a:gd name="connsiteY117" fmla="*/ 627286 h 1339851"/>
              <a:gd name="connsiteX118" fmla="*/ 1046415 w 1504950"/>
              <a:gd name="connsiteY118" fmla="*/ 654098 h 1339851"/>
              <a:gd name="connsiteX119" fmla="*/ 1046958 w 1504950"/>
              <a:gd name="connsiteY119" fmla="*/ 659415 h 1339851"/>
              <a:gd name="connsiteX120" fmla="*/ 1114603 w 1504950"/>
              <a:gd name="connsiteY120" fmla="*/ 659415 h 1339851"/>
              <a:gd name="connsiteX121" fmla="*/ 1147781 w 1504950"/>
              <a:gd name="connsiteY121" fmla="*/ 659415 h 1339851"/>
              <a:gd name="connsiteX122" fmla="*/ 1133350 w 1504950"/>
              <a:gd name="connsiteY122" fmla="*/ 574399 h 1339851"/>
              <a:gd name="connsiteX123" fmla="*/ 1101782 w 1504950"/>
              <a:gd name="connsiteY123" fmla="*/ 497265 h 1339851"/>
              <a:gd name="connsiteX124" fmla="*/ 1066902 w 1504950"/>
              <a:gd name="connsiteY124" fmla="*/ 497265 h 1339851"/>
              <a:gd name="connsiteX125" fmla="*/ 890588 w 1504950"/>
              <a:gd name="connsiteY125" fmla="*/ 497265 h 1339851"/>
              <a:gd name="connsiteX126" fmla="*/ 890588 w 1504950"/>
              <a:gd name="connsiteY126" fmla="*/ 497512 h 1339851"/>
              <a:gd name="connsiteX127" fmla="*/ 777231 w 1504950"/>
              <a:gd name="connsiteY127" fmla="*/ 497512 h 1339851"/>
              <a:gd name="connsiteX128" fmla="*/ 777231 w 1504950"/>
              <a:gd name="connsiteY128" fmla="*/ 659655 h 1339851"/>
              <a:gd name="connsiteX129" fmla="*/ 791513 w 1504950"/>
              <a:gd name="connsiteY129" fmla="*/ 659655 h 1339851"/>
              <a:gd name="connsiteX130" fmla="*/ 796925 w 1504950"/>
              <a:gd name="connsiteY130" fmla="*/ 659655 h 1339851"/>
              <a:gd name="connsiteX131" fmla="*/ 796925 w 1504950"/>
              <a:gd name="connsiteY131" fmla="*/ 659416 h 1339851"/>
              <a:gd name="connsiteX132" fmla="*/ 796925 w 1504950"/>
              <a:gd name="connsiteY132" fmla="*/ 659415 h 1339851"/>
              <a:gd name="connsiteX133" fmla="*/ 933625 w 1504950"/>
              <a:gd name="connsiteY133" fmla="*/ 659415 h 1339851"/>
              <a:gd name="connsiteX134" fmla="*/ 1000764 w 1504950"/>
              <a:gd name="connsiteY134" fmla="*/ 659415 h 1339851"/>
              <a:gd name="connsiteX135" fmla="*/ 1000333 w 1504950"/>
              <a:gd name="connsiteY135" fmla="*/ 653072 h 1339851"/>
              <a:gd name="connsiteX136" fmla="*/ 993750 w 1504950"/>
              <a:gd name="connsiteY136" fmla="*/ 588293 h 1339851"/>
              <a:gd name="connsiteX137" fmla="*/ 972203 w 1504950"/>
              <a:gd name="connsiteY137" fmla="*/ 497265 h 1339851"/>
              <a:gd name="connsiteX138" fmla="*/ 898004 w 1504950"/>
              <a:gd name="connsiteY138" fmla="*/ 497265 h 1339851"/>
              <a:gd name="connsiteX139" fmla="*/ 534642 w 1504950"/>
              <a:gd name="connsiteY139" fmla="*/ 497265 h 1339851"/>
              <a:gd name="connsiteX140" fmla="*/ 515092 w 1504950"/>
              <a:gd name="connsiteY140" fmla="*/ 574399 h 1339851"/>
              <a:gd name="connsiteX141" fmla="*/ 506124 w 1504950"/>
              <a:gd name="connsiteY141" fmla="*/ 659415 h 1339851"/>
              <a:gd name="connsiteX142" fmla="*/ 509017 w 1504950"/>
              <a:gd name="connsiteY142" fmla="*/ 659415 h 1339851"/>
              <a:gd name="connsiteX143" fmla="*/ 704850 w 1504950"/>
              <a:gd name="connsiteY143" fmla="*/ 659415 h 1339851"/>
              <a:gd name="connsiteX144" fmla="*/ 704850 w 1504950"/>
              <a:gd name="connsiteY144" fmla="*/ 659416 h 1339851"/>
              <a:gd name="connsiteX145" fmla="*/ 704851 w 1504950"/>
              <a:gd name="connsiteY145" fmla="*/ 659416 h 1339851"/>
              <a:gd name="connsiteX146" fmla="*/ 704851 w 1504950"/>
              <a:gd name="connsiteY146" fmla="*/ 659655 h 1339851"/>
              <a:gd name="connsiteX147" fmla="*/ 731470 w 1504950"/>
              <a:gd name="connsiteY147" fmla="*/ 659655 h 1339851"/>
              <a:gd name="connsiteX148" fmla="*/ 731470 w 1504950"/>
              <a:gd name="connsiteY148" fmla="*/ 497512 h 1339851"/>
              <a:gd name="connsiteX149" fmla="*/ 642938 w 1504950"/>
              <a:gd name="connsiteY149" fmla="*/ 497512 h 1339851"/>
              <a:gd name="connsiteX150" fmla="*/ 642938 w 1504950"/>
              <a:gd name="connsiteY150" fmla="*/ 497265 h 1339851"/>
              <a:gd name="connsiteX151" fmla="*/ 633044 w 1504950"/>
              <a:gd name="connsiteY151" fmla="*/ 497265 h 1339851"/>
              <a:gd name="connsiteX152" fmla="*/ 534642 w 1504950"/>
              <a:gd name="connsiteY152" fmla="*/ 497265 h 1339851"/>
              <a:gd name="connsiteX153" fmla="*/ 406461 w 1504950"/>
              <a:gd name="connsiteY153" fmla="*/ 497265 h 1339851"/>
              <a:gd name="connsiteX154" fmla="*/ 404643 w 1504950"/>
              <a:gd name="connsiteY154" fmla="*/ 500993 h 1339851"/>
              <a:gd name="connsiteX155" fmla="*/ 379782 w 1504950"/>
              <a:gd name="connsiteY155" fmla="*/ 562122 h 1339851"/>
              <a:gd name="connsiteX156" fmla="*/ 372545 w 1504950"/>
              <a:gd name="connsiteY156" fmla="*/ 587780 h 1339851"/>
              <a:gd name="connsiteX157" fmla="*/ 360537 w 1504950"/>
              <a:gd name="connsiteY157" fmla="*/ 659375 h 1339851"/>
              <a:gd name="connsiteX158" fmla="*/ 360531 w 1504950"/>
              <a:gd name="connsiteY158" fmla="*/ 659415 h 1339851"/>
              <a:gd name="connsiteX159" fmla="*/ 362087 w 1504950"/>
              <a:gd name="connsiteY159" fmla="*/ 659415 h 1339851"/>
              <a:gd name="connsiteX160" fmla="*/ 460194 w 1504950"/>
              <a:gd name="connsiteY160" fmla="*/ 659415 h 1339851"/>
              <a:gd name="connsiteX161" fmla="*/ 465297 w 1504950"/>
              <a:gd name="connsiteY161" fmla="*/ 600260 h 1339851"/>
              <a:gd name="connsiteX162" fmla="*/ 466233 w 1504950"/>
              <a:gd name="connsiteY162" fmla="*/ 600254 h 1339851"/>
              <a:gd name="connsiteX163" fmla="*/ 468825 w 1504950"/>
              <a:gd name="connsiteY163" fmla="*/ 574850 h 1339851"/>
              <a:gd name="connsiteX164" fmla="*/ 470544 w 1504950"/>
              <a:gd name="connsiteY164" fmla="*/ 567827 h 1339851"/>
              <a:gd name="connsiteX165" fmla="*/ 470100 w 1504950"/>
              <a:gd name="connsiteY165" fmla="*/ 567830 h 1339851"/>
              <a:gd name="connsiteX166" fmla="*/ 487511 w 1504950"/>
              <a:gd name="connsiteY166" fmla="*/ 497265 h 1339851"/>
              <a:gd name="connsiteX167" fmla="*/ 486541 w 1504950"/>
              <a:gd name="connsiteY167" fmla="*/ 497265 h 1339851"/>
              <a:gd name="connsiteX168" fmla="*/ 406461 w 1504950"/>
              <a:gd name="connsiteY168" fmla="*/ 497265 h 1339851"/>
              <a:gd name="connsiteX169" fmla="*/ 578798 w 1504950"/>
              <a:gd name="connsiteY169" fmla="*/ 329485 h 1339851"/>
              <a:gd name="connsiteX170" fmla="*/ 542974 w 1504950"/>
              <a:gd name="connsiteY170" fmla="*/ 353041 h 1339851"/>
              <a:gd name="connsiteX171" fmla="*/ 499819 w 1504950"/>
              <a:gd name="connsiteY171" fmla="*/ 381656 h 1339851"/>
              <a:gd name="connsiteX172" fmla="*/ 435001 w 1504950"/>
              <a:gd name="connsiteY172" fmla="*/ 451296 h 1339851"/>
              <a:gd name="connsiteX173" fmla="*/ 434980 w 1504950"/>
              <a:gd name="connsiteY173" fmla="*/ 451321 h 1339851"/>
              <a:gd name="connsiteX174" fmla="*/ 436052 w 1504950"/>
              <a:gd name="connsiteY174" fmla="*/ 451321 h 1339851"/>
              <a:gd name="connsiteX175" fmla="*/ 503722 w 1504950"/>
              <a:gd name="connsiteY175" fmla="*/ 451321 h 1339851"/>
              <a:gd name="connsiteX176" fmla="*/ 517831 w 1504950"/>
              <a:gd name="connsiteY176" fmla="*/ 420693 h 1339851"/>
              <a:gd name="connsiteX177" fmla="*/ 519338 w 1504950"/>
              <a:gd name="connsiteY177" fmla="*/ 421070 h 1339851"/>
              <a:gd name="connsiteX178" fmla="*/ 534062 w 1504950"/>
              <a:gd name="connsiteY178" fmla="*/ 392543 h 1339851"/>
              <a:gd name="connsiteX179" fmla="*/ 533440 w 1504950"/>
              <a:gd name="connsiteY179" fmla="*/ 392466 h 1339851"/>
              <a:gd name="connsiteX180" fmla="*/ 535776 w 1504950"/>
              <a:gd name="connsiteY180" fmla="*/ 389223 h 1339851"/>
              <a:gd name="connsiteX181" fmla="*/ 538170 w 1504950"/>
              <a:gd name="connsiteY181" fmla="*/ 384585 h 1339851"/>
              <a:gd name="connsiteX182" fmla="*/ 569414 w 1504950"/>
              <a:gd name="connsiteY182" fmla="*/ 342515 h 1339851"/>
              <a:gd name="connsiteX183" fmla="*/ 927891 w 1504950"/>
              <a:gd name="connsiteY183" fmla="*/ 329426 h 1339851"/>
              <a:gd name="connsiteX184" fmla="*/ 969348 w 1504950"/>
              <a:gd name="connsiteY184" fmla="*/ 384584 h 1339851"/>
              <a:gd name="connsiteX185" fmla="*/ 975087 w 1504950"/>
              <a:gd name="connsiteY185" fmla="*/ 395836 h 1339851"/>
              <a:gd name="connsiteX186" fmla="*/ 977614 w 1504950"/>
              <a:gd name="connsiteY186" fmla="*/ 399374 h 1339851"/>
              <a:gd name="connsiteX187" fmla="*/ 976893 w 1504950"/>
              <a:gd name="connsiteY187" fmla="*/ 399378 h 1339851"/>
              <a:gd name="connsiteX188" fmla="*/ 993878 w 1504950"/>
              <a:gd name="connsiteY188" fmla="*/ 432685 h 1339851"/>
              <a:gd name="connsiteX189" fmla="*/ 994451 w 1504950"/>
              <a:gd name="connsiteY189" fmla="*/ 432705 h 1339851"/>
              <a:gd name="connsiteX190" fmla="*/ 994751 w 1504950"/>
              <a:gd name="connsiteY190" fmla="*/ 432705 h 1339851"/>
              <a:gd name="connsiteX191" fmla="*/ 1001501 w 1504950"/>
              <a:gd name="connsiteY191" fmla="*/ 447632 h 1339851"/>
              <a:gd name="connsiteX192" fmla="*/ 1003382 w 1504950"/>
              <a:gd name="connsiteY192" fmla="*/ 451321 h 1339851"/>
              <a:gd name="connsiteX193" fmla="*/ 1032415 w 1504950"/>
              <a:gd name="connsiteY193" fmla="*/ 451321 h 1339851"/>
              <a:gd name="connsiteX194" fmla="*/ 1072017 w 1504950"/>
              <a:gd name="connsiteY194" fmla="*/ 451321 h 1339851"/>
              <a:gd name="connsiteX195" fmla="*/ 1007491 w 1504950"/>
              <a:gd name="connsiteY195" fmla="*/ 381657 h 1339851"/>
              <a:gd name="connsiteX196" fmla="*/ 777231 w 1504950"/>
              <a:gd name="connsiteY196" fmla="*/ 290630 h 1339851"/>
              <a:gd name="connsiteX197" fmla="*/ 777231 w 1504950"/>
              <a:gd name="connsiteY197" fmla="*/ 451572 h 1339851"/>
              <a:gd name="connsiteX198" fmla="*/ 791513 w 1504950"/>
              <a:gd name="connsiteY198" fmla="*/ 451572 h 1339851"/>
              <a:gd name="connsiteX199" fmla="*/ 796925 w 1504950"/>
              <a:gd name="connsiteY199" fmla="*/ 451572 h 1339851"/>
              <a:gd name="connsiteX200" fmla="*/ 796925 w 1504950"/>
              <a:gd name="connsiteY200" fmla="*/ 451322 h 1339851"/>
              <a:gd name="connsiteX201" fmla="*/ 796925 w 1504950"/>
              <a:gd name="connsiteY201" fmla="*/ 451321 h 1339851"/>
              <a:gd name="connsiteX202" fmla="*/ 902218 w 1504950"/>
              <a:gd name="connsiteY202" fmla="*/ 451321 h 1339851"/>
              <a:gd name="connsiteX203" fmla="*/ 953863 w 1504950"/>
              <a:gd name="connsiteY203" fmla="*/ 451321 h 1339851"/>
              <a:gd name="connsiteX204" fmla="*/ 951638 w 1504950"/>
              <a:gd name="connsiteY204" fmla="*/ 446877 h 1339851"/>
              <a:gd name="connsiteX205" fmla="*/ 925368 w 1504950"/>
              <a:gd name="connsiteY205" fmla="*/ 399406 h 1339851"/>
              <a:gd name="connsiteX206" fmla="*/ 875972 w 1504950"/>
              <a:gd name="connsiteY206" fmla="*/ 342819 h 1339851"/>
              <a:gd name="connsiteX207" fmla="*/ 842702 w 1504950"/>
              <a:gd name="connsiteY207" fmla="*/ 316034 h 1339851"/>
              <a:gd name="connsiteX208" fmla="*/ 838633 w 1504950"/>
              <a:gd name="connsiteY208" fmla="*/ 313287 h 1339851"/>
              <a:gd name="connsiteX209" fmla="*/ 825600 w 1504950"/>
              <a:gd name="connsiteY209" fmla="*/ 307533 h 1339851"/>
              <a:gd name="connsiteX210" fmla="*/ 731470 w 1504950"/>
              <a:gd name="connsiteY210" fmla="*/ 290630 h 1339851"/>
              <a:gd name="connsiteX211" fmla="*/ 691771 w 1504950"/>
              <a:gd name="connsiteY211" fmla="*/ 302596 h 1339851"/>
              <a:gd name="connsiteX212" fmla="*/ 678335 w 1504950"/>
              <a:gd name="connsiteY212" fmla="*/ 308984 h 1339851"/>
              <a:gd name="connsiteX213" fmla="*/ 646181 w 1504950"/>
              <a:gd name="connsiteY213" fmla="*/ 329134 h 1339851"/>
              <a:gd name="connsiteX214" fmla="*/ 632550 w 1504950"/>
              <a:gd name="connsiteY214" fmla="*/ 340423 h 1339851"/>
              <a:gd name="connsiteX215" fmla="*/ 582611 w 1504950"/>
              <a:gd name="connsiteY215" fmla="*/ 397512 h 1339851"/>
              <a:gd name="connsiteX216" fmla="*/ 552955 w 1504950"/>
              <a:gd name="connsiteY216" fmla="*/ 451321 h 1339851"/>
              <a:gd name="connsiteX217" fmla="*/ 555326 w 1504950"/>
              <a:gd name="connsiteY217" fmla="*/ 451321 h 1339851"/>
              <a:gd name="connsiteX218" fmla="*/ 704850 w 1504950"/>
              <a:gd name="connsiteY218" fmla="*/ 451321 h 1339851"/>
              <a:gd name="connsiteX219" fmla="*/ 704850 w 1504950"/>
              <a:gd name="connsiteY219" fmla="*/ 451322 h 1339851"/>
              <a:gd name="connsiteX220" fmla="*/ 704851 w 1504950"/>
              <a:gd name="connsiteY220" fmla="*/ 451322 h 1339851"/>
              <a:gd name="connsiteX221" fmla="*/ 704851 w 1504950"/>
              <a:gd name="connsiteY221" fmla="*/ 451572 h 1339851"/>
              <a:gd name="connsiteX222" fmla="*/ 731470 w 1504950"/>
              <a:gd name="connsiteY222" fmla="*/ 451572 h 1339851"/>
              <a:gd name="connsiteX223" fmla="*/ 731470 w 1504950"/>
              <a:gd name="connsiteY223" fmla="*/ 290630 h 1339851"/>
              <a:gd name="connsiteX224" fmla="*/ 132985 w 1504950"/>
              <a:gd name="connsiteY224" fmla="*/ 0 h 1339851"/>
              <a:gd name="connsiteX225" fmla="*/ 134656 w 1504950"/>
              <a:gd name="connsiteY225" fmla="*/ 338 h 1339851"/>
              <a:gd name="connsiteX226" fmla="*/ 184792 w 1504950"/>
              <a:gd name="connsiteY226" fmla="*/ 10440 h 1339851"/>
              <a:gd name="connsiteX227" fmla="*/ 265971 w 1504950"/>
              <a:gd name="connsiteY227" fmla="*/ 133025 h 1339851"/>
              <a:gd name="connsiteX228" fmla="*/ 253063 w 1504950"/>
              <a:gd name="connsiteY228" fmla="*/ 189177 h 1339851"/>
              <a:gd name="connsiteX229" fmla="*/ 254094 w 1504950"/>
              <a:gd name="connsiteY229" fmla="*/ 190091 h 1339851"/>
              <a:gd name="connsiteX230" fmla="*/ 291515 w 1504950"/>
              <a:gd name="connsiteY230" fmla="*/ 223231 h 1339851"/>
              <a:gd name="connsiteX231" fmla="*/ 338242 w 1504950"/>
              <a:gd name="connsiteY231" fmla="*/ 264097 h 1339851"/>
              <a:gd name="connsiteX232" fmla="*/ 452544 w 1504950"/>
              <a:gd name="connsiteY232" fmla="*/ 363214 h 1339851"/>
              <a:gd name="connsiteX233" fmla="*/ 452689 w 1504950"/>
              <a:gd name="connsiteY233" fmla="*/ 363339 h 1339851"/>
              <a:gd name="connsiteX234" fmla="*/ 452705 w 1504950"/>
              <a:gd name="connsiteY234" fmla="*/ 363327 h 1339851"/>
              <a:gd name="connsiteX235" fmla="*/ 466799 w 1504950"/>
              <a:gd name="connsiteY235" fmla="*/ 351029 h 1339851"/>
              <a:gd name="connsiteX236" fmla="*/ 466983 w 1504950"/>
              <a:gd name="connsiteY236" fmla="*/ 352509 h 1339851"/>
              <a:gd name="connsiteX237" fmla="*/ 495498 w 1504950"/>
              <a:gd name="connsiteY237" fmla="*/ 330904 h 1339851"/>
              <a:gd name="connsiteX238" fmla="*/ 495017 w 1504950"/>
              <a:gd name="connsiteY238" fmla="*/ 328207 h 1339851"/>
              <a:gd name="connsiteX239" fmla="*/ 511460 w 1504950"/>
              <a:gd name="connsiteY239" fmla="*/ 318811 h 1339851"/>
              <a:gd name="connsiteX240" fmla="*/ 530416 w 1504950"/>
              <a:gd name="connsiteY240" fmla="*/ 304448 h 1339851"/>
              <a:gd name="connsiteX241" fmla="*/ 560705 w 1504950"/>
              <a:gd name="connsiteY241" fmla="*/ 290668 h 1339851"/>
              <a:gd name="connsiteX242" fmla="*/ 584474 w 1504950"/>
              <a:gd name="connsiteY242" fmla="*/ 277085 h 1339851"/>
              <a:gd name="connsiteX243" fmla="*/ 600982 w 1504950"/>
              <a:gd name="connsiteY243" fmla="*/ 272344 h 1339851"/>
              <a:gd name="connsiteX244" fmla="*/ 620111 w 1504950"/>
              <a:gd name="connsiteY244" fmla="*/ 263641 h 1339851"/>
              <a:gd name="connsiteX245" fmla="*/ 642938 w 1504950"/>
              <a:gd name="connsiteY245" fmla="*/ 258178 h 1339851"/>
              <a:gd name="connsiteX246" fmla="*/ 642938 w 1504950"/>
              <a:gd name="connsiteY246" fmla="*/ 257601 h 1339851"/>
              <a:gd name="connsiteX247" fmla="*/ 669562 w 1504950"/>
              <a:gd name="connsiteY247" fmla="*/ 251807 h 1339851"/>
              <a:gd name="connsiteX248" fmla="*/ 685338 w 1504950"/>
              <a:gd name="connsiteY248" fmla="*/ 248031 h 1339851"/>
              <a:gd name="connsiteX249" fmla="*/ 690441 w 1504950"/>
              <a:gd name="connsiteY249" fmla="*/ 247431 h 1339851"/>
              <a:gd name="connsiteX250" fmla="*/ 704850 w 1504950"/>
              <a:gd name="connsiteY250" fmla="*/ 245629 h 1339851"/>
              <a:gd name="connsiteX251" fmla="*/ 704850 w 1504950"/>
              <a:gd name="connsiteY251" fmla="*/ 245630 h 1339851"/>
              <a:gd name="connsiteX252" fmla="*/ 704851 w 1504950"/>
              <a:gd name="connsiteY252" fmla="*/ 245630 h 1339851"/>
              <a:gd name="connsiteX253" fmla="*/ 704851 w 1504950"/>
              <a:gd name="connsiteY253" fmla="*/ 246423 h 1339851"/>
              <a:gd name="connsiteX254" fmla="*/ 704851 w 1504950"/>
              <a:gd name="connsiteY254" fmla="*/ 246642 h 1339851"/>
              <a:gd name="connsiteX255" fmla="*/ 755098 w 1504950"/>
              <a:gd name="connsiteY255" fmla="*/ 242888 h 1339851"/>
              <a:gd name="connsiteX256" fmla="*/ 797477 w 1504950"/>
              <a:gd name="connsiteY256" fmla="*/ 245029 h 1339851"/>
              <a:gd name="connsiteX257" fmla="*/ 802034 w 1504950"/>
              <a:gd name="connsiteY257" fmla="*/ 245029 h 1339851"/>
              <a:gd name="connsiteX258" fmla="*/ 837796 w 1504950"/>
              <a:gd name="connsiteY258" fmla="*/ 250434 h 1339851"/>
              <a:gd name="connsiteX259" fmla="*/ 839899 w 1504950"/>
              <a:gd name="connsiteY259" fmla="*/ 251034 h 1339851"/>
              <a:gd name="connsiteX260" fmla="*/ 845511 w 1504950"/>
              <a:gd name="connsiteY260" fmla="*/ 252654 h 1339851"/>
              <a:gd name="connsiteX261" fmla="*/ 851037 w 1504950"/>
              <a:gd name="connsiteY261" fmla="*/ 254172 h 1339851"/>
              <a:gd name="connsiteX262" fmla="*/ 890588 w 1504950"/>
              <a:gd name="connsiteY262" fmla="*/ 264807 h 1339851"/>
              <a:gd name="connsiteX263" fmla="*/ 890588 w 1504950"/>
              <a:gd name="connsiteY263" fmla="*/ 265034 h 1339851"/>
              <a:gd name="connsiteX264" fmla="*/ 899051 w 1504950"/>
              <a:gd name="connsiteY264" fmla="*/ 267358 h 1339851"/>
              <a:gd name="connsiteX265" fmla="*/ 904222 w 1504950"/>
              <a:gd name="connsiteY265" fmla="*/ 269602 h 1339851"/>
              <a:gd name="connsiteX266" fmla="*/ 908944 w 1504950"/>
              <a:gd name="connsiteY266" fmla="*/ 270965 h 1339851"/>
              <a:gd name="connsiteX267" fmla="*/ 925199 w 1504950"/>
              <a:gd name="connsiteY267" fmla="*/ 278705 h 1339851"/>
              <a:gd name="connsiteX268" fmla="*/ 954765 w 1504950"/>
              <a:gd name="connsiteY268" fmla="*/ 291536 h 1339851"/>
              <a:gd name="connsiteX269" fmla="*/ 960219 w 1504950"/>
              <a:gd name="connsiteY269" fmla="*/ 295381 h 1339851"/>
              <a:gd name="connsiteX270" fmla="*/ 973030 w 1504950"/>
              <a:gd name="connsiteY270" fmla="*/ 301481 h 1339851"/>
              <a:gd name="connsiteX271" fmla="*/ 973578 w 1504950"/>
              <a:gd name="connsiteY271" fmla="*/ 304800 h 1339851"/>
              <a:gd name="connsiteX272" fmla="*/ 1010366 w 1504950"/>
              <a:gd name="connsiteY272" fmla="*/ 330737 h 1339851"/>
              <a:gd name="connsiteX273" fmla="*/ 1009393 w 1504950"/>
              <a:gd name="connsiteY273" fmla="*/ 325203 h 1339851"/>
              <a:gd name="connsiteX274" fmla="*/ 1052869 w 1504950"/>
              <a:gd name="connsiteY274" fmla="*/ 360557 h 1339851"/>
              <a:gd name="connsiteX275" fmla="*/ 1166383 w 1504950"/>
              <a:gd name="connsiteY275" fmla="*/ 262033 h 1339851"/>
              <a:gd name="connsiteX276" fmla="*/ 1250903 w 1504950"/>
              <a:gd name="connsiteY276" fmla="*/ 187976 h 1339851"/>
              <a:gd name="connsiteX277" fmla="*/ 1238576 w 1504950"/>
              <a:gd name="connsiteY277" fmla="*/ 133025 h 1339851"/>
              <a:gd name="connsiteX278" fmla="*/ 1371763 w 1504950"/>
              <a:gd name="connsiteY278" fmla="*/ 1 h 1339851"/>
              <a:gd name="connsiteX279" fmla="*/ 1371789 w 1504950"/>
              <a:gd name="connsiteY279" fmla="*/ 6 h 1339851"/>
              <a:gd name="connsiteX280" fmla="*/ 1371820 w 1504950"/>
              <a:gd name="connsiteY280" fmla="*/ 0 h 1339851"/>
              <a:gd name="connsiteX281" fmla="*/ 1504950 w 1504950"/>
              <a:gd name="connsiteY281" fmla="*/ 133024 h 1339851"/>
              <a:gd name="connsiteX282" fmla="*/ 1504950 w 1504950"/>
              <a:gd name="connsiteY282" fmla="*/ 133025 h 1339851"/>
              <a:gd name="connsiteX283" fmla="*/ 1504421 w 1504950"/>
              <a:gd name="connsiteY283" fmla="*/ 135631 h 1339851"/>
              <a:gd name="connsiteX284" fmla="*/ 1494460 w 1504950"/>
              <a:gd name="connsiteY284" fmla="*/ 184672 h 1339851"/>
              <a:gd name="connsiteX285" fmla="*/ 1371820 w 1504950"/>
              <a:gd name="connsiteY285" fmla="*/ 265748 h 1339851"/>
              <a:gd name="connsiteX286" fmla="*/ 1371789 w 1504950"/>
              <a:gd name="connsiteY286" fmla="*/ 265744 h 1339851"/>
              <a:gd name="connsiteX287" fmla="*/ 1371763 w 1504950"/>
              <a:gd name="connsiteY287" fmla="*/ 265749 h 1339851"/>
              <a:gd name="connsiteX288" fmla="*/ 1349774 w 1504950"/>
              <a:gd name="connsiteY288" fmla="*/ 262814 h 1339851"/>
              <a:gd name="connsiteX289" fmla="*/ 1337974 w 1504950"/>
              <a:gd name="connsiteY289" fmla="*/ 261244 h 1339851"/>
              <a:gd name="connsiteX290" fmla="*/ 1328376 w 1504950"/>
              <a:gd name="connsiteY290" fmla="*/ 257271 h 1339851"/>
              <a:gd name="connsiteX291" fmla="*/ 1307481 w 1504950"/>
              <a:gd name="connsiteY291" fmla="*/ 248656 h 1339851"/>
              <a:gd name="connsiteX292" fmla="*/ 1255068 w 1504950"/>
              <a:gd name="connsiteY292" fmla="*/ 294838 h 1339851"/>
              <a:gd name="connsiteX293" fmla="*/ 1184596 w 1504950"/>
              <a:gd name="connsiteY293" fmla="*/ 356132 h 1339851"/>
              <a:gd name="connsiteX294" fmla="*/ 1107963 w 1504950"/>
              <a:gd name="connsiteY294" fmla="*/ 422194 h 1339851"/>
              <a:gd name="connsiteX295" fmla="*/ 1144401 w 1504950"/>
              <a:gd name="connsiteY295" fmla="*/ 480636 h 1339851"/>
              <a:gd name="connsiteX296" fmla="*/ 1161041 w 1504950"/>
              <a:gd name="connsiteY296" fmla="*/ 520163 h 1339851"/>
              <a:gd name="connsiteX297" fmla="*/ 1170818 w 1504950"/>
              <a:gd name="connsiteY297" fmla="*/ 543095 h 1339851"/>
              <a:gd name="connsiteX298" fmla="*/ 1170996 w 1504950"/>
              <a:gd name="connsiteY298" fmla="*/ 543813 h 1339851"/>
              <a:gd name="connsiteX299" fmla="*/ 1171373 w 1504950"/>
              <a:gd name="connsiteY299" fmla="*/ 544708 h 1339851"/>
              <a:gd name="connsiteX300" fmla="*/ 1171226 w 1504950"/>
              <a:gd name="connsiteY300" fmla="*/ 544739 h 1339851"/>
              <a:gd name="connsiteX301" fmla="*/ 1179068 w 1504950"/>
              <a:gd name="connsiteY301" fmla="*/ 576274 h 1339851"/>
              <a:gd name="connsiteX302" fmla="*/ 1180689 w 1504950"/>
              <a:gd name="connsiteY302" fmla="*/ 575937 h 1339851"/>
              <a:gd name="connsiteX303" fmla="*/ 1182320 w 1504950"/>
              <a:gd name="connsiteY303" fmla="*/ 589350 h 1339851"/>
              <a:gd name="connsiteX304" fmla="*/ 1187659 w 1504950"/>
              <a:gd name="connsiteY304" fmla="*/ 610823 h 1339851"/>
              <a:gd name="connsiteX305" fmla="*/ 1193211 w 1504950"/>
              <a:gd name="connsiteY305" fmla="*/ 678945 h 1339851"/>
              <a:gd name="connsiteX306" fmla="*/ 1193611 w 1504950"/>
              <a:gd name="connsiteY306" fmla="*/ 682237 h 1339851"/>
              <a:gd name="connsiteX307" fmla="*/ 1192409 w 1504950"/>
              <a:gd name="connsiteY307" fmla="*/ 712265 h 1339851"/>
              <a:gd name="connsiteX308" fmla="*/ 1191144 w 1504950"/>
              <a:gd name="connsiteY308" fmla="*/ 712340 h 1339851"/>
              <a:gd name="connsiteX309" fmla="*/ 1188632 w 1504950"/>
              <a:gd name="connsiteY309" fmla="*/ 744726 h 1339851"/>
              <a:gd name="connsiteX310" fmla="*/ 1189104 w 1504950"/>
              <a:gd name="connsiteY310" fmla="*/ 744695 h 1339851"/>
              <a:gd name="connsiteX311" fmla="*/ 1188440 w 1504950"/>
              <a:gd name="connsiteY311" fmla="*/ 747196 h 1339851"/>
              <a:gd name="connsiteX312" fmla="*/ 1188208 w 1504950"/>
              <a:gd name="connsiteY312" fmla="*/ 750185 h 1339851"/>
              <a:gd name="connsiteX313" fmla="*/ 1172960 w 1504950"/>
              <a:gd name="connsiteY313" fmla="*/ 814811 h 1339851"/>
              <a:gd name="connsiteX314" fmla="*/ 1165734 w 1504950"/>
              <a:gd name="connsiteY314" fmla="*/ 832763 h 1339851"/>
              <a:gd name="connsiteX315" fmla="*/ 1162958 w 1504950"/>
              <a:gd name="connsiteY315" fmla="*/ 843224 h 1339851"/>
              <a:gd name="connsiteX316" fmla="*/ 1157101 w 1504950"/>
              <a:gd name="connsiteY316" fmla="*/ 854212 h 1339851"/>
              <a:gd name="connsiteX317" fmla="*/ 1148579 w 1504950"/>
              <a:gd name="connsiteY317" fmla="*/ 875383 h 1339851"/>
              <a:gd name="connsiteX318" fmla="*/ 1117748 w 1504950"/>
              <a:gd name="connsiteY318" fmla="*/ 928034 h 1339851"/>
              <a:gd name="connsiteX319" fmla="*/ 1116077 w 1504950"/>
              <a:gd name="connsiteY319" fmla="*/ 931169 h 1339851"/>
              <a:gd name="connsiteX320" fmla="*/ 1305377 w 1504950"/>
              <a:gd name="connsiteY320" fmla="*/ 1092095 h 1339851"/>
              <a:gd name="connsiteX321" fmla="*/ 1336738 w 1504950"/>
              <a:gd name="connsiteY321" fmla="*/ 1078682 h 1339851"/>
              <a:gd name="connsiteX322" fmla="*/ 1371763 w 1504950"/>
              <a:gd name="connsiteY322" fmla="*/ 1073803 h 1339851"/>
              <a:gd name="connsiteX323" fmla="*/ 1371784 w 1504950"/>
              <a:gd name="connsiteY323" fmla="*/ 1073807 h 1339851"/>
              <a:gd name="connsiteX324" fmla="*/ 1371820 w 1504950"/>
              <a:gd name="connsiteY324" fmla="*/ 1073802 h 1339851"/>
              <a:gd name="connsiteX325" fmla="*/ 1504950 w 1504950"/>
              <a:gd name="connsiteY325" fmla="*/ 1206826 h 1339851"/>
              <a:gd name="connsiteX326" fmla="*/ 1504950 w 1504950"/>
              <a:gd name="connsiteY326" fmla="*/ 1206827 h 1339851"/>
              <a:gd name="connsiteX327" fmla="*/ 1504478 w 1504950"/>
              <a:gd name="connsiteY327" fmla="*/ 1209151 h 1339851"/>
              <a:gd name="connsiteX328" fmla="*/ 1494460 w 1504950"/>
              <a:gd name="connsiteY328" fmla="*/ 1258521 h 1339851"/>
              <a:gd name="connsiteX329" fmla="*/ 1371820 w 1504950"/>
              <a:gd name="connsiteY329" fmla="*/ 1339850 h 1339851"/>
              <a:gd name="connsiteX330" fmla="*/ 1371794 w 1504950"/>
              <a:gd name="connsiteY330" fmla="*/ 1339845 h 1339851"/>
              <a:gd name="connsiteX331" fmla="*/ 1371763 w 1504950"/>
              <a:gd name="connsiteY331" fmla="*/ 1339851 h 1339851"/>
              <a:gd name="connsiteX332" fmla="*/ 1238576 w 1504950"/>
              <a:gd name="connsiteY332" fmla="*/ 1206827 h 1339851"/>
              <a:gd name="connsiteX333" fmla="*/ 1249700 w 1504950"/>
              <a:gd name="connsiteY333" fmla="*/ 1153677 h 1339851"/>
              <a:gd name="connsiteX334" fmla="*/ 1167699 w 1504950"/>
              <a:gd name="connsiteY334" fmla="*/ 1084050 h 1339851"/>
              <a:gd name="connsiteX335" fmla="*/ 1062794 w 1504950"/>
              <a:gd name="connsiteY335" fmla="*/ 994911 h 1339851"/>
              <a:gd name="connsiteX336" fmla="*/ 1034336 w 1504950"/>
              <a:gd name="connsiteY336" fmla="*/ 1020652 h 1339851"/>
              <a:gd name="connsiteX337" fmla="*/ 1034147 w 1504950"/>
              <a:gd name="connsiteY337" fmla="*/ 1018734 h 1339851"/>
              <a:gd name="connsiteX338" fmla="*/ 1006246 w 1504950"/>
              <a:gd name="connsiteY338" fmla="*/ 1042095 h 1339851"/>
              <a:gd name="connsiteX339" fmla="*/ 1003362 w 1504950"/>
              <a:gd name="connsiteY339" fmla="*/ 1043784 h 1339851"/>
              <a:gd name="connsiteX340" fmla="*/ 1003382 w 1504950"/>
              <a:gd name="connsiteY340" fmla="*/ 1044074 h 1339851"/>
              <a:gd name="connsiteX341" fmla="*/ 998556 w 1504950"/>
              <a:gd name="connsiteY341" fmla="*/ 1046596 h 1339851"/>
              <a:gd name="connsiteX342" fmla="*/ 942326 w 1504950"/>
              <a:gd name="connsiteY342" fmla="*/ 1079508 h 1339851"/>
              <a:gd name="connsiteX343" fmla="*/ 918307 w 1504950"/>
              <a:gd name="connsiteY343" fmla="*/ 1088536 h 1339851"/>
              <a:gd name="connsiteX344" fmla="*/ 906352 w 1504950"/>
              <a:gd name="connsiteY344" fmla="*/ 1094784 h 1339851"/>
              <a:gd name="connsiteX345" fmla="*/ 894255 w 1504950"/>
              <a:gd name="connsiteY345" fmla="*/ 1097577 h 1339851"/>
              <a:gd name="connsiteX346" fmla="*/ 890588 w 1504950"/>
              <a:gd name="connsiteY346" fmla="*/ 1098955 h 1339851"/>
              <a:gd name="connsiteX347" fmla="*/ 890588 w 1504950"/>
              <a:gd name="connsiteY347" fmla="*/ 1100144 h 1339851"/>
              <a:gd name="connsiteX348" fmla="*/ 881236 w 1504950"/>
              <a:gd name="connsiteY348" fmla="*/ 1102470 h 1339851"/>
              <a:gd name="connsiteX349" fmla="*/ 872148 w 1504950"/>
              <a:gd name="connsiteY349" fmla="*/ 1105886 h 1339851"/>
              <a:gd name="connsiteX350" fmla="*/ 853037 w 1504950"/>
              <a:gd name="connsiteY350" fmla="*/ 1109483 h 1339851"/>
              <a:gd name="connsiteX351" fmla="*/ 824189 w 1504950"/>
              <a:gd name="connsiteY351" fmla="*/ 1116658 h 1339851"/>
              <a:gd name="connsiteX352" fmla="*/ 807843 w 1504950"/>
              <a:gd name="connsiteY352" fmla="*/ 1117991 h 1339851"/>
              <a:gd name="connsiteX353" fmla="*/ 796925 w 1504950"/>
              <a:gd name="connsiteY353" fmla="*/ 1120046 h 1339851"/>
              <a:gd name="connsiteX354" fmla="*/ 796925 w 1504950"/>
              <a:gd name="connsiteY354" fmla="*/ 1120045 h 1339851"/>
              <a:gd name="connsiteX355" fmla="*/ 796925 w 1504950"/>
              <a:gd name="connsiteY355" fmla="*/ 1119258 h 1339851"/>
              <a:gd name="connsiteX356" fmla="*/ 796925 w 1504950"/>
              <a:gd name="connsiteY356" fmla="*/ 1118880 h 1339851"/>
              <a:gd name="connsiteX357" fmla="*/ 754201 w 1504950"/>
              <a:gd name="connsiteY357" fmla="*/ 1122363 h 1339851"/>
              <a:gd name="connsiteX358" fmla="*/ 704851 w 1504950"/>
              <a:gd name="connsiteY358" fmla="*/ 1118962 h 1339851"/>
              <a:gd name="connsiteX359" fmla="*/ 704851 w 1504950"/>
              <a:gd name="connsiteY359" fmla="*/ 1119145 h 1339851"/>
              <a:gd name="connsiteX360" fmla="*/ 703233 w 1504950"/>
              <a:gd name="connsiteY360" fmla="*/ 1118850 h 1339851"/>
              <a:gd name="connsiteX361" fmla="*/ 697560 w 1504950"/>
              <a:gd name="connsiteY361" fmla="*/ 1118460 h 1339851"/>
              <a:gd name="connsiteX362" fmla="*/ 667048 w 1504950"/>
              <a:gd name="connsiteY362" fmla="*/ 1112254 h 1339851"/>
              <a:gd name="connsiteX363" fmla="*/ 646065 w 1504950"/>
              <a:gd name="connsiteY363" fmla="*/ 1108429 h 1339851"/>
              <a:gd name="connsiteX364" fmla="*/ 637728 w 1504950"/>
              <a:gd name="connsiteY364" fmla="*/ 1105699 h 1339851"/>
              <a:gd name="connsiteX365" fmla="*/ 630459 w 1504950"/>
              <a:gd name="connsiteY365" fmla="*/ 1104243 h 1339851"/>
              <a:gd name="connsiteX366" fmla="*/ 621972 w 1504950"/>
              <a:gd name="connsiteY366" fmla="*/ 1100541 h 1339851"/>
              <a:gd name="connsiteX367" fmla="*/ 590290 w 1504950"/>
              <a:gd name="connsiteY367" fmla="*/ 1090168 h 1339851"/>
              <a:gd name="connsiteX368" fmla="*/ 563904 w 1504950"/>
              <a:gd name="connsiteY368" fmla="*/ 1075210 h 1339851"/>
              <a:gd name="connsiteX369" fmla="*/ 528722 w 1504950"/>
              <a:gd name="connsiteY369" fmla="*/ 1059862 h 1339851"/>
              <a:gd name="connsiteX370" fmla="*/ 507073 w 1504950"/>
              <a:gd name="connsiteY370" fmla="*/ 1042993 h 1339851"/>
              <a:gd name="connsiteX371" fmla="*/ 489914 w 1504950"/>
              <a:gd name="connsiteY371" fmla="*/ 1033265 h 1339851"/>
              <a:gd name="connsiteX372" fmla="*/ 490476 w 1504950"/>
              <a:gd name="connsiteY372" fmla="*/ 1030059 h 1339851"/>
              <a:gd name="connsiteX373" fmla="*/ 461815 w 1504950"/>
              <a:gd name="connsiteY373" fmla="*/ 1007725 h 1339851"/>
              <a:gd name="connsiteX374" fmla="*/ 461396 w 1504950"/>
              <a:gd name="connsiteY374" fmla="*/ 1010143 h 1339851"/>
              <a:gd name="connsiteX375" fmla="*/ 443969 w 1504950"/>
              <a:gd name="connsiteY375" fmla="*/ 993819 h 1339851"/>
              <a:gd name="connsiteX376" fmla="*/ 442340 w 1504950"/>
              <a:gd name="connsiteY376" fmla="*/ 992549 h 1339851"/>
              <a:gd name="connsiteX377" fmla="*/ 336891 w 1504950"/>
              <a:gd name="connsiteY377" fmla="*/ 1082248 h 1339851"/>
              <a:gd name="connsiteX378" fmla="*/ 254263 w 1504950"/>
              <a:gd name="connsiteY378" fmla="*/ 1152476 h 1339851"/>
              <a:gd name="connsiteX379" fmla="*/ 265971 w 1504950"/>
              <a:gd name="connsiteY379" fmla="*/ 1206827 h 1339851"/>
              <a:gd name="connsiteX380" fmla="*/ 132986 w 1504950"/>
              <a:gd name="connsiteY380" fmla="*/ 1339851 h 1339851"/>
              <a:gd name="connsiteX381" fmla="*/ 38913 w 1504950"/>
              <a:gd name="connsiteY381" fmla="*/ 1300815 h 1339851"/>
              <a:gd name="connsiteX382" fmla="*/ 38913 w 1504950"/>
              <a:gd name="connsiteY382" fmla="*/ 1300814 h 1339851"/>
              <a:gd name="connsiteX383" fmla="*/ 38912 w 1504950"/>
              <a:gd name="connsiteY383" fmla="*/ 1300814 h 1339851"/>
              <a:gd name="connsiteX384" fmla="*/ 0 w 1504950"/>
              <a:gd name="connsiteY384" fmla="*/ 1206826 h 1339851"/>
              <a:gd name="connsiteX385" fmla="*/ 132985 w 1504950"/>
              <a:gd name="connsiteY385" fmla="*/ 1073802 h 1339851"/>
              <a:gd name="connsiteX386" fmla="*/ 134367 w 1504950"/>
              <a:gd name="connsiteY386" fmla="*/ 1073992 h 1339851"/>
              <a:gd name="connsiteX387" fmla="*/ 167245 w 1504950"/>
              <a:gd name="connsiteY387" fmla="*/ 1078495 h 1339851"/>
              <a:gd name="connsiteX388" fmla="*/ 197644 w 1504950"/>
              <a:gd name="connsiteY388" fmla="*/ 1091315 h 1339851"/>
              <a:gd name="connsiteX389" fmla="*/ 198126 w 1504950"/>
              <a:gd name="connsiteY389" fmla="*/ 1091518 h 1339851"/>
              <a:gd name="connsiteX390" fmla="*/ 389649 w 1504950"/>
              <a:gd name="connsiteY390" fmla="*/ 928767 h 1339851"/>
              <a:gd name="connsiteX391" fmla="*/ 357472 w 1504950"/>
              <a:gd name="connsiteY391" fmla="*/ 873314 h 1339851"/>
              <a:gd name="connsiteX392" fmla="*/ 339242 w 1504950"/>
              <a:gd name="connsiteY392" fmla="*/ 827629 h 1339851"/>
              <a:gd name="connsiteX393" fmla="*/ 338017 w 1504950"/>
              <a:gd name="connsiteY393" fmla="*/ 825171 h 1339851"/>
              <a:gd name="connsiteX394" fmla="*/ 338202 w 1504950"/>
              <a:gd name="connsiteY394" fmla="*/ 825023 h 1339851"/>
              <a:gd name="connsiteX395" fmla="*/ 333513 w 1504950"/>
              <a:gd name="connsiteY395" fmla="*/ 813272 h 1339851"/>
              <a:gd name="connsiteX396" fmla="*/ 328379 w 1504950"/>
              <a:gd name="connsiteY396" fmla="*/ 791324 h 1339851"/>
              <a:gd name="connsiteX397" fmla="*/ 327810 w 1504950"/>
              <a:gd name="connsiteY397" fmla="*/ 791540 h 1339851"/>
              <a:gd name="connsiteX398" fmla="*/ 327048 w 1504950"/>
              <a:gd name="connsiteY398" fmla="*/ 785633 h 1339851"/>
              <a:gd name="connsiteX399" fmla="*/ 318560 w 1504950"/>
              <a:gd name="connsiteY399" fmla="*/ 749345 h 1339851"/>
              <a:gd name="connsiteX400" fmla="*/ 313400 w 1504950"/>
              <a:gd name="connsiteY400" fmla="*/ 682237 h 1339851"/>
              <a:gd name="connsiteX401" fmla="*/ 321205 w 1504950"/>
              <a:gd name="connsiteY401" fmla="*/ 600560 h 1339851"/>
              <a:gd name="connsiteX402" fmla="*/ 321505 w 1504950"/>
              <a:gd name="connsiteY402" fmla="*/ 598458 h 1339851"/>
              <a:gd name="connsiteX403" fmla="*/ 329310 w 1504950"/>
              <a:gd name="connsiteY403" fmla="*/ 565428 h 1339851"/>
              <a:gd name="connsiteX404" fmla="*/ 332312 w 1504950"/>
              <a:gd name="connsiteY404" fmla="*/ 554918 h 1339851"/>
              <a:gd name="connsiteX405" fmla="*/ 341018 w 1504950"/>
              <a:gd name="connsiteY405" fmla="*/ 529694 h 1339851"/>
              <a:gd name="connsiteX406" fmla="*/ 347622 w 1504950"/>
              <a:gd name="connsiteY406" fmla="*/ 512879 h 1339851"/>
              <a:gd name="connsiteX407" fmla="*/ 349738 w 1504950"/>
              <a:gd name="connsiteY407" fmla="*/ 508379 h 1339851"/>
              <a:gd name="connsiteX408" fmla="*/ 349724 w 1504950"/>
              <a:gd name="connsiteY408" fmla="*/ 508375 h 1339851"/>
              <a:gd name="connsiteX409" fmla="*/ 349994 w 1504950"/>
              <a:gd name="connsiteY409" fmla="*/ 507837 h 1339851"/>
              <a:gd name="connsiteX410" fmla="*/ 350023 w 1504950"/>
              <a:gd name="connsiteY410" fmla="*/ 507774 h 1339851"/>
              <a:gd name="connsiteX411" fmla="*/ 398054 w 1504950"/>
              <a:gd name="connsiteY411" fmla="*/ 425497 h 1339851"/>
              <a:gd name="connsiteX412" fmla="*/ 317904 w 1504950"/>
              <a:gd name="connsiteY412" fmla="*/ 356133 h 1339851"/>
              <a:gd name="connsiteX413" fmla="*/ 317762 w 1504950"/>
              <a:gd name="connsiteY413" fmla="*/ 356009 h 1339851"/>
              <a:gd name="connsiteX414" fmla="*/ 247958 w 1504950"/>
              <a:gd name="connsiteY414" fmla="*/ 295250 h 1339851"/>
              <a:gd name="connsiteX415" fmla="*/ 196026 w 1504950"/>
              <a:gd name="connsiteY415" fmla="*/ 249234 h 1339851"/>
              <a:gd name="connsiteX416" fmla="*/ 165970 w 1504950"/>
              <a:gd name="connsiteY416" fmla="*/ 261320 h 1339851"/>
              <a:gd name="connsiteX417" fmla="*/ 132986 w 1504950"/>
              <a:gd name="connsiteY417" fmla="*/ 265749 h 1339851"/>
              <a:gd name="connsiteX418" fmla="*/ 38913 w 1504950"/>
              <a:gd name="connsiteY418" fmla="*/ 226863 h 1339851"/>
              <a:gd name="connsiteX419" fmla="*/ 38913 w 1504950"/>
              <a:gd name="connsiteY419" fmla="*/ 226862 h 1339851"/>
              <a:gd name="connsiteX420" fmla="*/ 38912 w 1504950"/>
              <a:gd name="connsiteY420" fmla="*/ 226862 h 1339851"/>
              <a:gd name="connsiteX421" fmla="*/ 0 w 1504950"/>
              <a:gd name="connsiteY421" fmla="*/ 133024 h 1339851"/>
              <a:gd name="connsiteX422" fmla="*/ 132985 w 1504950"/>
              <a:gd name="connsiteY422" fmla="*/ 0 h 133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1504950" h="1339851">
                <a:moveTo>
                  <a:pt x="1003382" y="913153"/>
                </a:moveTo>
                <a:lnTo>
                  <a:pt x="1001262" y="917309"/>
                </a:lnTo>
                <a:lnTo>
                  <a:pt x="989941" y="941980"/>
                </a:lnTo>
                <a:lnTo>
                  <a:pt x="988891" y="941568"/>
                </a:lnTo>
                <a:lnTo>
                  <a:pt x="975008" y="968790"/>
                </a:lnTo>
                <a:lnTo>
                  <a:pt x="975510" y="968705"/>
                </a:lnTo>
                <a:lnTo>
                  <a:pt x="973949" y="970867"/>
                </a:lnTo>
                <a:lnTo>
                  <a:pt x="969348" y="979889"/>
                </a:lnTo>
                <a:lnTo>
                  <a:pt x="927888" y="1035051"/>
                </a:lnTo>
                <a:lnTo>
                  <a:pt x="1007491" y="982818"/>
                </a:lnTo>
                <a:cubicBezTo>
                  <a:pt x="1031881" y="962249"/>
                  <a:pt x="1053678" y="938827"/>
                  <a:pt x="1072018" y="913153"/>
                </a:cubicBezTo>
                <a:cubicBezTo>
                  <a:pt x="1072018" y="913153"/>
                  <a:pt x="1072018" y="913153"/>
                  <a:pt x="1042972" y="913153"/>
                </a:cubicBezTo>
                <a:close/>
                <a:moveTo>
                  <a:pt x="890588" y="913153"/>
                </a:moveTo>
                <a:lnTo>
                  <a:pt x="890588" y="913379"/>
                </a:lnTo>
                <a:cubicBezTo>
                  <a:pt x="864567" y="913379"/>
                  <a:pt x="828676" y="913379"/>
                  <a:pt x="777231" y="913379"/>
                </a:cubicBezTo>
                <a:cubicBezTo>
                  <a:pt x="777231" y="913379"/>
                  <a:pt x="777231" y="913379"/>
                  <a:pt x="777231" y="1074321"/>
                </a:cubicBezTo>
                <a:lnTo>
                  <a:pt x="810049" y="1062852"/>
                </a:lnTo>
                <a:lnTo>
                  <a:pt x="852499" y="1041030"/>
                </a:lnTo>
                <a:lnTo>
                  <a:pt x="870524" y="1026518"/>
                </a:lnTo>
                <a:lnTo>
                  <a:pt x="912857" y="981891"/>
                </a:lnTo>
                <a:lnTo>
                  <a:pt x="922904" y="969520"/>
                </a:lnTo>
                <a:lnTo>
                  <a:pt x="951383" y="918057"/>
                </a:lnTo>
                <a:lnTo>
                  <a:pt x="953863" y="913153"/>
                </a:lnTo>
                <a:cubicBezTo>
                  <a:pt x="953863" y="913153"/>
                  <a:pt x="953746" y="913153"/>
                  <a:pt x="915416" y="913153"/>
                </a:cubicBezTo>
                <a:close/>
                <a:moveTo>
                  <a:pt x="552954" y="913153"/>
                </a:moveTo>
                <a:cubicBezTo>
                  <a:pt x="561960" y="932896"/>
                  <a:pt x="572073" y="951232"/>
                  <a:pt x="583147" y="967935"/>
                </a:cubicBezTo>
                <a:lnTo>
                  <a:pt x="592142" y="979187"/>
                </a:lnTo>
                <a:lnTo>
                  <a:pt x="634985" y="1026069"/>
                </a:lnTo>
                <a:lnTo>
                  <a:pt x="648099" y="1036930"/>
                </a:lnTo>
                <a:lnTo>
                  <a:pt x="697587" y="1064108"/>
                </a:lnTo>
                <a:lnTo>
                  <a:pt x="731470" y="1074321"/>
                </a:lnTo>
                <a:cubicBezTo>
                  <a:pt x="731470" y="1074321"/>
                  <a:pt x="731470" y="1074321"/>
                  <a:pt x="731470" y="913379"/>
                </a:cubicBezTo>
                <a:cubicBezTo>
                  <a:pt x="731470" y="913379"/>
                  <a:pt x="731171" y="913379"/>
                  <a:pt x="642938" y="913379"/>
                </a:cubicBezTo>
                <a:lnTo>
                  <a:pt x="642938" y="913153"/>
                </a:lnTo>
                <a:lnTo>
                  <a:pt x="640770" y="913153"/>
                </a:lnTo>
                <a:cubicBezTo>
                  <a:pt x="619409" y="913153"/>
                  <a:pt x="590928" y="913153"/>
                  <a:pt x="552954" y="913153"/>
                </a:cubicBezTo>
                <a:close/>
                <a:moveTo>
                  <a:pt x="434979" y="913153"/>
                </a:moveTo>
                <a:lnTo>
                  <a:pt x="499082" y="982025"/>
                </a:lnTo>
                <a:lnTo>
                  <a:pt x="578788" y="1034980"/>
                </a:lnTo>
                <a:lnTo>
                  <a:pt x="562079" y="1012083"/>
                </a:lnTo>
                <a:lnTo>
                  <a:pt x="538170" y="979890"/>
                </a:lnTo>
                <a:lnTo>
                  <a:pt x="537167" y="977948"/>
                </a:lnTo>
                <a:lnTo>
                  <a:pt x="535242" y="975310"/>
                </a:lnTo>
                <a:lnTo>
                  <a:pt x="535801" y="975300"/>
                </a:lnTo>
                <a:lnTo>
                  <a:pt x="519996" y="944681"/>
                </a:lnTo>
                <a:lnTo>
                  <a:pt x="518431" y="944681"/>
                </a:lnTo>
                <a:lnTo>
                  <a:pt x="503723" y="913153"/>
                </a:lnTo>
                <a:lnTo>
                  <a:pt x="502649" y="913153"/>
                </a:lnTo>
                <a:cubicBezTo>
                  <a:pt x="500500" y="913153"/>
                  <a:pt x="494056" y="913153"/>
                  <a:pt x="474721" y="913153"/>
                </a:cubicBezTo>
                <a:close/>
                <a:moveTo>
                  <a:pt x="1046958" y="705059"/>
                </a:moveTo>
                <a:lnTo>
                  <a:pt x="1038318" y="789774"/>
                </a:lnTo>
                <a:lnTo>
                  <a:pt x="1036076" y="799049"/>
                </a:lnTo>
                <a:lnTo>
                  <a:pt x="1035940" y="800248"/>
                </a:lnTo>
                <a:lnTo>
                  <a:pt x="1035788" y="800240"/>
                </a:lnTo>
                <a:lnTo>
                  <a:pt x="1028190" y="831673"/>
                </a:lnTo>
                <a:lnTo>
                  <a:pt x="1029626" y="831777"/>
                </a:lnTo>
                <a:lnTo>
                  <a:pt x="1020405" y="863881"/>
                </a:lnTo>
                <a:lnTo>
                  <a:pt x="1019310" y="868410"/>
                </a:lnTo>
                <a:cubicBezTo>
                  <a:pt x="1019310" y="868410"/>
                  <a:pt x="1019310" y="868410"/>
                  <a:pt x="1054175" y="868410"/>
                </a:cubicBezTo>
                <a:lnTo>
                  <a:pt x="1101782" y="868410"/>
                </a:lnTo>
                <a:lnTo>
                  <a:pt x="1130685" y="796825"/>
                </a:lnTo>
                <a:lnTo>
                  <a:pt x="1135360" y="778363"/>
                </a:lnTo>
                <a:lnTo>
                  <a:pt x="1147781" y="705059"/>
                </a:lnTo>
                <a:cubicBezTo>
                  <a:pt x="1147781" y="705059"/>
                  <a:pt x="1147781" y="705059"/>
                  <a:pt x="1080107" y="705059"/>
                </a:cubicBezTo>
                <a:close/>
                <a:moveTo>
                  <a:pt x="890588" y="705059"/>
                </a:moveTo>
                <a:lnTo>
                  <a:pt x="890588" y="705296"/>
                </a:lnTo>
                <a:cubicBezTo>
                  <a:pt x="861277" y="705296"/>
                  <a:pt x="824488" y="705296"/>
                  <a:pt x="777231" y="705296"/>
                </a:cubicBezTo>
                <a:cubicBezTo>
                  <a:pt x="777231" y="705296"/>
                  <a:pt x="777231" y="705296"/>
                  <a:pt x="777231" y="868640"/>
                </a:cubicBezTo>
                <a:cubicBezTo>
                  <a:pt x="777231" y="868640"/>
                  <a:pt x="777306" y="868640"/>
                  <a:pt x="791513" y="868640"/>
                </a:cubicBezTo>
                <a:lnTo>
                  <a:pt x="796925" y="868640"/>
                </a:lnTo>
                <a:lnTo>
                  <a:pt x="796925" y="868411"/>
                </a:lnTo>
                <a:lnTo>
                  <a:pt x="796925" y="868410"/>
                </a:lnTo>
                <a:cubicBezTo>
                  <a:pt x="796925" y="868410"/>
                  <a:pt x="796925" y="868410"/>
                  <a:pt x="914499" y="868410"/>
                </a:cubicBezTo>
                <a:lnTo>
                  <a:pt x="972203" y="868410"/>
                </a:lnTo>
                <a:lnTo>
                  <a:pt x="973907" y="862605"/>
                </a:lnTo>
                <a:lnTo>
                  <a:pt x="990652" y="796845"/>
                </a:lnTo>
                <a:lnTo>
                  <a:pt x="1000764" y="705059"/>
                </a:lnTo>
                <a:cubicBezTo>
                  <a:pt x="1000764" y="705059"/>
                  <a:pt x="1000426" y="705059"/>
                  <a:pt x="914516" y="705059"/>
                </a:cubicBezTo>
                <a:close/>
                <a:moveTo>
                  <a:pt x="506124" y="705059"/>
                </a:moveTo>
                <a:lnTo>
                  <a:pt x="510255" y="744285"/>
                </a:lnTo>
                <a:lnTo>
                  <a:pt x="515729" y="792740"/>
                </a:lnTo>
                <a:lnTo>
                  <a:pt x="515721" y="792741"/>
                </a:lnTo>
                <a:lnTo>
                  <a:pt x="534642" y="868410"/>
                </a:lnTo>
                <a:lnTo>
                  <a:pt x="537090" y="868410"/>
                </a:lnTo>
                <a:cubicBezTo>
                  <a:pt x="545223" y="868410"/>
                  <a:pt x="577418" y="868410"/>
                  <a:pt x="704850" y="868410"/>
                </a:cubicBezTo>
                <a:lnTo>
                  <a:pt x="704850" y="868411"/>
                </a:lnTo>
                <a:lnTo>
                  <a:pt x="704851" y="868411"/>
                </a:lnTo>
                <a:lnTo>
                  <a:pt x="704851" y="868640"/>
                </a:lnTo>
                <a:lnTo>
                  <a:pt x="731470" y="868640"/>
                </a:lnTo>
                <a:cubicBezTo>
                  <a:pt x="731470" y="868640"/>
                  <a:pt x="731470" y="868640"/>
                  <a:pt x="731470" y="705296"/>
                </a:cubicBezTo>
                <a:cubicBezTo>
                  <a:pt x="731470" y="705296"/>
                  <a:pt x="731171" y="705296"/>
                  <a:pt x="642938" y="705296"/>
                </a:cubicBezTo>
                <a:lnTo>
                  <a:pt x="642938" y="705059"/>
                </a:lnTo>
                <a:lnTo>
                  <a:pt x="621013" y="705059"/>
                </a:lnTo>
                <a:cubicBezTo>
                  <a:pt x="593067" y="705059"/>
                  <a:pt x="555806" y="705059"/>
                  <a:pt x="506124" y="705059"/>
                </a:cubicBezTo>
                <a:close/>
                <a:moveTo>
                  <a:pt x="360531" y="705059"/>
                </a:moveTo>
                <a:lnTo>
                  <a:pt x="360544" y="705141"/>
                </a:lnTo>
                <a:lnTo>
                  <a:pt x="374789" y="790225"/>
                </a:lnTo>
                <a:lnTo>
                  <a:pt x="400403" y="854065"/>
                </a:lnTo>
                <a:lnTo>
                  <a:pt x="406460" y="868410"/>
                </a:lnTo>
                <a:lnTo>
                  <a:pt x="407430" y="868410"/>
                </a:lnTo>
                <a:cubicBezTo>
                  <a:pt x="411244" y="868410"/>
                  <a:pt x="426497" y="868410"/>
                  <a:pt x="487511" y="868410"/>
                </a:cubicBezTo>
                <a:cubicBezTo>
                  <a:pt x="483609" y="856099"/>
                  <a:pt x="480006" y="843487"/>
                  <a:pt x="477004" y="830575"/>
                </a:cubicBezTo>
                <a:lnTo>
                  <a:pt x="478627" y="830371"/>
                </a:lnTo>
                <a:lnTo>
                  <a:pt x="470973" y="798669"/>
                </a:lnTo>
                <a:lnTo>
                  <a:pt x="470400" y="798745"/>
                </a:lnTo>
                <a:lnTo>
                  <a:pt x="469914" y="794284"/>
                </a:lnTo>
                <a:lnTo>
                  <a:pt x="468825" y="789775"/>
                </a:lnTo>
                <a:lnTo>
                  <a:pt x="460205" y="705162"/>
                </a:lnTo>
                <a:lnTo>
                  <a:pt x="460194" y="705059"/>
                </a:lnTo>
                <a:lnTo>
                  <a:pt x="458638" y="705059"/>
                </a:lnTo>
                <a:cubicBezTo>
                  <a:pt x="453966" y="705059"/>
                  <a:pt x="435279" y="705059"/>
                  <a:pt x="360531" y="705059"/>
                </a:cubicBezTo>
                <a:close/>
                <a:moveTo>
                  <a:pt x="1019310" y="497265"/>
                </a:moveTo>
                <a:lnTo>
                  <a:pt x="1038318" y="574849"/>
                </a:lnTo>
                <a:lnTo>
                  <a:pt x="1039921" y="590542"/>
                </a:lnTo>
                <a:lnTo>
                  <a:pt x="1040750" y="594255"/>
                </a:lnTo>
                <a:lnTo>
                  <a:pt x="1040298" y="594226"/>
                </a:lnTo>
                <a:lnTo>
                  <a:pt x="1043668" y="627216"/>
                </a:lnTo>
                <a:lnTo>
                  <a:pt x="1044659" y="627286"/>
                </a:lnTo>
                <a:lnTo>
                  <a:pt x="1046415" y="654098"/>
                </a:lnTo>
                <a:lnTo>
                  <a:pt x="1046958" y="659415"/>
                </a:lnTo>
                <a:cubicBezTo>
                  <a:pt x="1046958" y="659415"/>
                  <a:pt x="1046958" y="659415"/>
                  <a:pt x="1114603" y="659415"/>
                </a:cubicBezTo>
                <a:lnTo>
                  <a:pt x="1147781" y="659415"/>
                </a:lnTo>
                <a:lnTo>
                  <a:pt x="1133350" y="574399"/>
                </a:lnTo>
                <a:cubicBezTo>
                  <a:pt x="1125608" y="547112"/>
                  <a:pt x="1115010" y="521137"/>
                  <a:pt x="1101782" y="497265"/>
                </a:cubicBezTo>
                <a:cubicBezTo>
                  <a:pt x="1101782" y="497265"/>
                  <a:pt x="1101782" y="497265"/>
                  <a:pt x="1066902" y="497265"/>
                </a:cubicBezTo>
                <a:close/>
                <a:moveTo>
                  <a:pt x="890588" y="497265"/>
                </a:moveTo>
                <a:lnTo>
                  <a:pt x="890588" y="497512"/>
                </a:lnTo>
                <a:cubicBezTo>
                  <a:pt x="863071" y="497512"/>
                  <a:pt x="826283" y="497512"/>
                  <a:pt x="777231" y="497512"/>
                </a:cubicBezTo>
                <a:cubicBezTo>
                  <a:pt x="777231" y="497512"/>
                  <a:pt x="777231" y="497512"/>
                  <a:pt x="777231" y="659655"/>
                </a:cubicBezTo>
                <a:cubicBezTo>
                  <a:pt x="777231" y="659655"/>
                  <a:pt x="777306" y="659655"/>
                  <a:pt x="791513" y="659655"/>
                </a:cubicBezTo>
                <a:lnTo>
                  <a:pt x="796925" y="659655"/>
                </a:lnTo>
                <a:lnTo>
                  <a:pt x="796925" y="659416"/>
                </a:lnTo>
                <a:lnTo>
                  <a:pt x="796925" y="659415"/>
                </a:lnTo>
                <a:cubicBezTo>
                  <a:pt x="796925" y="659415"/>
                  <a:pt x="796925" y="659415"/>
                  <a:pt x="933625" y="659415"/>
                </a:cubicBezTo>
                <a:lnTo>
                  <a:pt x="1000764" y="659415"/>
                </a:lnTo>
                <a:lnTo>
                  <a:pt x="1000333" y="653072"/>
                </a:lnTo>
                <a:lnTo>
                  <a:pt x="993750" y="588293"/>
                </a:lnTo>
                <a:lnTo>
                  <a:pt x="972203" y="497265"/>
                </a:lnTo>
                <a:cubicBezTo>
                  <a:pt x="972203" y="497265"/>
                  <a:pt x="971864" y="497265"/>
                  <a:pt x="898004" y="497265"/>
                </a:cubicBezTo>
                <a:close/>
                <a:moveTo>
                  <a:pt x="534642" y="497265"/>
                </a:moveTo>
                <a:cubicBezTo>
                  <a:pt x="526537" y="521137"/>
                  <a:pt x="519933" y="547112"/>
                  <a:pt x="515092" y="574399"/>
                </a:cubicBezTo>
                <a:lnTo>
                  <a:pt x="506124" y="659415"/>
                </a:lnTo>
                <a:lnTo>
                  <a:pt x="509017" y="659415"/>
                </a:lnTo>
                <a:cubicBezTo>
                  <a:pt x="518487" y="659415"/>
                  <a:pt x="556030" y="659415"/>
                  <a:pt x="704850" y="659415"/>
                </a:cubicBezTo>
                <a:lnTo>
                  <a:pt x="704850" y="659416"/>
                </a:lnTo>
                <a:lnTo>
                  <a:pt x="704851" y="659416"/>
                </a:lnTo>
                <a:lnTo>
                  <a:pt x="704851" y="659655"/>
                </a:lnTo>
                <a:lnTo>
                  <a:pt x="731470" y="659655"/>
                </a:lnTo>
                <a:cubicBezTo>
                  <a:pt x="731470" y="659655"/>
                  <a:pt x="731470" y="659655"/>
                  <a:pt x="731470" y="497512"/>
                </a:cubicBezTo>
                <a:cubicBezTo>
                  <a:pt x="731470" y="497512"/>
                  <a:pt x="731171" y="497512"/>
                  <a:pt x="642938" y="497512"/>
                </a:cubicBezTo>
                <a:lnTo>
                  <a:pt x="642938" y="497265"/>
                </a:lnTo>
                <a:lnTo>
                  <a:pt x="633044" y="497265"/>
                </a:lnTo>
                <a:cubicBezTo>
                  <a:pt x="609109" y="497265"/>
                  <a:pt x="577195" y="497265"/>
                  <a:pt x="534642" y="497265"/>
                </a:cubicBezTo>
                <a:close/>
                <a:moveTo>
                  <a:pt x="406461" y="497265"/>
                </a:moveTo>
                <a:lnTo>
                  <a:pt x="404643" y="500993"/>
                </a:lnTo>
                <a:lnTo>
                  <a:pt x="379782" y="562122"/>
                </a:lnTo>
                <a:lnTo>
                  <a:pt x="372545" y="587780"/>
                </a:lnTo>
                <a:lnTo>
                  <a:pt x="360537" y="659375"/>
                </a:lnTo>
                <a:lnTo>
                  <a:pt x="360531" y="659415"/>
                </a:lnTo>
                <a:lnTo>
                  <a:pt x="362087" y="659415"/>
                </a:lnTo>
                <a:cubicBezTo>
                  <a:pt x="366759" y="659415"/>
                  <a:pt x="385446" y="659415"/>
                  <a:pt x="460194" y="659415"/>
                </a:cubicBezTo>
                <a:cubicBezTo>
                  <a:pt x="460794" y="639297"/>
                  <a:pt x="462895" y="619478"/>
                  <a:pt x="465297" y="600260"/>
                </a:cubicBezTo>
                <a:lnTo>
                  <a:pt x="466233" y="600254"/>
                </a:lnTo>
                <a:lnTo>
                  <a:pt x="468825" y="574850"/>
                </a:lnTo>
                <a:lnTo>
                  <a:pt x="470544" y="567827"/>
                </a:lnTo>
                <a:lnTo>
                  <a:pt x="470100" y="567830"/>
                </a:lnTo>
                <a:lnTo>
                  <a:pt x="487511" y="497265"/>
                </a:lnTo>
                <a:lnTo>
                  <a:pt x="486541" y="497265"/>
                </a:lnTo>
                <a:cubicBezTo>
                  <a:pt x="482728" y="497265"/>
                  <a:pt x="467475" y="497265"/>
                  <a:pt x="406461" y="497265"/>
                </a:cubicBezTo>
                <a:close/>
                <a:moveTo>
                  <a:pt x="578798" y="329485"/>
                </a:moveTo>
                <a:lnTo>
                  <a:pt x="542974" y="353041"/>
                </a:lnTo>
                <a:lnTo>
                  <a:pt x="499819" y="381656"/>
                </a:lnTo>
                <a:lnTo>
                  <a:pt x="435001" y="451296"/>
                </a:lnTo>
                <a:lnTo>
                  <a:pt x="434980" y="451321"/>
                </a:lnTo>
                <a:lnTo>
                  <a:pt x="436052" y="451321"/>
                </a:lnTo>
                <a:cubicBezTo>
                  <a:pt x="439275" y="451321"/>
                  <a:pt x="452164" y="451321"/>
                  <a:pt x="503722" y="451321"/>
                </a:cubicBezTo>
                <a:cubicBezTo>
                  <a:pt x="508224" y="440811"/>
                  <a:pt x="513027" y="430602"/>
                  <a:pt x="517831" y="420693"/>
                </a:cubicBezTo>
                <a:lnTo>
                  <a:pt x="519338" y="421070"/>
                </a:lnTo>
                <a:lnTo>
                  <a:pt x="534062" y="392543"/>
                </a:lnTo>
                <a:lnTo>
                  <a:pt x="533440" y="392466"/>
                </a:lnTo>
                <a:lnTo>
                  <a:pt x="535776" y="389223"/>
                </a:lnTo>
                <a:lnTo>
                  <a:pt x="538170" y="384585"/>
                </a:lnTo>
                <a:lnTo>
                  <a:pt x="569414" y="342515"/>
                </a:lnTo>
                <a:close/>
                <a:moveTo>
                  <a:pt x="927891" y="329426"/>
                </a:moveTo>
                <a:lnTo>
                  <a:pt x="969348" y="384584"/>
                </a:lnTo>
                <a:lnTo>
                  <a:pt x="975087" y="395836"/>
                </a:lnTo>
                <a:lnTo>
                  <a:pt x="977614" y="399374"/>
                </a:lnTo>
                <a:lnTo>
                  <a:pt x="976893" y="399378"/>
                </a:lnTo>
                <a:lnTo>
                  <a:pt x="993878" y="432685"/>
                </a:lnTo>
                <a:lnTo>
                  <a:pt x="994451" y="432705"/>
                </a:lnTo>
                <a:cubicBezTo>
                  <a:pt x="994751" y="432705"/>
                  <a:pt x="994751" y="432705"/>
                  <a:pt x="994751" y="432705"/>
                </a:cubicBezTo>
                <a:lnTo>
                  <a:pt x="1001501" y="447632"/>
                </a:lnTo>
                <a:lnTo>
                  <a:pt x="1003382" y="451321"/>
                </a:lnTo>
                <a:cubicBezTo>
                  <a:pt x="1003382" y="451321"/>
                  <a:pt x="1003382" y="451321"/>
                  <a:pt x="1032415" y="451321"/>
                </a:cubicBezTo>
                <a:lnTo>
                  <a:pt x="1072017" y="451321"/>
                </a:lnTo>
                <a:lnTo>
                  <a:pt x="1007491" y="381657"/>
                </a:lnTo>
                <a:close/>
                <a:moveTo>
                  <a:pt x="777231" y="290630"/>
                </a:moveTo>
                <a:cubicBezTo>
                  <a:pt x="777231" y="290630"/>
                  <a:pt x="777231" y="290630"/>
                  <a:pt x="777231" y="451572"/>
                </a:cubicBezTo>
                <a:cubicBezTo>
                  <a:pt x="777231" y="451572"/>
                  <a:pt x="777306" y="451572"/>
                  <a:pt x="791513" y="451572"/>
                </a:cubicBezTo>
                <a:lnTo>
                  <a:pt x="796925" y="451572"/>
                </a:lnTo>
                <a:lnTo>
                  <a:pt x="796925" y="451322"/>
                </a:lnTo>
                <a:lnTo>
                  <a:pt x="796925" y="451321"/>
                </a:lnTo>
                <a:cubicBezTo>
                  <a:pt x="796925" y="451321"/>
                  <a:pt x="796925" y="451321"/>
                  <a:pt x="902218" y="451321"/>
                </a:cubicBezTo>
                <a:lnTo>
                  <a:pt x="953863" y="451321"/>
                </a:lnTo>
                <a:lnTo>
                  <a:pt x="951638" y="446877"/>
                </a:lnTo>
                <a:lnTo>
                  <a:pt x="925368" y="399406"/>
                </a:lnTo>
                <a:lnTo>
                  <a:pt x="875972" y="342819"/>
                </a:lnTo>
                <a:lnTo>
                  <a:pt x="842702" y="316034"/>
                </a:lnTo>
                <a:lnTo>
                  <a:pt x="838633" y="313287"/>
                </a:lnTo>
                <a:lnTo>
                  <a:pt x="825600" y="307533"/>
                </a:lnTo>
                <a:close/>
                <a:moveTo>
                  <a:pt x="731470" y="290630"/>
                </a:moveTo>
                <a:lnTo>
                  <a:pt x="691771" y="302596"/>
                </a:lnTo>
                <a:lnTo>
                  <a:pt x="678335" y="308984"/>
                </a:lnTo>
                <a:lnTo>
                  <a:pt x="646181" y="329134"/>
                </a:lnTo>
                <a:lnTo>
                  <a:pt x="632550" y="340423"/>
                </a:lnTo>
                <a:lnTo>
                  <a:pt x="582611" y="397512"/>
                </a:lnTo>
                <a:lnTo>
                  <a:pt x="552955" y="451321"/>
                </a:lnTo>
                <a:lnTo>
                  <a:pt x="555326" y="451321"/>
                </a:lnTo>
                <a:cubicBezTo>
                  <a:pt x="562447" y="451321"/>
                  <a:pt x="590927" y="451321"/>
                  <a:pt x="704850" y="451321"/>
                </a:cubicBezTo>
                <a:lnTo>
                  <a:pt x="704850" y="451322"/>
                </a:lnTo>
                <a:lnTo>
                  <a:pt x="704851" y="451322"/>
                </a:lnTo>
                <a:lnTo>
                  <a:pt x="704851" y="451572"/>
                </a:lnTo>
                <a:lnTo>
                  <a:pt x="731470" y="451572"/>
                </a:lnTo>
                <a:cubicBezTo>
                  <a:pt x="731470" y="451572"/>
                  <a:pt x="731470" y="451572"/>
                  <a:pt x="731470" y="290630"/>
                </a:cubicBezTo>
                <a:close/>
                <a:moveTo>
                  <a:pt x="132985" y="0"/>
                </a:moveTo>
                <a:lnTo>
                  <a:pt x="134656" y="338"/>
                </a:lnTo>
                <a:lnTo>
                  <a:pt x="184792" y="10440"/>
                </a:lnTo>
                <a:cubicBezTo>
                  <a:pt x="232537" y="30611"/>
                  <a:pt x="265971" y="77849"/>
                  <a:pt x="265971" y="133025"/>
                </a:cubicBezTo>
                <a:lnTo>
                  <a:pt x="253063" y="189177"/>
                </a:lnTo>
                <a:lnTo>
                  <a:pt x="254094" y="190091"/>
                </a:lnTo>
                <a:lnTo>
                  <a:pt x="291515" y="223231"/>
                </a:lnTo>
                <a:cubicBezTo>
                  <a:pt x="305765" y="235758"/>
                  <a:pt x="321394" y="249421"/>
                  <a:pt x="338242" y="264097"/>
                </a:cubicBezTo>
                <a:lnTo>
                  <a:pt x="452544" y="363214"/>
                </a:lnTo>
                <a:lnTo>
                  <a:pt x="452689" y="363339"/>
                </a:lnTo>
                <a:lnTo>
                  <a:pt x="452705" y="363327"/>
                </a:lnTo>
                <a:lnTo>
                  <a:pt x="466799" y="351029"/>
                </a:lnTo>
                <a:lnTo>
                  <a:pt x="466983" y="352509"/>
                </a:lnTo>
                <a:lnTo>
                  <a:pt x="495498" y="330904"/>
                </a:lnTo>
                <a:lnTo>
                  <a:pt x="495017" y="328207"/>
                </a:lnTo>
                <a:lnTo>
                  <a:pt x="511460" y="318811"/>
                </a:lnTo>
                <a:lnTo>
                  <a:pt x="530416" y="304448"/>
                </a:lnTo>
                <a:lnTo>
                  <a:pt x="560705" y="290668"/>
                </a:lnTo>
                <a:lnTo>
                  <a:pt x="584474" y="277085"/>
                </a:lnTo>
                <a:lnTo>
                  <a:pt x="600982" y="272344"/>
                </a:lnTo>
                <a:lnTo>
                  <a:pt x="620111" y="263641"/>
                </a:lnTo>
                <a:lnTo>
                  <a:pt x="642938" y="258178"/>
                </a:lnTo>
                <a:lnTo>
                  <a:pt x="642938" y="257601"/>
                </a:lnTo>
                <a:lnTo>
                  <a:pt x="669562" y="251807"/>
                </a:lnTo>
                <a:lnTo>
                  <a:pt x="685338" y="248031"/>
                </a:lnTo>
                <a:cubicBezTo>
                  <a:pt x="687139" y="247731"/>
                  <a:pt x="688940" y="247431"/>
                  <a:pt x="690441" y="247431"/>
                </a:cubicBezTo>
                <a:cubicBezTo>
                  <a:pt x="695244" y="246530"/>
                  <a:pt x="700047" y="246230"/>
                  <a:pt x="704850" y="245629"/>
                </a:cubicBezTo>
                <a:lnTo>
                  <a:pt x="704850" y="245630"/>
                </a:lnTo>
                <a:lnTo>
                  <a:pt x="704851" y="245630"/>
                </a:lnTo>
                <a:cubicBezTo>
                  <a:pt x="704851" y="245630"/>
                  <a:pt x="704851" y="245630"/>
                  <a:pt x="704851" y="246423"/>
                </a:cubicBezTo>
                <a:lnTo>
                  <a:pt x="704851" y="246642"/>
                </a:lnTo>
                <a:lnTo>
                  <a:pt x="755098" y="242888"/>
                </a:lnTo>
                <a:lnTo>
                  <a:pt x="797477" y="245029"/>
                </a:lnTo>
                <a:lnTo>
                  <a:pt x="802034" y="245029"/>
                </a:lnTo>
                <a:cubicBezTo>
                  <a:pt x="814055" y="246530"/>
                  <a:pt x="826075" y="248332"/>
                  <a:pt x="837796" y="250434"/>
                </a:cubicBezTo>
                <a:cubicBezTo>
                  <a:pt x="838697" y="250734"/>
                  <a:pt x="839298" y="250734"/>
                  <a:pt x="839899" y="251034"/>
                </a:cubicBezTo>
                <a:lnTo>
                  <a:pt x="845511" y="252654"/>
                </a:lnTo>
                <a:lnTo>
                  <a:pt x="851037" y="254172"/>
                </a:lnTo>
                <a:lnTo>
                  <a:pt x="890588" y="264807"/>
                </a:lnTo>
                <a:lnTo>
                  <a:pt x="890588" y="265034"/>
                </a:lnTo>
                <a:lnTo>
                  <a:pt x="899051" y="267358"/>
                </a:lnTo>
                <a:lnTo>
                  <a:pt x="904222" y="269602"/>
                </a:lnTo>
                <a:lnTo>
                  <a:pt x="908944" y="270965"/>
                </a:lnTo>
                <a:lnTo>
                  <a:pt x="925199" y="278705"/>
                </a:lnTo>
                <a:lnTo>
                  <a:pt x="954765" y="291536"/>
                </a:lnTo>
                <a:lnTo>
                  <a:pt x="960219" y="295381"/>
                </a:lnTo>
                <a:lnTo>
                  <a:pt x="973030" y="301481"/>
                </a:lnTo>
                <a:lnTo>
                  <a:pt x="973578" y="304800"/>
                </a:lnTo>
                <a:lnTo>
                  <a:pt x="1010366" y="330737"/>
                </a:lnTo>
                <a:lnTo>
                  <a:pt x="1009393" y="325203"/>
                </a:lnTo>
                <a:lnTo>
                  <a:pt x="1052869" y="360557"/>
                </a:lnTo>
                <a:lnTo>
                  <a:pt x="1166383" y="262033"/>
                </a:lnTo>
                <a:cubicBezTo>
                  <a:pt x="1199793" y="232943"/>
                  <a:pt x="1228354" y="207945"/>
                  <a:pt x="1250903" y="187976"/>
                </a:cubicBezTo>
                <a:cubicBezTo>
                  <a:pt x="1243086" y="171161"/>
                  <a:pt x="1238576" y="152543"/>
                  <a:pt x="1238576" y="133025"/>
                </a:cubicBezTo>
                <a:cubicBezTo>
                  <a:pt x="1238576" y="59457"/>
                  <a:pt x="1298105" y="1"/>
                  <a:pt x="1371763" y="1"/>
                </a:cubicBezTo>
                <a:lnTo>
                  <a:pt x="1371789" y="6"/>
                </a:lnTo>
                <a:lnTo>
                  <a:pt x="1371820" y="0"/>
                </a:lnTo>
                <a:cubicBezTo>
                  <a:pt x="1445147" y="0"/>
                  <a:pt x="1504950" y="59455"/>
                  <a:pt x="1504950" y="133024"/>
                </a:cubicBezTo>
                <a:lnTo>
                  <a:pt x="1504950" y="133025"/>
                </a:lnTo>
                <a:lnTo>
                  <a:pt x="1504421" y="135631"/>
                </a:lnTo>
                <a:lnTo>
                  <a:pt x="1494460" y="184672"/>
                </a:lnTo>
                <a:cubicBezTo>
                  <a:pt x="1474203" y="232304"/>
                  <a:pt x="1426815" y="265748"/>
                  <a:pt x="1371820" y="265748"/>
                </a:cubicBezTo>
                <a:lnTo>
                  <a:pt x="1371789" y="265744"/>
                </a:lnTo>
                <a:lnTo>
                  <a:pt x="1371763" y="265749"/>
                </a:lnTo>
                <a:lnTo>
                  <a:pt x="1349774" y="262814"/>
                </a:lnTo>
                <a:lnTo>
                  <a:pt x="1337974" y="261244"/>
                </a:lnTo>
                <a:lnTo>
                  <a:pt x="1328376" y="257271"/>
                </a:lnTo>
                <a:lnTo>
                  <a:pt x="1307481" y="248656"/>
                </a:lnTo>
                <a:lnTo>
                  <a:pt x="1255068" y="294838"/>
                </a:lnTo>
                <a:cubicBezTo>
                  <a:pt x="1234708" y="312592"/>
                  <a:pt x="1211342" y="332861"/>
                  <a:pt x="1184596" y="356132"/>
                </a:cubicBezTo>
                <a:cubicBezTo>
                  <a:pt x="1160855" y="376551"/>
                  <a:pt x="1135010" y="399072"/>
                  <a:pt x="1107963" y="422194"/>
                </a:cubicBezTo>
                <a:cubicBezTo>
                  <a:pt x="1121637" y="440661"/>
                  <a:pt x="1133808" y="460179"/>
                  <a:pt x="1144401" y="480636"/>
                </a:cubicBezTo>
                <a:lnTo>
                  <a:pt x="1161041" y="520163"/>
                </a:lnTo>
                <a:lnTo>
                  <a:pt x="1170818" y="543095"/>
                </a:lnTo>
                <a:lnTo>
                  <a:pt x="1170996" y="543813"/>
                </a:lnTo>
                <a:lnTo>
                  <a:pt x="1171373" y="544708"/>
                </a:lnTo>
                <a:lnTo>
                  <a:pt x="1171226" y="544739"/>
                </a:lnTo>
                <a:lnTo>
                  <a:pt x="1179068" y="576274"/>
                </a:lnTo>
                <a:lnTo>
                  <a:pt x="1180689" y="575937"/>
                </a:lnTo>
                <a:lnTo>
                  <a:pt x="1182320" y="589350"/>
                </a:lnTo>
                <a:lnTo>
                  <a:pt x="1187659" y="610823"/>
                </a:lnTo>
                <a:lnTo>
                  <a:pt x="1193211" y="678945"/>
                </a:lnTo>
                <a:lnTo>
                  <a:pt x="1193611" y="682237"/>
                </a:lnTo>
                <a:cubicBezTo>
                  <a:pt x="1193611" y="692446"/>
                  <a:pt x="1193311" y="702355"/>
                  <a:pt x="1192409" y="712265"/>
                </a:cubicBezTo>
                <a:lnTo>
                  <a:pt x="1191144" y="712340"/>
                </a:lnTo>
                <a:lnTo>
                  <a:pt x="1188632" y="744726"/>
                </a:lnTo>
                <a:lnTo>
                  <a:pt x="1189104" y="744695"/>
                </a:lnTo>
                <a:lnTo>
                  <a:pt x="1188440" y="747196"/>
                </a:lnTo>
                <a:lnTo>
                  <a:pt x="1188208" y="750185"/>
                </a:lnTo>
                <a:cubicBezTo>
                  <a:pt x="1184742" y="772322"/>
                  <a:pt x="1179612" y="793904"/>
                  <a:pt x="1172960" y="814811"/>
                </a:cubicBezTo>
                <a:lnTo>
                  <a:pt x="1165734" y="832763"/>
                </a:lnTo>
                <a:lnTo>
                  <a:pt x="1162958" y="843224"/>
                </a:lnTo>
                <a:lnTo>
                  <a:pt x="1157101" y="854212"/>
                </a:lnTo>
                <a:lnTo>
                  <a:pt x="1148579" y="875383"/>
                </a:lnTo>
                <a:lnTo>
                  <a:pt x="1117748" y="928034"/>
                </a:lnTo>
                <a:lnTo>
                  <a:pt x="1116077" y="931169"/>
                </a:lnTo>
                <a:lnTo>
                  <a:pt x="1305377" y="1092095"/>
                </a:lnTo>
                <a:lnTo>
                  <a:pt x="1336738" y="1078682"/>
                </a:lnTo>
                <a:cubicBezTo>
                  <a:pt x="1347862" y="1075529"/>
                  <a:pt x="1359587" y="1073803"/>
                  <a:pt x="1371763" y="1073803"/>
                </a:cubicBezTo>
                <a:lnTo>
                  <a:pt x="1371784" y="1073807"/>
                </a:lnTo>
                <a:lnTo>
                  <a:pt x="1371820" y="1073802"/>
                </a:lnTo>
                <a:cubicBezTo>
                  <a:pt x="1445147" y="1073802"/>
                  <a:pt x="1504950" y="1133257"/>
                  <a:pt x="1504950" y="1206826"/>
                </a:cubicBezTo>
                <a:lnTo>
                  <a:pt x="1504950" y="1206827"/>
                </a:lnTo>
                <a:lnTo>
                  <a:pt x="1504478" y="1209151"/>
                </a:lnTo>
                <a:lnTo>
                  <a:pt x="1494460" y="1258521"/>
                </a:lnTo>
                <a:cubicBezTo>
                  <a:pt x="1474203" y="1306237"/>
                  <a:pt x="1426815" y="1339850"/>
                  <a:pt x="1371820" y="1339850"/>
                </a:cubicBezTo>
                <a:lnTo>
                  <a:pt x="1371794" y="1339845"/>
                </a:lnTo>
                <a:lnTo>
                  <a:pt x="1371763" y="1339851"/>
                </a:lnTo>
                <a:cubicBezTo>
                  <a:pt x="1298105" y="1339851"/>
                  <a:pt x="1238576" y="1280095"/>
                  <a:pt x="1238576" y="1206827"/>
                </a:cubicBezTo>
                <a:cubicBezTo>
                  <a:pt x="1238576" y="1187909"/>
                  <a:pt x="1242485" y="1169893"/>
                  <a:pt x="1249700" y="1153677"/>
                </a:cubicBezTo>
                <a:cubicBezTo>
                  <a:pt x="1227001" y="1134309"/>
                  <a:pt x="1199267" y="1110812"/>
                  <a:pt x="1167699" y="1084050"/>
                </a:cubicBezTo>
                <a:lnTo>
                  <a:pt x="1062794" y="994911"/>
                </a:lnTo>
                <a:lnTo>
                  <a:pt x="1034336" y="1020652"/>
                </a:lnTo>
                <a:lnTo>
                  <a:pt x="1034147" y="1018734"/>
                </a:lnTo>
                <a:lnTo>
                  <a:pt x="1006246" y="1042095"/>
                </a:lnTo>
                <a:lnTo>
                  <a:pt x="1003362" y="1043784"/>
                </a:lnTo>
                <a:lnTo>
                  <a:pt x="1003382" y="1044074"/>
                </a:lnTo>
                <a:lnTo>
                  <a:pt x="998556" y="1046596"/>
                </a:lnTo>
                <a:lnTo>
                  <a:pt x="942326" y="1079508"/>
                </a:lnTo>
                <a:lnTo>
                  <a:pt x="918307" y="1088536"/>
                </a:lnTo>
                <a:lnTo>
                  <a:pt x="906352" y="1094784"/>
                </a:lnTo>
                <a:lnTo>
                  <a:pt x="894255" y="1097577"/>
                </a:lnTo>
                <a:lnTo>
                  <a:pt x="890588" y="1098955"/>
                </a:lnTo>
                <a:lnTo>
                  <a:pt x="890588" y="1100144"/>
                </a:lnTo>
                <a:lnTo>
                  <a:pt x="881236" y="1102470"/>
                </a:lnTo>
                <a:lnTo>
                  <a:pt x="872148" y="1105886"/>
                </a:lnTo>
                <a:lnTo>
                  <a:pt x="853037" y="1109483"/>
                </a:lnTo>
                <a:lnTo>
                  <a:pt x="824189" y="1116658"/>
                </a:lnTo>
                <a:lnTo>
                  <a:pt x="807843" y="1117991"/>
                </a:lnTo>
                <a:lnTo>
                  <a:pt x="796925" y="1120046"/>
                </a:lnTo>
                <a:lnTo>
                  <a:pt x="796925" y="1120045"/>
                </a:lnTo>
                <a:lnTo>
                  <a:pt x="796925" y="1119258"/>
                </a:lnTo>
                <a:lnTo>
                  <a:pt x="796925" y="1118880"/>
                </a:lnTo>
                <a:lnTo>
                  <a:pt x="754201" y="1122363"/>
                </a:lnTo>
                <a:lnTo>
                  <a:pt x="704851" y="1118962"/>
                </a:lnTo>
                <a:lnTo>
                  <a:pt x="704851" y="1119145"/>
                </a:lnTo>
                <a:lnTo>
                  <a:pt x="703233" y="1118850"/>
                </a:lnTo>
                <a:lnTo>
                  <a:pt x="697560" y="1118460"/>
                </a:lnTo>
                <a:lnTo>
                  <a:pt x="667048" y="1112254"/>
                </a:lnTo>
                <a:lnTo>
                  <a:pt x="646065" y="1108429"/>
                </a:lnTo>
                <a:lnTo>
                  <a:pt x="637728" y="1105699"/>
                </a:lnTo>
                <a:lnTo>
                  <a:pt x="630459" y="1104243"/>
                </a:lnTo>
                <a:lnTo>
                  <a:pt x="621972" y="1100541"/>
                </a:lnTo>
                <a:lnTo>
                  <a:pt x="590290" y="1090168"/>
                </a:lnTo>
                <a:lnTo>
                  <a:pt x="563904" y="1075210"/>
                </a:lnTo>
                <a:lnTo>
                  <a:pt x="528722" y="1059862"/>
                </a:lnTo>
                <a:lnTo>
                  <a:pt x="507073" y="1042993"/>
                </a:lnTo>
                <a:lnTo>
                  <a:pt x="489914" y="1033265"/>
                </a:lnTo>
                <a:lnTo>
                  <a:pt x="490476" y="1030059"/>
                </a:lnTo>
                <a:lnTo>
                  <a:pt x="461815" y="1007725"/>
                </a:lnTo>
                <a:lnTo>
                  <a:pt x="461396" y="1010143"/>
                </a:lnTo>
                <a:lnTo>
                  <a:pt x="443969" y="993819"/>
                </a:lnTo>
                <a:lnTo>
                  <a:pt x="442340" y="992549"/>
                </a:lnTo>
                <a:lnTo>
                  <a:pt x="336891" y="1082248"/>
                </a:lnTo>
                <a:cubicBezTo>
                  <a:pt x="305146" y="1109236"/>
                  <a:pt x="277228" y="1132958"/>
                  <a:pt x="254263" y="1152476"/>
                </a:cubicBezTo>
                <a:cubicBezTo>
                  <a:pt x="261468" y="1168992"/>
                  <a:pt x="265971" y="1187309"/>
                  <a:pt x="265971" y="1206827"/>
                </a:cubicBezTo>
                <a:cubicBezTo>
                  <a:pt x="265971" y="1280095"/>
                  <a:pt x="206533" y="1339851"/>
                  <a:pt x="132986" y="1339851"/>
                </a:cubicBezTo>
                <a:cubicBezTo>
                  <a:pt x="96212" y="1339851"/>
                  <a:pt x="62966" y="1324912"/>
                  <a:pt x="38913" y="1300815"/>
                </a:cubicBezTo>
                <a:lnTo>
                  <a:pt x="38913" y="1300814"/>
                </a:lnTo>
                <a:lnTo>
                  <a:pt x="38912" y="1300814"/>
                </a:lnTo>
                <a:cubicBezTo>
                  <a:pt x="14860" y="1276716"/>
                  <a:pt x="0" y="1243460"/>
                  <a:pt x="0" y="1206826"/>
                </a:cubicBezTo>
                <a:cubicBezTo>
                  <a:pt x="0" y="1133257"/>
                  <a:pt x="59438" y="1073802"/>
                  <a:pt x="132985" y="1073802"/>
                </a:cubicBezTo>
                <a:lnTo>
                  <a:pt x="134367" y="1073992"/>
                </a:lnTo>
                <a:lnTo>
                  <a:pt x="167245" y="1078495"/>
                </a:lnTo>
                <a:lnTo>
                  <a:pt x="197644" y="1091315"/>
                </a:lnTo>
                <a:lnTo>
                  <a:pt x="198126" y="1091518"/>
                </a:lnTo>
                <a:cubicBezTo>
                  <a:pt x="259065" y="1039570"/>
                  <a:pt x="323907" y="984619"/>
                  <a:pt x="389649" y="928767"/>
                </a:cubicBezTo>
                <a:cubicBezTo>
                  <a:pt x="377641" y="911126"/>
                  <a:pt x="366872" y="892602"/>
                  <a:pt x="357472" y="873314"/>
                </a:cubicBezTo>
                <a:lnTo>
                  <a:pt x="339242" y="827629"/>
                </a:lnTo>
                <a:lnTo>
                  <a:pt x="338017" y="825171"/>
                </a:lnTo>
                <a:lnTo>
                  <a:pt x="338202" y="825023"/>
                </a:lnTo>
                <a:lnTo>
                  <a:pt x="333513" y="813272"/>
                </a:lnTo>
                <a:lnTo>
                  <a:pt x="328379" y="791324"/>
                </a:lnTo>
                <a:lnTo>
                  <a:pt x="327810" y="791540"/>
                </a:lnTo>
                <a:lnTo>
                  <a:pt x="327048" y="785633"/>
                </a:lnTo>
                <a:lnTo>
                  <a:pt x="318560" y="749345"/>
                </a:lnTo>
                <a:cubicBezTo>
                  <a:pt x="315164" y="727467"/>
                  <a:pt x="313400" y="705058"/>
                  <a:pt x="313400" y="682237"/>
                </a:cubicBezTo>
                <a:cubicBezTo>
                  <a:pt x="313400" y="654311"/>
                  <a:pt x="316102" y="626985"/>
                  <a:pt x="321205" y="600560"/>
                </a:cubicBezTo>
                <a:cubicBezTo>
                  <a:pt x="321205" y="599660"/>
                  <a:pt x="321505" y="599059"/>
                  <a:pt x="321505" y="598458"/>
                </a:cubicBezTo>
                <a:cubicBezTo>
                  <a:pt x="323607" y="587048"/>
                  <a:pt x="326308" y="576238"/>
                  <a:pt x="329310" y="565428"/>
                </a:cubicBezTo>
                <a:cubicBezTo>
                  <a:pt x="330511" y="561824"/>
                  <a:pt x="331412" y="558221"/>
                  <a:pt x="332312" y="554918"/>
                </a:cubicBezTo>
                <a:cubicBezTo>
                  <a:pt x="335014" y="546210"/>
                  <a:pt x="338016" y="537802"/>
                  <a:pt x="341018" y="529694"/>
                </a:cubicBezTo>
                <a:cubicBezTo>
                  <a:pt x="343119" y="523989"/>
                  <a:pt x="345220" y="518284"/>
                  <a:pt x="347622" y="512879"/>
                </a:cubicBezTo>
                <a:lnTo>
                  <a:pt x="349738" y="508379"/>
                </a:lnTo>
                <a:lnTo>
                  <a:pt x="349724" y="508375"/>
                </a:lnTo>
                <a:lnTo>
                  <a:pt x="349994" y="507837"/>
                </a:lnTo>
                <a:lnTo>
                  <a:pt x="350023" y="507774"/>
                </a:lnTo>
                <a:lnTo>
                  <a:pt x="398054" y="425497"/>
                </a:lnTo>
                <a:lnTo>
                  <a:pt x="317904" y="356133"/>
                </a:lnTo>
                <a:lnTo>
                  <a:pt x="317762" y="356009"/>
                </a:lnTo>
                <a:lnTo>
                  <a:pt x="247958" y="295250"/>
                </a:lnTo>
                <a:lnTo>
                  <a:pt x="196026" y="249234"/>
                </a:lnTo>
                <a:lnTo>
                  <a:pt x="165970" y="261320"/>
                </a:lnTo>
                <a:cubicBezTo>
                  <a:pt x="155425" y="264173"/>
                  <a:pt x="144393" y="265749"/>
                  <a:pt x="132986" y="265749"/>
                </a:cubicBezTo>
                <a:cubicBezTo>
                  <a:pt x="96212" y="265749"/>
                  <a:pt x="62966" y="250885"/>
                  <a:pt x="38913" y="226863"/>
                </a:cubicBezTo>
                <a:lnTo>
                  <a:pt x="38913" y="226862"/>
                </a:lnTo>
                <a:lnTo>
                  <a:pt x="38912" y="226862"/>
                </a:lnTo>
                <a:cubicBezTo>
                  <a:pt x="14860" y="202839"/>
                  <a:pt x="0" y="169658"/>
                  <a:pt x="0" y="133024"/>
                </a:cubicBezTo>
                <a:cubicBezTo>
                  <a:pt x="0" y="59455"/>
                  <a:pt x="59438" y="0"/>
                  <a:pt x="132985" y="0"/>
                </a:cubicBezTo>
                <a:close/>
              </a:path>
            </a:pathLst>
          </a:custGeom>
          <a:solidFill>
            <a:srgbClr val="002B6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4" name="円/楕円 157">
            <a:extLst>
              <a:ext uri="{FF2B5EF4-FFF2-40B4-BE49-F238E27FC236}">
                <a16:creationId xmlns:a16="http://schemas.microsoft.com/office/drawing/2014/main" id="{56E82CDF-FD19-4640-8ED9-B04C6ACB7464}"/>
              </a:ext>
            </a:extLst>
          </p:cNvPr>
          <p:cNvSpPr/>
          <p:nvPr/>
        </p:nvSpPr>
        <p:spPr bwMode="auto">
          <a:xfrm>
            <a:off x="1623926" y="2374773"/>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35" name="円/楕円 150">
            <a:extLst>
              <a:ext uri="{FF2B5EF4-FFF2-40B4-BE49-F238E27FC236}">
                <a16:creationId xmlns:a16="http://schemas.microsoft.com/office/drawing/2014/main" id="{00B7B8C9-91CA-4E08-AE03-E73A1DE4119D}"/>
              </a:ext>
            </a:extLst>
          </p:cNvPr>
          <p:cNvSpPr/>
          <p:nvPr/>
        </p:nvSpPr>
        <p:spPr bwMode="auto">
          <a:xfrm>
            <a:off x="4732469" y="112713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grpSp>
        <p:nvGrpSpPr>
          <p:cNvPr id="36" name="グループ化 35">
            <a:extLst>
              <a:ext uri="{FF2B5EF4-FFF2-40B4-BE49-F238E27FC236}">
                <a16:creationId xmlns:a16="http://schemas.microsoft.com/office/drawing/2014/main" id="{AF5C3793-F7F6-4613-AEF5-E76CFC437443}"/>
              </a:ext>
            </a:extLst>
          </p:cNvPr>
          <p:cNvGrpSpPr>
            <a:grpSpLocks noChangeAspect="1"/>
          </p:cNvGrpSpPr>
          <p:nvPr/>
        </p:nvGrpSpPr>
        <p:grpSpPr bwMode="gray">
          <a:xfrm>
            <a:off x="4852758" y="885412"/>
            <a:ext cx="712724" cy="636150"/>
            <a:chOff x="5792249" y="5031001"/>
            <a:chExt cx="855980" cy="760413"/>
          </a:xfrm>
        </p:grpSpPr>
        <p:sp>
          <p:nvSpPr>
            <p:cNvPr id="37" name="Freeform 103">
              <a:extLst>
                <a:ext uri="{FF2B5EF4-FFF2-40B4-BE49-F238E27FC236}">
                  <a16:creationId xmlns:a16="http://schemas.microsoft.com/office/drawing/2014/main" id="{9C3E6332-6FD8-47F9-8E05-9151AF06C434}"/>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8" name="Freeform 109">
              <a:extLst>
                <a:ext uri="{FF2B5EF4-FFF2-40B4-BE49-F238E27FC236}">
                  <a16:creationId xmlns:a16="http://schemas.microsoft.com/office/drawing/2014/main" id="{0FDDEF6A-F81E-4D00-BDF1-F2BD1C3654B9}"/>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39" name="円/楕円 205">
            <a:extLst>
              <a:ext uri="{FF2B5EF4-FFF2-40B4-BE49-F238E27FC236}">
                <a16:creationId xmlns:a16="http://schemas.microsoft.com/office/drawing/2014/main" id="{39AEE2F5-58A6-4076-8689-D33ABAEA3543}"/>
              </a:ext>
            </a:extLst>
          </p:cNvPr>
          <p:cNvSpPr/>
          <p:nvPr/>
        </p:nvSpPr>
        <p:spPr bwMode="auto">
          <a:xfrm>
            <a:off x="6359348" y="2926045"/>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0" name="円/楕円 146">
            <a:extLst>
              <a:ext uri="{FF2B5EF4-FFF2-40B4-BE49-F238E27FC236}">
                <a16:creationId xmlns:a16="http://schemas.microsoft.com/office/drawing/2014/main" id="{769893D9-86C4-4DAC-802F-D33A58F4A9EE}"/>
              </a:ext>
            </a:extLst>
          </p:cNvPr>
          <p:cNvSpPr/>
          <p:nvPr/>
        </p:nvSpPr>
        <p:spPr bwMode="auto">
          <a:xfrm>
            <a:off x="6347279" y="1690814"/>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1" name="Freeform 20">
            <a:extLst>
              <a:ext uri="{FF2B5EF4-FFF2-40B4-BE49-F238E27FC236}">
                <a16:creationId xmlns:a16="http://schemas.microsoft.com/office/drawing/2014/main" id="{2040B7C5-7A7A-4B40-BECE-D09F21D72B2E}"/>
              </a:ext>
            </a:extLst>
          </p:cNvPr>
          <p:cNvSpPr>
            <a:spLocks noChangeAspect="1"/>
          </p:cNvSpPr>
          <p:nvPr/>
        </p:nvSpPr>
        <p:spPr bwMode="gray">
          <a:xfrm rot="623082">
            <a:off x="6538129" y="1493452"/>
            <a:ext cx="620773" cy="622007"/>
          </a:xfrm>
          <a:custGeom>
            <a:avLst/>
            <a:gdLst>
              <a:gd name="T0" fmla="*/ 287 w 504"/>
              <a:gd name="T1" fmla="*/ 372 h 505"/>
              <a:gd name="T2" fmla="*/ 504 w 504"/>
              <a:gd name="T3" fmla="*/ 0 h 505"/>
              <a:gd name="T4" fmla="*/ 287 w 504"/>
              <a:gd name="T5" fmla="*/ 216 h 505"/>
              <a:gd name="T6" fmla="*/ 217 w 504"/>
              <a:gd name="T7" fmla="*/ 133 h 505"/>
              <a:gd name="T8" fmla="*/ 0 w 504"/>
              <a:gd name="T9" fmla="*/ 505 h 505"/>
              <a:gd name="T10" fmla="*/ 217 w 504"/>
              <a:gd name="T11" fmla="*/ 288 h 505"/>
              <a:gd name="T12" fmla="*/ 287 w 504"/>
              <a:gd name="T13" fmla="*/ 372 h 505"/>
            </a:gdLst>
            <a:ahLst/>
            <a:cxnLst>
              <a:cxn ang="0">
                <a:pos x="T0" y="T1"/>
              </a:cxn>
              <a:cxn ang="0">
                <a:pos x="T2" y="T3"/>
              </a:cxn>
              <a:cxn ang="0">
                <a:pos x="T4" y="T5"/>
              </a:cxn>
              <a:cxn ang="0">
                <a:pos x="T6" y="T7"/>
              </a:cxn>
              <a:cxn ang="0">
                <a:pos x="T8" y="T9"/>
              </a:cxn>
              <a:cxn ang="0">
                <a:pos x="T10" y="T11"/>
              </a:cxn>
              <a:cxn ang="0">
                <a:pos x="T12" y="T13"/>
              </a:cxn>
            </a:cxnLst>
            <a:rect l="0" t="0" r="r" b="b"/>
            <a:pathLst>
              <a:path w="504" h="505">
                <a:moveTo>
                  <a:pt x="287" y="372"/>
                </a:moveTo>
                <a:lnTo>
                  <a:pt x="504" y="0"/>
                </a:lnTo>
                <a:lnTo>
                  <a:pt x="287" y="216"/>
                </a:lnTo>
                <a:lnTo>
                  <a:pt x="217" y="133"/>
                </a:lnTo>
                <a:lnTo>
                  <a:pt x="0" y="505"/>
                </a:lnTo>
                <a:lnTo>
                  <a:pt x="217" y="288"/>
                </a:lnTo>
                <a:lnTo>
                  <a:pt x="287" y="372"/>
                </a:ln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42" name="円/楕円 164">
            <a:extLst>
              <a:ext uri="{FF2B5EF4-FFF2-40B4-BE49-F238E27FC236}">
                <a16:creationId xmlns:a16="http://schemas.microsoft.com/office/drawing/2014/main" id="{52E65591-93C6-4043-A45A-265095355DB9}"/>
              </a:ext>
            </a:extLst>
          </p:cNvPr>
          <p:cNvSpPr/>
          <p:nvPr/>
        </p:nvSpPr>
        <p:spPr bwMode="auto">
          <a:xfrm>
            <a:off x="6360984" y="424625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3" name="Freeform 9">
            <a:extLst>
              <a:ext uri="{FF2B5EF4-FFF2-40B4-BE49-F238E27FC236}">
                <a16:creationId xmlns:a16="http://schemas.microsoft.com/office/drawing/2014/main" id="{4688EC05-574D-49C9-81E8-4707251CD2DB}"/>
              </a:ext>
            </a:extLst>
          </p:cNvPr>
          <p:cNvSpPr>
            <a:spLocks noChangeAspect="1"/>
          </p:cNvSpPr>
          <p:nvPr/>
        </p:nvSpPr>
        <p:spPr bwMode="gray">
          <a:xfrm>
            <a:off x="6517257" y="2669177"/>
            <a:ext cx="618349" cy="529656"/>
          </a:xfrm>
          <a:custGeom>
            <a:avLst/>
            <a:gdLst>
              <a:gd name="T0" fmla="*/ 1008 w 1027"/>
              <a:gd name="T1" fmla="*/ 842 h 882"/>
              <a:gd name="T2" fmla="*/ 892 w 1027"/>
              <a:gd name="T3" fmla="*/ 842 h 882"/>
              <a:gd name="T4" fmla="*/ 892 w 1027"/>
              <a:gd name="T5" fmla="*/ 453 h 882"/>
              <a:gd name="T6" fmla="*/ 827 w 1027"/>
              <a:gd name="T7" fmla="*/ 372 h 882"/>
              <a:gd name="T8" fmla="*/ 829 w 1027"/>
              <a:gd name="T9" fmla="*/ 361 h 882"/>
              <a:gd name="T10" fmla="*/ 783 w 1027"/>
              <a:gd name="T11" fmla="*/ 408 h 882"/>
              <a:gd name="T12" fmla="*/ 783 w 1027"/>
              <a:gd name="T13" fmla="*/ 842 h 882"/>
              <a:gd name="T14" fmla="*/ 742 w 1027"/>
              <a:gd name="T15" fmla="*/ 842 h 882"/>
              <a:gd name="T16" fmla="*/ 742 w 1027"/>
              <a:gd name="T17" fmla="*/ 450 h 882"/>
              <a:gd name="T18" fmla="*/ 633 w 1027"/>
              <a:gd name="T19" fmla="*/ 563 h 882"/>
              <a:gd name="T20" fmla="*/ 633 w 1027"/>
              <a:gd name="T21" fmla="*/ 842 h 882"/>
              <a:gd name="T22" fmla="*/ 592 w 1027"/>
              <a:gd name="T23" fmla="*/ 842 h 882"/>
              <a:gd name="T24" fmla="*/ 592 w 1027"/>
              <a:gd name="T25" fmla="*/ 597 h 882"/>
              <a:gd name="T26" fmla="*/ 543 w 1027"/>
              <a:gd name="T27" fmla="*/ 611 h 882"/>
              <a:gd name="T28" fmla="*/ 484 w 1027"/>
              <a:gd name="T29" fmla="*/ 594 h 882"/>
              <a:gd name="T30" fmla="*/ 484 w 1027"/>
              <a:gd name="T31" fmla="*/ 842 h 882"/>
              <a:gd name="T32" fmla="*/ 443 w 1027"/>
              <a:gd name="T33" fmla="*/ 842 h 882"/>
              <a:gd name="T34" fmla="*/ 443 w 1027"/>
              <a:gd name="T35" fmla="*/ 557 h 882"/>
              <a:gd name="T36" fmla="*/ 368 w 1027"/>
              <a:gd name="T37" fmla="*/ 482 h 882"/>
              <a:gd name="T38" fmla="*/ 334 w 1027"/>
              <a:gd name="T39" fmla="*/ 516 h 882"/>
              <a:gd name="T40" fmla="*/ 334 w 1027"/>
              <a:gd name="T41" fmla="*/ 842 h 882"/>
              <a:gd name="T42" fmla="*/ 293 w 1027"/>
              <a:gd name="T43" fmla="*/ 842 h 882"/>
              <a:gd name="T44" fmla="*/ 293 w 1027"/>
              <a:gd name="T45" fmla="*/ 556 h 882"/>
              <a:gd name="T46" fmla="*/ 185 w 1027"/>
              <a:gd name="T47" fmla="*/ 662 h 882"/>
              <a:gd name="T48" fmla="*/ 185 w 1027"/>
              <a:gd name="T49" fmla="*/ 842 h 882"/>
              <a:gd name="T50" fmla="*/ 144 w 1027"/>
              <a:gd name="T51" fmla="*/ 842 h 882"/>
              <a:gd name="T52" fmla="*/ 144 w 1027"/>
              <a:gd name="T53" fmla="*/ 702 h 882"/>
              <a:gd name="T54" fmla="*/ 40 w 1027"/>
              <a:gd name="T55" fmla="*/ 802 h 882"/>
              <a:gd name="T56" fmla="*/ 40 w 1027"/>
              <a:gd name="T57" fmla="*/ 748 h 882"/>
              <a:gd name="T58" fmla="*/ 368 w 1027"/>
              <a:gd name="T59" fmla="*/ 427 h 882"/>
              <a:gd name="T60" fmla="*/ 493 w 1027"/>
              <a:gd name="T61" fmla="*/ 551 h 882"/>
              <a:gd name="T62" fmla="*/ 542 w 1027"/>
              <a:gd name="T63" fmla="*/ 571 h 882"/>
              <a:gd name="T64" fmla="*/ 589 w 1027"/>
              <a:gd name="T65" fmla="*/ 550 h 882"/>
              <a:gd name="T66" fmla="*/ 882 w 1027"/>
              <a:gd name="T67" fmla="*/ 249 h 882"/>
              <a:gd name="T68" fmla="*/ 867 w 1027"/>
              <a:gd name="T69" fmla="*/ 376 h 882"/>
              <a:gd name="T70" fmla="*/ 897 w 1027"/>
              <a:gd name="T71" fmla="*/ 414 h 882"/>
              <a:gd name="T72" fmla="*/ 934 w 1027"/>
              <a:gd name="T73" fmla="*/ 384 h 882"/>
              <a:gd name="T74" fmla="*/ 962 w 1027"/>
              <a:gd name="T75" fmla="*/ 141 h 882"/>
              <a:gd name="T76" fmla="*/ 952 w 1027"/>
              <a:gd name="T77" fmla="*/ 112 h 882"/>
              <a:gd name="T78" fmla="*/ 922 w 1027"/>
              <a:gd name="T79" fmla="*/ 104 h 882"/>
              <a:gd name="T80" fmla="*/ 682 w 1027"/>
              <a:gd name="T81" fmla="*/ 151 h 882"/>
              <a:gd name="T82" fmla="*/ 655 w 1027"/>
              <a:gd name="T83" fmla="*/ 191 h 882"/>
              <a:gd name="T84" fmla="*/ 695 w 1027"/>
              <a:gd name="T85" fmla="*/ 217 h 882"/>
              <a:gd name="T86" fmla="*/ 823 w 1027"/>
              <a:gd name="T87" fmla="*/ 192 h 882"/>
              <a:gd name="T88" fmla="*/ 541 w 1027"/>
              <a:gd name="T89" fmla="*/ 483 h 882"/>
              <a:gd name="T90" fmla="*/ 417 w 1027"/>
              <a:gd name="T91" fmla="*/ 360 h 882"/>
              <a:gd name="T92" fmla="*/ 321 w 1027"/>
              <a:gd name="T93" fmla="*/ 359 h 882"/>
              <a:gd name="T94" fmla="*/ 40 w 1027"/>
              <a:gd name="T95" fmla="*/ 634 h 882"/>
              <a:gd name="T96" fmla="*/ 40 w 1027"/>
              <a:gd name="T97" fmla="*/ 19 h 882"/>
              <a:gd name="T98" fmla="*/ 20 w 1027"/>
              <a:gd name="T99" fmla="*/ 0 h 882"/>
              <a:gd name="T100" fmla="*/ 0 w 1027"/>
              <a:gd name="T101" fmla="*/ 19 h 882"/>
              <a:gd name="T102" fmla="*/ 0 w 1027"/>
              <a:gd name="T103" fmla="*/ 835 h 882"/>
              <a:gd name="T104" fmla="*/ 47 w 1027"/>
              <a:gd name="T105" fmla="*/ 882 h 882"/>
              <a:gd name="T106" fmla="*/ 1008 w 1027"/>
              <a:gd name="T107" fmla="*/ 882 h 882"/>
              <a:gd name="T108" fmla="*/ 1027 w 1027"/>
              <a:gd name="T109" fmla="*/ 862 h 882"/>
              <a:gd name="T110" fmla="*/ 1008 w 1027"/>
              <a:gd name="T111" fmla="*/ 84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7" h="882">
                <a:moveTo>
                  <a:pt x="1008" y="842"/>
                </a:moveTo>
                <a:cubicBezTo>
                  <a:pt x="892" y="842"/>
                  <a:pt x="892" y="842"/>
                  <a:pt x="892" y="842"/>
                </a:cubicBezTo>
                <a:cubicBezTo>
                  <a:pt x="892" y="453"/>
                  <a:pt x="892" y="453"/>
                  <a:pt x="892" y="453"/>
                </a:cubicBezTo>
                <a:cubicBezTo>
                  <a:pt x="851" y="448"/>
                  <a:pt x="823" y="412"/>
                  <a:pt x="827" y="372"/>
                </a:cubicBezTo>
                <a:cubicBezTo>
                  <a:pt x="829" y="361"/>
                  <a:pt x="829" y="361"/>
                  <a:pt x="829" y="361"/>
                </a:cubicBezTo>
                <a:cubicBezTo>
                  <a:pt x="783" y="408"/>
                  <a:pt x="783" y="408"/>
                  <a:pt x="783" y="408"/>
                </a:cubicBezTo>
                <a:cubicBezTo>
                  <a:pt x="783" y="842"/>
                  <a:pt x="783" y="842"/>
                  <a:pt x="783" y="842"/>
                </a:cubicBezTo>
                <a:cubicBezTo>
                  <a:pt x="742" y="842"/>
                  <a:pt x="742" y="842"/>
                  <a:pt x="742" y="842"/>
                </a:cubicBezTo>
                <a:cubicBezTo>
                  <a:pt x="742" y="450"/>
                  <a:pt x="742" y="450"/>
                  <a:pt x="742" y="450"/>
                </a:cubicBezTo>
                <a:cubicBezTo>
                  <a:pt x="633" y="563"/>
                  <a:pt x="633" y="563"/>
                  <a:pt x="633" y="563"/>
                </a:cubicBezTo>
                <a:cubicBezTo>
                  <a:pt x="633" y="842"/>
                  <a:pt x="633" y="842"/>
                  <a:pt x="633" y="842"/>
                </a:cubicBezTo>
                <a:cubicBezTo>
                  <a:pt x="592" y="842"/>
                  <a:pt x="592" y="842"/>
                  <a:pt x="592" y="842"/>
                </a:cubicBezTo>
                <a:cubicBezTo>
                  <a:pt x="592" y="597"/>
                  <a:pt x="592" y="597"/>
                  <a:pt x="592" y="597"/>
                </a:cubicBezTo>
                <a:cubicBezTo>
                  <a:pt x="577" y="606"/>
                  <a:pt x="560" y="611"/>
                  <a:pt x="543" y="611"/>
                </a:cubicBezTo>
                <a:cubicBezTo>
                  <a:pt x="523" y="611"/>
                  <a:pt x="500" y="605"/>
                  <a:pt x="484" y="594"/>
                </a:cubicBezTo>
                <a:cubicBezTo>
                  <a:pt x="484" y="842"/>
                  <a:pt x="484" y="842"/>
                  <a:pt x="484" y="842"/>
                </a:cubicBezTo>
                <a:cubicBezTo>
                  <a:pt x="443" y="842"/>
                  <a:pt x="443" y="842"/>
                  <a:pt x="443" y="842"/>
                </a:cubicBezTo>
                <a:cubicBezTo>
                  <a:pt x="443" y="557"/>
                  <a:pt x="443" y="557"/>
                  <a:pt x="443" y="557"/>
                </a:cubicBezTo>
                <a:cubicBezTo>
                  <a:pt x="368" y="482"/>
                  <a:pt x="368" y="482"/>
                  <a:pt x="368" y="482"/>
                </a:cubicBezTo>
                <a:cubicBezTo>
                  <a:pt x="334" y="516"/>
                  <a:pt x="334" y="516"/>
                  <a:pt x="334" y="516"/>
                </a:cubicBezTo>
                <a:cubicBezTo>
                  <a:pt x="334" y="842"/>
                  <a:pt x="334" y="842"/>
                  <a:pt x="334" y="842"/>
                </a:cubicBezTo>
                <a:cubicBezTo>
                  <a:pt x="293" y="842"/>
                  <a:pt x="293" y="842"/>
                  <a:pt x="293" y="842"/>
                </a:cubicBezTo>
                <a:cubicBezTo>
                  <a:pt x="293" y="556"/>
                  <a:pt x="293" y="556"/>
                  <a:pt x="293" y="556"/>
                </a:cubicBezTo>
                <a:cubicBezTo>
                  <a:pt x="185" y="662"/>
                  <a:pt x="185" y="662"/>
                  <a:pt x="185" y="662"/>
                </a:cubicBezTo>
                <a:cubicBezTo>
                  <a:pt x="185" y="842"/>
                  <a:pt x="185" y="842"/>
                  <a:pt x="185" y="842"/>
                </a:cubicBezTo>
                <a:cubicBezTo>
                  <a:pt x="144" y="842"/>
                  <a:pt x="144" y="842"/>
                  <a:pt x="144" y="842"/>
                </a:cubicBezTo>
                <a:cubicBezTo>
                  <a:pt x="144" y="702"/>
                  <a:pt x="144" y="702"/>
                  <a:pt x="144" y="702"/>
                </a:cubicBezTo>
                <a:cubicBezTo>
                  <a:pt x="144" y="702"/>
                  <a:pt x="42" y="801"/>
                  <a:pt x="40" y="802"/>
                </a:cubicBezTo>
                <a:cubicBezTo>
                  <a:pt x="40" y="748"/>
                  <a:pt x="40" y="748"/>
                  <a:pt x="40" y="748"/>
                </a:cubicBezTo>
                <a:cubicBezTo>
                  <a:pt x="368" y="427"/>
                  <a:pt x="368" y="427"/>
                  <a:pt x="368" y="427"/>
                </a:cubicBezTo>
                <a:cubicBezTo>
                  <a:pt x="493" y="551"/>
                  <a:pt x="493" y="551"/>
                  <a:pt x="493" y="551"/>
                </a:cubicBezTo>
                <a:cubicBezTo>
                  <a:pt x="506" y="564"/>
                  <a:pt x="524" y="572"/>
                  <a:pt x="542" y="571"/>
                </a:cubicBezTo>
                <a:cubicBezTo>
                  <a:pt x="560" y="571"/>
                  <a:pt x="577" y="564"/>
                  <a:pt x="589" y="550"/>
                </a:cubicBezTo>
                <a:cubicBezTo>
                  <a:pt x="882" y="249"/>
                  <a:pt x="882" y="249"/>
                  <a:pt x="882" y="249"/>
                </a:cubicBezTo>
                <a:cubicBezTo>
                  <a:pt x="867" y="376"/>
                  <a:pt x="867" y="376"/>
                  <a:pt x="867" y="376"/>
                </a:cubicBezTo>
                <a:cubicBezTo>
                  <a:pt x="865" y="395"/>
                  <a:pt x="878" y="412"/>
                  <a:pt x="897" y="414"/>
                </a:cubicBezTo>
                <a:cubicBezTo>
                  <a:pt x="914" y="414"/>
                  <a:pt x="932" y="401"/>
                  <a:pt x="934" y="384"/>
                </a:cubicBezTo>
                <a:cubicBezTo>
                  <a:pt x="962" y="141"/>
                  <a:pt x="962" y="141"/>
                  <a:pt x="962" y="141"/>
                </a:cubicBezTo>
                <a:cubicBezTo>
                  <a:pt x="964" y="130"/>
                  <a:pt x="960" y="119"/>
                  <a:pt x="952" y="112"/>
                </a:cubicBezTo>
                <a:cubicBezTo>
                  <a:pt x="944" y="105"/>
                  <a:pt x="933" y="102"/>
                  <a:pt x="922" y="104"/>
                </a:cubicBezTo>
                <a:cubicBezTo>
                  <a:pt x="682" y="151"/>
                  <a:pt x="682" y="151"/>
                  <a:pt x="682" y="151"/>
                </a:cubicBezTo>
                <a:cubicBezTo>
                  <a:pt x="664" y="154"/>
                  <a:pt x="652" y="172"/>
                  <a:pt x="655" y="191"/>
                </a:cubicBezTo>
                <a:cubicBezTo>
                  <a:pt x="659" y="209"/>
                  <a:pt x="677" y="221"/>
                  <a:pt x="695" y="217"/>
                </a:cubicBezTo>
                <a:cubicBezTo>
                  <a:pt x="823" y="192"/>
                  <a:pt x="823" y="192"/>
                  <a:pt x="823" y="192"/>
                </a:cubicBezTo>
                <a:cubicBezTo>
                  <a:pt x="541" y="483"/>
                  <a:pt x="541" y="483"/>
                  <a:pt x="541" y="483"/>
                </a:cubicBezTo>
                <a:cubicBezTo>
                  <a:pt x="417" y="360"/>
                  <a:pt x="417" y="360"/>
                  <a:pt x="417" y="360"/>
                </a:cubicBezTo>
                <a:cubicBezTo>
                  <a:pt x="390" y="333"/>
                  <a:pt x="347" y="333"/>
                  <a:pt x="321" y="359"/>
                </a:cubicBezTo>
                <a:cubicBezTo>
                  <a:pt x="321" y="359"/>
                  <a:pt x="41" y="633"/>
                  <a:pt x="40" y="634"/>
                </a:cubicBezTo>
                <a:cubicBezTo>
                  <a:pt x="40" y="19"/>
                  <a:pt x="40" y="19"/>
                  <a:pt x="40" y="19"/>
                </a:cubicBezTo>
                <a:cubicBezTo>
                  <a:pt x="40" y="8"/>
                  <a:pt x="31" y="0"/>
                  <a:pt x="20" y="0"/>
                </a:cubicBezTo>
                <a:cubicBezTo>
                  <a:pt x="9" y="0"/>
                  <a:pt x="0" y="8"/>
                  <a:pt x="0" y="19"/>
                </a:cubicBezTo>
                <a:cubicBezTo>
                  <a:pt x="0" y="835"/>
                  <a:pt x="0" y="835"/>
                  <a:pt x="0" y="835"/>
                </a:cubicBezTo>
                <a:cubicBezTo>
                  <a:pt x="0" y="861"/>
                  <a:pt x="22" y="882"/>
                  <a:pt x="47" y="882"/>
                </a:cubicBezTo>
                <a:cubicBezTo>
                  <a:pt x="1008" y="882"/>
                  <a:pt x="1008" y="882"/>
                  <a:pt x="1008" y="882"/>
                </a:cubicBezTo>
                <a:cubicBezTo>
                  <a:pt x="1019" y="882"/>
                  <a:pt x="1027" y="873"/>
                  <a:pt x="1027" y="862"/>
                </a:cubicBezTo>
                <a:cubicBezTo>
                  <a:pt x="1027" y="851"/>
                  <a:pt x="1019" y="842"/>
                  <a:pt x="1008" y="842"/>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1" name="円/楕円 130">
            <a:extLst>
              <a:ext uri="{FF2B5EF4-FFF2-40B4-BE49-F238E27FC236}">
                <a16:creationId xmlns:a16="http://schemas.microsoft.com/office/drawing/2014/main" id="{7C04BA5D-0CD3-402F-B186-BE39D2746AA2}"/>
              </a:ext>
            </a:extLst>
          </p:cNvPr>
          <p:cNvSpPr/>
          <p:nvPr/>
        </p:nvSpPr>
        <p:spPr bwMode="auto">
          <a:xfrm>
            <a:off x="388937" y="1137897"/>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2" name="グループ化 51">
            <a:extLst>
              <a:ext uri="{FF2B5EF4-FFF2-40B4-BE49-F238E27FC236}">
                <a16:creationId xmlns:a16="http://schemas.microsoft.com/office/drawing/2014/main" id="{17D1C4EE-D9DB-434E-973E-C3C1B789FC45}"/>
              </a:ext>
            </a:extLst>
          </p:cNvPr>
          <p:cNvGrpSpPr>
            <a:grpSpLocks noChangeAspect="1"/>
          </p:cNvGrpSpPr>
          <p:nvPr/>
        </p:nvGrpSpPr>
        <p:grpSpPr bwMode="gray">
          <a:xfrm>
            <a:off x="1781382" y="2083916"/>
            <a:ext cx="643596" cy="639134"/>
            <a:chOff x="4031070" y="1141591"/>
            <a:chExt cx="1092448" cy="1084877"/>
          </a:xfrm>
        </p:grpSpPr>
        <p:sp>
          <p:nvSpPr>
            <p:cNvPr id="53" name="Freeform 5">
              <a:extLst>
                <a:ext uri="{FF2B5EF4-FFF2-40B4-BE49-F238E27FC236}">
                  <a16:creationId xmlns:a16="http://schemas.microsoft.com/office/drawing/2014/main" id="{66E42D61-7FA5-4AF2-BB68-68C80D604182}"/>
                </a:ext>
              </a:extLst>
            </p:cNvPr>
            <p:cNvSpPr>
              <a:spLocks noChangeAspect="1"/>
            </p:cNvSpPr>
            <p:nvPr/>
          </p:nvSpPr>
          <p:spPr bwMode="gray">
            <a:xfrm>
              <a:off x="4532968" y="1326356"/>
              <a:ext cx="590550" cy="415925"/>
            </a:xfrm>
            <a:custGeom>
              <a:avLst/>
              <a:gdLst>
                <a:gd name="T0" fmla="*/ 1692 w 1746"/>
                <a:gd name="T1" fmla="*/ 748 h 1232"/>
                <a:gd name="T2" fmla="*/ 1746 w 1746"/>
                <a:gd name="T3" fmla="*/ 618 h 1232"/>
                <a:gd name="T4" fmla="*/ 1692 w 1746"/>
                <a:gd name="T5" fmla="*/ 487 h 1232"/>
                <a:gd name="T6" fmla="*/ 1583 w 1746"/>
                <a:gd name="T7" fmla="*/ 491 h 1232"/>
                <a:gd name="T8" fmla="*/ 1445 w 1746"/>
                <a:gd name="T9" fmla="*/ 507 h 1232"/>
                <a:gd name="T10" fmla="*/ 1367 w 1746"/>
                <a:gd name="T11" fmla="*/ 289 h 1232"/>
                <a:gd name="T12" fmla="*/ 1422 w 1746"/>
                <a:gd name="T13" fmla="*/ 60 h 1232"/>
                <a:gd name="T14" fmla="*/ 1190 w 1746"/>
                <a:gd name="T15" fmla="*/ 14 h 1232"/>
                <a:gd name="T16" fmla="*/ 1055 w 1746"/>
                <a:gd name="T17" fmla="*/ 44 h 1232"/>
                <a:gd name="T18" fmla="*/ 1068 w 1746"/>
                <a:gd name="T19" fmla="*/ 120 h 1232"/>
                <a:gd name="T20" fmla="*/ 1070 w 1746"/>
                <a:gd name="T21" fmla="*/ 299 h 1232"/>
                <a:gd name="T22" fmla="*/ 871 w 1746"/>
                <a:gd name="T23" fmla="*/ 389 h 1232"/>
                <a:gd name="T24" fmla="*/ 673 w 1746"/>
                <a:gd name="T25" fmla="*/ 299 h 1232"/>
                <a:gd name="T26" fmla="*/ 675 w 1746"/>
                <a:gd name="T27" fmla="*/ 120 h 1232"/>
                <a:gd name="T28" fmla="*/ 688 w 1746"/>
                <a:gd name="T29" fmla="*/ 44 h 1232"/>
                <a:gd name="T30" fmla="*/ 553 w 1746"/>
                <a:gd name="T31" fmla="*/ 14 h 1232"/>
                <a:gd name="T32" fmla="*/ 333 w 1746"/>
                <a:gd name="T33" fmla="*/ 59 h 1232"/>
                <a:gd name="T34" fmla="*/ 379 w 1746"/>
                <a:gd name="T35" fmla="*/ 289 h 1232"/>
                <a:gd name="T36" fmla="*/ 301 w 1746"/>
                <a:gd name="T37" fmla="*/ 507 h 1232"/>
                <a:gd name="T38" fmla="*/ 163 w 1746"/>
                <a:gd name="T39" fmla="*/ 491 h 1232"/>
                <a:gd name="T40" fmla="*/ 54 w 1746"/>
                <a:gd name="T41" fmla="*/ 487 h 1232"/>
                <a:gd name="T42" fmla="*/ 0 w 1746"/>
                <a:gd name="T43" fmla="*/ 618 h 1232"/>
                <a:gd name="T44" fmla="*/ 54 w 1746"/>
                <a:gd name="T45" fmla="*/ 748 h 1232"/>
                <a:gd name="T46" fmla="*/ 163 w 1746"/>
                <a:gd name="T47" fmla="*/ 744 h 1232"/>
                <a:gd name="T48" fmla="*/ 301 w 1746"/>
                <a:gd name="T49" fmla="*/ 728 h 1232"/>
                <a:gd name="T50" fmla="*/ 379 w 1746"/>
                <a:gd name="T51" fmla="*/ 946 h 1232"/>
                <a:gd name="T52" fmla="*/ 333 w 1746"/>
                <a:gd name="T53" fmla="*/ 1175 h 1232"/>
                <a:gd name="T54" fmla="*/ 553 w 1746"/>
                <a:gd name="T55" fmla="*/ 1218 h 1232"/>
                <a:gd name="T56" fmla="*/ 688 w 1746"/>
                <a:gd name="T57" fmla="*/ 1189 h 1232"/>
                <a:gd name="T58" fmla="*/ 675 w 1746"/>
                <a:gd name="T59" fmla="*/ 1112 h 1232"/>
                <a:gd name="T60" fmla="*/ 673 w 1746"/>
                <a:gd name="T61" fmla="*/ 934 h 1232"/>
                <a:gd name="T62" fmla="*/ 871 w 1746"/>
                <a:gd name="T63" fmla="*/ 843 h 1232"/>
                <a:gd name="T64" fmla="*/ 1070 w 1746"/>
                <a:gd name="T65" fmla="*/ 934 h 1232"/>
                <a:gd name="T66" fmla="*/ 1068 w 1746"/>
                <a:gd name="T67" fmla="*/ 1112 h 1232"/>
                <a:gd name="T68" fmla="*/ 1055 w 1746"/>
                <a:gd name="T69" fmla="*/ 1189 h 1232"/>
                <a:gd name="T70" fmla="*/ 1190 w 1746"/>
                <a:gd name="T71" fmla="*/ 1218 h 1232"/>
                <a:gd name="T72" fmla="*/ 1413 w 1746"/>
                <a:gd name="T73" fmla="*/ 1175 h 1232"/>
                <a:gd name="T74" fmla="*/ 1408 w 1746"/>
                <a:gd name="T75" fmla="*/ 1148 h 1232"/>
                <a:gd name="T76" fmla="*/ 1367 w 1746"/>
                <a:gd name="T77" fmla="*/ 946 h 1232"/>
                <a:gd name="T78" fmla="*/ 1445 w 1746"/>
                <a:gd name="T79" fmla="*/ 728 h 1232"/>
                <a:gd name="T80" fmla="*/ 1583 w 1746"/>
                <a:gd name="T81" fmla="*/ 744 h 1232"/>
                <a:gd name="T82" fmla="*/ 1692 w 1746"/>
                <a:gd name="T83" fmla="*/ 74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6" h="1232">
                  <a:moveTo>
                    <a:pt x="1692" y="748"/>
                  </a:moveTo>
                  <a:cubicBezTo>
                    <a:pt x="1727" y="727"/>
                    <a:pt x="1746" y="679"/>
                    <a:pt x="1746" y="618"/>
                  </a:cubicBezTo>
                  <a:cubicBezTo>
                    <a:pt x="1746" y="556"/>
                    <a:pt x="1727" y="508"/>
                    <a:pt x="1692" y="487"/>
                  </a:cubicBezTo>
                  <a:cubicBezTo>
                    <a:pt x="1664" y="469"/>
                    <a:pt x="1625" y="470"/>
                    <a:pt x="1583" y="491"/>
                  </a:cubicBezTo>
                  <a:cubicBezTo>
                    <a:pt x="1532" y="516"/>
                    <a:pt x="1484" y="522"/>
                    <a:pt x="1445" y="507"/>
                  </a:cubicBezTo>
                  <a:cubicBezTo>
                    <a:pt x="1373" y="481"/>
                    <a:pt x="1344" y="400"/>
                    <a:pt x="1367" y="289"/>
                  </a:cubicBezTo>
                  <a:cubicBezTo>
                    <a:pt x="1385" y="197"/>
                    <a:pt x="1408" y="109"/>
                    <a:pt x="1422" y="60"/>
                  </a:cubicBezTo>
                  <a:cubicBezTo>
                    <a:pt x="1190" y="14"/>
                    <a:pt x="1190" y="14"/>
                    <a:pt x="1190" y="14"/>
                  </a:cubicBezTo>
                  <a:cubicBezTo>
                    <a:pt x="1120" y="0"/>
                    <a:pt x="1067" y="12"/>
                    <a:pt x="1055" y="44"/>
                  </a:cubicBezTo>
                  <a:cubicBezTo>
                    <a:pt x="1048" y="62"/>
                    <a:pt x="1053" y="90"/>
                    <a:pt x="1068" y="120"/>
                  </a:cubicBezTo>
                  <a:cubicBezTo>
                    <a:pt x="1101" y="185"/>
                    <a:pt x="1102" y="248"/>
                    <a:pt x="1070" y="299"/>
                  </a:cubicBezTo>
                  <a:cubicBezTo>
                    <a:pt x="1035" y="356"/>
                    <a:pt x="963" y="389"/>
                    <a:pt x="871" y="389"/>
                  </a:cubicBezTo>
                  <a:cubicBezTo>
                    <a:pt x="780" y="389"/>
                    <a:pt x="708" y="356"/>
                    <a:pt x="673" y="299"/>
                  </a:cubicBezTo>
                  <a:cubicBezTo>
                    <a:pt x="641" y="248"/>
                    <a:pt x="642" y="185"/>
                    <a:pt x="675" y="120"/>
                  </a:cubicBezTo>
                  <a:cubicBezTo>
                    <a:pt x="690" y="90"/>
                    <a:pt x="695" y="62"/>
                    <a:pt x="688" y="44"/>
                  </a:cubicBezTo>
                  <a:cubicBezTo>
                    <a:pt x="676" y="12"/>
                    <a:pt x="624" y="0"/>
                    <a:pt x="553" y="14"/>
                  </a:cubicBezTo>
                  <a:cubicBezTo>
                    <a:pt x="456" y="33"/>
                    <a:pt x="376" y="50"/>
                    <a:pt x="333" y="59"/>
                  </a:cubicBezTo>
                  <a:cubicBezTo>
                    <a:pt x="379" y="289"/>
                    <a:pt x="379" y="289"/>
                    <a:pt x="379" y="289"/>
                  </a:cubicBezTo>
                  <a:cubicBezTo>
                    <a:pt x="402" y="400"/>
                    <a:pt x="373" y="481"/>
                    <a:pt x="301" y="507"/>
                  </a:cubicBezTo>
                  <a:cubicBezTo>
                    <a:pt x="261" y="522"/>
                    <a:pt x="214" y="516"/>
                    <a:pt x="163" y="491"/>
                  </a:cubicBezTo>
                  <a:cubicBezTo>
                    <a:pt x="121" y="470"/>
                    <a:pt x="82" y="469"/>
                    <a:pt x="54" y="487"/>
                  </a:cubicBezTo>
                  <a:cubicBezTo>
                    <a:pt x="19" y="508"/>
                    <a:pt x="0" y="556"/>
                    <a:pt x="0" y="618"/>
                  </a:cubicBezTo>
                  <a:cubicBezTo>
                    <a:pt x="0" y="679"/>
                    <a:pt x="19" y="727"/>
                    <a:pt x="54" y="748"/>
                  </a:cubicBezTo>
                  <a:cubicBezTo>
                    <a:pt x="82" y="766"/>
                    <a:pt x="121" y="765"/>
                    <a:pt x="163" y="744"/>
                  </a:cubicBezTo>
                  <a:cubicBezTo>
                    <a:pt x="214" y="719"/>
                    <a:pt x="261" y="713"/>
                    <a:pt x="301" y="728"/>
                  </a:cubicBezTo>
                  <a:cubicBezTo>
                    <a:pt x="372" y="754"/>
                    <a:pt x="402" y="835"/>
                    <a:pt x="379" y="946"/>
                  </a:cubicBezTo>
                  <a:cubicBezTo>
                    <a:pt x="333" y="1175"/>
                    <a:pt x="333" y="1175"/>
                    <a:pt x="333" y="1175"/>
                  </a:cubicBezTo>
                  <a:cubicBezTo>
                    <a:pt x="553" y="1218"/>
                    <a:pt x="553" y="1218"/>
                    <a:pt x="553" y="1218"/>
                  </a:cubicBezTo>
                  <a:cubicBezTo>
                    <a:pt x="623" y="1232"/>
                    <a:pt x="676" y="1221"/>
                    <a:pt x="688" y="1189"/>
                  </a:cubicBezTo>
                  <a:cubicBezTo>
                    <a:pt x="695" y="1170"/>
                    <a:pt x="690" y="1143"/>
                    <a:pt x="675" y="1112"/>
                  </a:cubicBezTo>
                  <a:cubicBezTo>
                    <a:pt x="642" y="1048"/>
                    <a:pt x="641" y="985"/>
                    <a:pt x="673" y="934"/>
                  </a:cubicBezTo>
                  <a:cubicBezTo>
                    <a:pt x="708" y="876"/>
                    <a:pt x="780" y="843"/>
                    <a:pt x="871" y="843"/>
                  </a:cubicBezTo>
                  <a:cubicBezTo>
                    <a:pt x="963" y="843"/>
                    <a:pt x="1035" y="876"/>
                    <a:pt x="1070" y="934"/>
                  </a:cubicBezTo>
                  <a:cubicBezTo>
                    <a:pt x="1102" y="985"/>
                    <a:pt x="1101" y="1048"/>
                    <a:pt x="1068" y="1112"/>
                  </a:cubicBezTo>
                  <a:cubicBezTo>
                    <a:pt x="1053" y="1143"/>
                    <a:pt x="1048" y="1170"/>
                    <a:pt x="1055" y="1189"/>
                  </a:cubicBezTo>
                  <a:cubicBezTo>
                    <a:pt x="1067" y="1221"/>
                    <a:pt x="1120" y="1232"/>
                    <a:pt x="1190" y="1218"/>
                  </a:cubicBezTo>
                  <a:cubicBezTo>
                    <a:pt x="1413" y="1175"/>
                    <a:pt x="1413" y="1175"/>
                    <a:pt x="1413" y="1175"/>
                  </a:cubicBezTo>
                  <a:cubicBezTo>
                    <a:pt x="1411" y="1167"/>
                    <a:pt x="1410" y="1158"/>
                    <a:pt x="1408" y="1148"/>
                  </a:cubicBezTo>
                  <a:cubicBezTo>
                    <a:pt x="1367" y="946"/>
                    <a:pt x="1367" y="946"/>
                    <a:pt x="1367" y="946"/>
                  </a:cubicBezTo>
                  <a:cubicBezTo>
                    <a:pt x="1344" y="835"/>
                    <a:pt x="1374" y="754"/>
                    <a:pt x="1445" y="728"/>
                  </a:cubicBezTo>
                  <a:cubicBezTo>
                    <a:pt x="1484" y="713"/>
                    <a:pt x="1532" y="719"/>
                    <a:pt x="1583" y="744"/>
                  </a:cubicBezTo>
                  <a:cubicBezTo>
                    <a:pt x="1625" y="765"/>
                    <a:pt x="1664" y="766"/>
                    <a:pt x="1692" y="74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4" name="Freeform 6">
              <a:extLst>
                <a:ext uri="{FF2B5EF4-FFF2-40B4-BE49-F238E27FC236}">
                  <a16:creationId xmlns:a16="http://schemas.microsoft.com/office/drawing/2014/main" id="{480003A3-2F4D-49CD-958C-D492D5729980}"/>
                </a:ext>
              </a:extLst>
            </p:cNvPr>
            <p:cNvSpPr>
              <a:spLocks noChangeAspect="1"/>
            </p:cNvSpPr>
            <p:nvPr/>
          </p:nvSpPr>
          <p:spPr bwMode="gray">
            <a:xfrm>
              <a:off x="4131331" y="1721643"/>
              <a:ext cx="592137" cy="417512"/>
            </a:xfrm>
            <a:custGeom>
              <a:avLst/>
              <a:gdLst>
                <a:gd name="T0" fmla="*/ 1693 w 1747"/>
                <a:gd name="T1" fmla="*/ 749 h 1233"/>
                <a:gd name="T2" fmla="*/ 1747 w 1747"/>
                <a:gd name="T3" fmla="*/ 618 h 1233"/>
                <a:gd name="T4" fmla="*/ 1693 w 1747"/>
                <a:gd name="T5" fmla="*/ 487 h 1233"/>
                <a:gd name="T6" fmla="*/ 1584 w 1747"/>
                <a:gd name="T7" fmla="*/ 491 h 1233"/>
                <a:gd name="T8" fmla="*/ 1446 w 1747"/>
                <a:gd name="T9" fmla="*/ 508 h 1233"/>
                <a:gd name="T10" fmla="*/ 1367 w 1747"/>
                <a:gd name="T11" fmla="*/ 289 h 1233"/>
                <a:gd name="T12" fmla="*/ 1423 w 1747"/>
                <a:gd name="T13" fmla="*/ 60 h 1233"/>
                <a:gd name="T14" fmla="*/ 1191 w 1747"/>
                <a:gd name="T15" fmla="*/ 14 h 1233"/>
                <a:gd name="T16" fmla="*/ 1055 w 1747"/>
                <a:gd name="T17" fmla="*/ 44 h 1233"/>
                <a:gd name="T18" fmla="*/ 1069 w 1747"/>
                <a:gd name="T19" fmla="*/ 121 h 1233"/>
                <a:gd name="T20" fmla="*/ 1071 w 1747"/>
                <a:gd name="T21" fmla="*/ 299 h 1233"/>
                <a:gd name="T22" fmla="*/ 872 w 1747"/>
                <a:gd name="T23" fmla="*/ 390 h 1233"/>
                <a:gd name="T24" fmla="*/ 673 w 1747"/>
                <a:gd name="T25" fmla="*/ 299 h 1233"/>
                <a:gd name="T26" fmla="*/ 675 w 1747"/>
                <a:gd name="T27" fmla="*/ 121 h 1233"/>
                <a:gd name="T28" fmla="*/ 689 w 1747"/>
                <a:gd name="T29" fmla="*/ 44 h 1233"/>
                <a:gd name="T30" fmla="*/ 553 w 1747"/>
                <a:gd name="T31" fmla="*/ 14 h 1233"/>
                <a:gd name="T32" fmla="*/ 333 w 1747"/>
                <a:gd name="T33" fmla="*/ 60 h 1233"/>
                <a:gd name="T34" fmla="*/ 380 w 1747"/>
                <a:gd name="T35" fmla="*/ 289 h 1233"/>
                <a:gd name="T36" fmla="*/ 302 w 1747"/>
                <a:gd name="T37" fmla="*/ 508 h 1233"/>
                <a:gd name="T38" fmla="*/ 163 w 1747"/>
                <a:gd name="T39" fmla="*/ 491 h 1233"/>
                <a:gd name="T40" fmla="*/ 54 w 1747"/>
                <a:gd name="T41" fmla="*/ 487 h 1233"/>
                <a:gd name="T42" fmla="*/ 0 w 1747"/>
                <a:gd name="T43" fmla="*/ 618 h 1233"/>
                <a:gd name="T44" fmla="*/ 54 w 1747"/>
                <a:gd name="T45" fmla="*/ 749 h 1233"/>
                <a:gd name="T46" fmla="*/ 163 w 1747"/>
                <a:gd name="T47" fmla="*/ 744 h 1233"/>
                <a:gd name="T48" fmla="*/ 301 w 1747"/>
                <a:gd name="T49" fmla="*/ 728 h 1233"/>
                <a:gd name="T50" fmla="*/ 380 w 1747"/>
                <a:gd name="T51" fmla="*/ 946 h 1233"/>
                <a:gd name="T52" fmla="*/ 333 w 1747"/>
                <a:gd name="T53" fmla="*/ 1175 h 1233"/>
                <a:gd name="T54" fmla="*/ 553 w 1747"/>
                <a:gd name="T55" fmla="*/ 1219 h 1233"/>
                <a:gd name="T56" fmla="*/ 689 w 1747"/>
                <a:gd name="T57" fmla="*/ 1189 h 1233"/>
                <a:gd name="T58" fmla="*/ 675 w 1747"/>
                <a:gd name="T59" fmla="*/ 1112 h 1233"/>
                <a:gd name="T60" fmla="*/ 673 w 1747"/>
                <a:gd name="T61" fmla="*/ 934 h 1233"/>
                <a:gd name="T62" fmla="*/ 872 w 1747"/>
                <a:gd name="T63" fmla="*/ 844 h 1233"/>
                <a:gd name="T64" fmla="*/ 1071 w 1747"/>
                <a:gd name="T65" fmla="*/ 934 h 1233"/>
                <a:gd name="T66" fmla="*/ 1069 w 1747"/>
                <a:gd name="T67" fmla="*/ 1112 h 1233"/>
                <a:gd name="T68" fmla="*/ 1055 w 1747"/>
                <a:gd name="T69" fmla="*/ 1189 h 1233"/>
                <a:gd name="T70" fmla="*/ 1191 w 1747"/>
                <a:gd name="T71" fmla="*/ 1219 h 1233"/>
                <a:gd name="T72" fmla="*/ 1414 w 1747"/>
                <a:gd name="T73" fmla="*/ 1175 h 1233"/>
                <a:gd name="T74" fmla="*/ 1408 w 1747"/>
                <a:gd name="T75" fmla="*/ 1148 h 1233"/>
                <a:gd name="T76" fmla="*/ 1367 w 1747"/>
                <a:gd name="T77" fmla="*/ 946 h 1233"/>
                <a:gd name="T78" fmla="*/ 1446 w 1747"/>
                <a:gd name="T79" fmla="*/ 728 h 1233"/>
                <a:gd name="T80" fmla="*/ 1584 w 1747"/>
                <a:gd name="T81" fmla="*/ 745 h 1233"/>
                <a:gd name="T82" fmla="*/ 1693 w 1747"/>
                <a:gd name="T83" fmla="*/ 74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7" h="1233">
                  <a:moveTo>
                    <a:pt x="1693" y="749"/>
                  </a:moveTo>
                  <a:cubicBezTo>
                    <a:pt x="1727" y="727"/>
                    <a:pt x="1747" y="680"/>
                    <a:pt x="1747" y="618"/>
                  </a:cubicBezTo>
                  <a:cubicBezTo>
                    <a:pt x="1747" y="556"/>
                    <a:pt x="1727" y="508"/>
                    <a:pt x="1693" y="487"/>
                  </a:cubicBezTo>
                  <a:cubicBezTo>
                    <a:pt x="1664" y="469"/>
                    <a:pt x="1625" y="471"/>
                    <a:pt x="1584" y="491"/>
                  </a:cubicBezTo>
                  <a:cubicBezTo>
                    <a:pt x="1533" y="516"/>
                    <a:pt x="1485" y="522"/>
                    <a:pt x="1446" y="508"/>
                  </a:cubicBezTo>
                  <a:cubicBezTo>
                    <a:pt x="1374" y="482"/>
                    <a:pt x="1345" y="400"/>
                    <a:pt x="1367" y="289"/>
                  </a:cubicBezTo>
                  <a:cubicBezTo>
                    <a:pt x="1386" y="198"/>
                    <a:pt x="1409" y="109"/>
                    <a:pt x="1423" y="60"/>
                  </a:cubicBezTo>
                  <a:cubicBezTo>
                    <a:pt x="1191" y="14"/>
                    <a:pt x="1191" y="14"/>
                    <a:pt x="1191" y="14"/>
                  </a:cubicBezTo>
                  <a:cubicBezTo>
                    <a:pt x="1120" y="0"/>
                    <a:pt x="1067" y="12"/>
                    <a:pt x="1055" y="44"/>
                  </a:cubicBezTo>
                  <a:cubicBezTo>
                    <a:pt x="1049" y="63"/>
                    <a:pt x="1053" y="90"/>
                    <a:pt x="1069" y="121"/>
                  </a:cubicBezTo>
                  <a:cubicBezTo>
                    <a:pt x="1101" y="185"/>
                    <a:pt x="1102" y="248"/>
                    <a:pt x="1071" y="299"/>
                  </a:cubicBezTo>
                  <a:cubicBezTo>
                    <a:pt x="1036" y="357"/>
                    <a:pt x="963" y="390"/>
                    <a:pt x="872" y="390"/>
                  </a:cubicBezTo>
                  <a:cubicBezTo>
                    <a:pt x="781" y="390"/>
                    <a:pt x="709" y="357"/>
                    <a:pt x="673" y="299"/>
                  </a:cubicBezTo>
                  <a:cubicBezTo>
                    <a:pt x="642" y="248"/>
                    <a:pt x="643" y="185"/>
                    <a:pt x="675" y="121"/>
                  </a:cubicBezTo>
                  <a:cubicBezTo>
                    <a:pt x="691" y="90"/>
                    <a:pt x="696" y="63"/>
                    <a:pt x="689" y="44"/>
                  </a:cubicBezTo>
                  <a:cubicBezTo>
                    <a:pt x="677" y="12"/>
                    <a:pt x="624" y="0"/>
                    <a:pt x="553" y="14"/>
                  </a:cubicBezTo>
                  <a:cubicBezTo>
                    <a:pt x="456" y="33"/>
                    <a:pt x="377" y="50"/>
                    <a:pt x="333" y="60"/>
                  </a:cubicBezTo>
                  <a:cubicBezTo>
                    <a:pt x="380" y="289"/>
                    <a:pt x="380" y="289"/>
                    <a:pt x="380" y="289"/>
                  </a:cubicBezTo>
                  <a:cubicBezTo>
                    <a:pt x="403" y="400"/>
                    <a:pt x="373" y="482"/>
                    <a:pt x="302" y="508"/>
                  </a:cubicBezTo>
                  <a:cubicBezTo>
                    <a:pt x="262" y="522"/>
                    <a:pt x="214" y="516"/>
                    <a:pt x="163" y="491"/>
                  </a:cubicBezTo>
                  <a:cubicBezTo>
                    <a:pt x="121" y="471"/>
                    <a:pt x="83" y="469"/>
                    <a:pt x="54" y="487"/>
                  </a:cubicBezTo>
                  <a:cubicBezTo>
                    <a:pt x="20" y="508"/>
                    <a:pt x="0" y="556"/>
                    <a:pt x="0" y="618"/>
                  </a:cubicBezTo>
                  <a:cubicBezTo>
                    <a:pt x="0" y="680"/>
                    <a:pt x="20" y="727"/>
                    <a:pt x="54" y="749"/>
                  </a:cubicBezTo>
                  <a:cubicBezTo>
                    <a:pt x="83" y="766"/>
                    <a:pt x="121" y="765"/>
                    <a:pt x="163" y="744"/>
                  </a:cubicBezTo>
                  <a:cubicBezTo>
                    <a:pt x="214" y="719"/>
                    <a:pt x="262" y="714"/>
                    <a:pt x="301" y="728"/>
                  </a:cubicBezTo>
                  <a:cubicBezTo>
                    <a:pt x="373" y="754"/>
                    <a:pt x="403" y="836"/>
                    <a:pt x="380" y="946"/>
                  </a:cubicBezTo>
                  <a:cubicBezTo>
                    <a:pt x="333" y="1175"/>
                    <a:pt x="333" y="1175"/>
                    <a:pt x="333" y="1175"/>
                  </a:cubicBezTo>
                  <a:cubicBezTo>
                    <a:pt x="553" y="1219"/>
                    <a:pt x="553" y="1219"/>
                    <a:pt x="553" y="1219"/>
                  </a:cubicBezTo>
                  <a:cubicBezTo>
                    <a:pt x="624" y="1233"/>
                    <a:pt x="677" y="1221"/>
                    <a:pt x="689" y="1189"/>
                  </a:cubicBezTo>
                  <a:cubicBezTo>
                    <a:pt x="696" y="1170"/>
                    <a:pt x="691" y="1143"/>
                    <a:pt x="675" y="1112"/>
                  </a:cubicBezTo>
                  <a:cubicBezTo>
                    <a:pt x="643" y="1048"/>
                    <a:pt x="642" y="985"/>
                    <a:pt x="673" y="934"/>
                  </a:cubicBezTo>
                  <a:cubicBezTo>
                    <a:pt x="709" y="877"/>
                    <a:pt x="781" y="844"/>
                    <a:pt x="872" y="844"/>
                  </a:cubicBezTo>
                  <a:cubicBezTo>
                    <a:pt x="963" y="844"/>
                    <a:pt x="1036" y="877"/>
                    <a:pt x="1071" y="934"/>
                  </a:cubicBezTo>
                  <a:cubicBezTo>
                    <a:pt x="1102" y="985"/>
                    <a:pt x="1101" y="1048"/>
                    <a:pt x="1069" y="1112"/>
                  </a:cubicBezTo>
                  <a:cubicBezTo>
                    <a:pt x="1053" y="1143"/>
                    <a:pt x="1049" y="1171"/>
                    <a:pt x="1055" y="1189"/>
                  </a:cubicBezTo>
                  <a:cubicBezTo>
                    <a:pt x="1067" y="1221"/>
                    <a:pt x="1120" y="1233"/>
                    <a:pt x="1191" y="1219"/>
                  </a:cubicBezTo>
                  <a:cubicBezTo>
                    <a:pt x="1414" y="1175"/>
                    <a:pt x="1414" y="1175"/>
                    <a:pt x="1414" y="1175"/>
                  </a:cubicBezTo>
                  <a:cubicBezTo>
                    <a:pt x="1412" y="1167"/>
                    <a:pt x="1410" y="1158"/>
                    <a:pt x="1408" y="1148"/>
                  </a:cubicBezTo>
                  <a:cubicBezTo>
                    <a:pt x="1367" y="946"/>
                    <a:pt x="1367" y="946"/>
                    <a:pt x="1367" y="946"/>
                  </a:cubicBezTo>
                  <a:cubicBezTo>
                    <a:pt x="1345" y="836"/>
                    <a:pt x="1374" y="754"/>
                    <a:pt x="1446" y="728"/>
                  </a:cubicBezTo>
                  <a:cubicBezTo>
                    <a:pt x="1485" y="714"/>
                    <a:pt x="1533" y="719"/>
                    <a:pt x="1584" y="745"/>
                  </a:cubicBezTo>
                  <a:cubicBezTo>
                    <a:pt x="1625" y="765"/>
                    <a:pt x="1664" y="766"/>
                    <a:pt x="1693" y="74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5" name="Freeform 8">
              <a:extLst>
                <a:ext uri="{FF2B5EF4-FFF2-40B4-BE49-F238E27FC236}">
                  <a16:creationId xmlns:a16="http://schemas.microsoft.com/office/drawing/2014/main" id="{6047B6D7-8BAA-47C1-B9EE-B701B80307E3}"/>
                </a:ext>
              </a:extLst>
            </p:cNvPr>
            <p:cNvSpPr>
              <a:spLocks noChangeAspect="1"/>
            </p:cNvSpPr>
            <p:nvPr/>
          </p:nvSpPr>
          <p:spPr bwMode="gray">
            <a:xfrm>
              <a:off x="4615518" y="1635918"/>
              <a:ext cx="423862" cy="590550"/>
            </a:xfrm>
            <a:custGeom>
              <a:avLst/>
              <a:gdLst>
                <a:gd name="T0" fmla="*/ 1209 w 1253"/>
                <a:gd name="T1" fmla="*/ 1058 h 1747"/>
                <a:gd name="T2" fmla="*/ 1130 w 1253"/>
                <a:gd name="T3" fmla="*/ 1072 h 1747"/>
                <a:gd name="T4" fmla="*/ 949 w 1253"/>
                <a:gd name="T5" fmla="*/ 1073 h 1747"/>
                <a:gd name="T6" fmla="*/ 858 w 1253"/>
                <a:gd name="T7" fmla="*/ 875 h 1747"/>
                <a:gd name="T8" fmla="*/ 949 w 1253"/>
                <a:gd name="T9" fmla="*/ 677 h 1747"/>
                <a:gd name="T10" fmla="*/ 1130 w 1253"/>
                <a:gd name="T11" fmla="*/ 678 h 1747"/>
                <a:gd name="T12" fmla="*/ 1209 w 1253"/>
                <a:gd name="T13" fmla="*/ 692 h 1747"/>
                <a:gd name="T14" fmla="*/ 1239 w 1253"/>
                <a:gd name="T15" fmla="*/ 556 h 1747"/>
                <a:gd name="T16" fmla="*/ 1195 w 1253"/>
                <a:gd name="T17" fmla="*/ 333 h 1747"/>
                <a:gd name="T18" fmla="*/ 962 w 1253"/>
                <a:gd name="T19" fmla="*/ 380 h 1747"/>
                <a:gd name="T20" fmla="*/ 741 w 1253"/>
                <a:gd name="T21" fmla="*/ 302 h 1747"/>
                <a:gd name="T22" fmla="*/ 757 w 1253"/>
                <a:gd name="T23" fmla="*/ 163 h 1747"/>
                <a:gd name="T24" fmla="*/ 762 w 1253"/>
                <a:gd name="T25" fmla="*/ 55 h 1747"/>
                <a:gd name="T26" fmla="*/ 628 w 1253"/>
                <a:gd name="T27" fmla="*/ 0 h 1747"/>
                <a:gd name="T28" fmla="*/ 494 w 1253"/>
                <a:gd name="T29" fmla="*/ 55 h 1747"/>
                <a:gd name="T30" fmla="*/ 499 w 1253"/>
                <a:gd name="T31" fmla="*/ 163 h 1747"/>
                <a:gd name="T32" fmla="*/ 516 w 1253"/>
                <a:gd name="T33" fmla="*/ 302 h 1747"/>
                <a:gd name="T34" fmla="*/ 295 w 1253"/>
                <a:gd name="T35" fmla="*/ 380 h 1747"/>
                <a:gd name="T36" fmla="*/ 61 w 1253"/>
                <a:gd name="T37" fmla="*/ 325 h 1747"/>
                <a:gd name="T38" fmla="*/ 15 w 1253"/>
                <a:gd name="T39" fmla="*/ 556 h 1747"/>
                <a:gd name="T40" fmla="*/ 45 w 1253"/>
                <a:gd name="T41" fmla="*/ 692 h 1747"/>
                <a:gd name="T42" fmla="*/ 124 w 1253"/>
                <a:gd name="T43" fmla="*/ 678 h 1747"/>
                <a:gd name="T44" fmla="*/ 305 w 1253"/>
                <a:gd name="T45" fmla="*/ 677 h 1747"/>
                <a:gd name="T46" fmla="*/ 396 w 1253"/>
                <a:gd name="T47" fmla="*/ 875 h 1747"/>
                <a:gd name="T48" fmla="*/ 305 w 1253"/>
                <a:gd name="T49" fmla="*/ 1073 h 1747"/>
                <a:gd name="T50" fmla="*/ 124 w 1253"/>
                <a:gd name="T51" fmla="*/ 1072 h 1747"/>
                <a:gd name="T52" fmla="*/ 45 w 1253"/>
                <a:gd name="T53" fmla="*/ 1058 h 1747"/>
                <a:gd name="T54" fmla="*/ 15 w 1253"/>
                <a:gd name="T55" fmla="*/ 1194 h 1747"/>
                <a:gd name="T56" fmla="*/ 61 w 1253"/>
                <a:gd name="T57" fmla="*/ 1414 h 1747"/>
                <a:gd name="T58" fmla="*/ 295 w 1253"/>
                <a:gd name="T59" fmla="*/ 1367 h 1747"/>
                <a:gd name="T60" fmla="*/ 364 w 1253"/>
                <a:gd name="T61" fmla="*/ 1360 h 1747"/>
                <a:gd name="T62" fmla="*/ 516 w 1253"/>
                <a:gd name="T63" fmla="*/ 1446 h 1747"/>
                <a:gd name="T64" fmla="*/ 499 w 1253"/>
                <a:gd name="T65" fmla="*/ 1584 h 1747"/>
                <a:gd name="T66" fmla="*/ 494 w 1253"/>
                <a:gd name="T67" fmla="*/ 1692 h 1747"/>
                <a:gd name="T68" fmla="*/ 628 w 1253"/>
                <a:gd name="T69" fmla="*/ 1747 h 1747"/>
                <a:gd name="T70" fmla="*/ 762 w 1253"/>
                <a:gd name="T71" fmla="*/ 1692 h 1747"/>
                <a:gd name="T72" fmla="*/ 757 w 1253"/>
                <a:gd name="T73" fmla="*/ 1584 h 1747"/>
                <a:gd name="T74" fmla="*/ 741 w 1253"/>
                <a:gd name="T75" fmla="*/ 1446 h 1747"/>
                <a:gd name="T76" fmla="*/ 962 w 1253"/>
                <a:gd name="T77" fmla="*/ 1367 h 1747"/>
                <a:gd name="T78" fmla="*/ 1195 w 1253"/>
                <a:gd name="T79" fmla="*/ 1414 h 1747"/>
                <a:gd name="T80" fmla="*/ 1239 w 1253"/>
                <a:gd name="T81" fmla="*/ 1194 h 1747"/>
                <a:gd name="T82" fmla="*/ 1209 w 1253"/>
                <a:gd name="T83" fmla="*/ 1058 h 1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3" h="1747">
                  <a:moveTo>
                    <a:pt x="1209" y="1058"/>
                  </a:moveTo>
                  <a:cubicBezTo>
                    <a:pt x="1189" y="1051"/>
                    <a:pt x="1162" y="1056"/>
                    <a:pt x="1130" y="1072"/>
                  </a:cubicBezTo>
                  <a:cubicBezTo>
                    <a:pt x="1064" y="1105"/>
                    <a:pt x="1000" y="1105"/>
                    <a:pt x="949" y="1073"/>
                  </a:cubicBezTo>
                  <a:cubicBezTo>
                    <a:pt x="891" y="1038"/>
                    <a:pt x="858" y="965"/>
                    <a:pt x="858" y="875"/>
                  </a:cubicBezTo>
                  <a:cubicBezTo>
                    <a:pt x="858" y="785"/>
                    <a:pt x="891" y="712"/>
                    <a:pt x="949" y="677"/>
                  </a:cubicBezTo>
                  <a:cubicBezTo>
                    <a:pt x="1000" y="645"/>
                    <a:pt x="1065" y="645"/>
                    <a:pt x="1130" y="678"/>
                  </a:cubicBezTo>
                  <a:cubicBezTo>
                    <a:pt x="1162" y="694"/>
                    <a:pt x="1190" y="699"/>
                    <a:pt x="1209" y="692"/>
                  </a:cubicBezTo>
                  <a:cubicBezTo>
                    <a:pt x="1241" y="680"/>
                    <a:pt x="1253" y="627"/>
                    <a:pt x="1239" y="556"/>
                  </a:cubicBezTo>
                  <a:cubicBezTo>
                    <a:pt x="1195" y="333"/>
                    <a:pt x="1195" y="333"/>
                    <a:pt x="1195" y="333"/>
                  </a:cubicBezTo>
                  <a:cubicBezTo>
                    <a:pt x="962" y="380"/>
                    <a:pt x="962" y="380"/>
                    <a:pt x="962" y="380"/>
                  </a:cubicBezTo>
                  <a:cubicBezTo>
                    <a:pt x="850" y="402"/>
                    <a:pt x="767" y="373"/>
                    <a:pt x="741" y="302"/>
                  </a:cubicBezTo>
                  <a:cubicBezTo>
                    <a:pt x="731" y="274"/>
                    <a:pt x="725" y="227"/>
                    <a:pt x="757" y="163"/>
                  </a:cubicBezTo>
                  <a:cubicBezTo>
                    <a:pt x="778" y="122"/>
                    <a:pt x="780" y="83"/>
                    <a:pt x="762" y="55"/>
                  </a:cubicBezTo>
                  <a:cubicBezTo>
                    <a:pt x="741" y="20"/>
                    <a:pt x="692" y="0"/>
                    <a:pt x="628" y="0"/>
                  </a:cubicBezTo>
                  <a:cubicBezTo>
                    <a:pt x="565" y="0"/>
                    <a:pt x="516" y="20"/>
                    <a:pt x="494" y="55"/>
                  </a:cubicBezTo>
                  <a:cubicBezTo>
                    <a:pt x="477" y="84"/>
                    <a:pt x="478" y="122"/>
                    <a:pt x="499" y="163"/>
                  </a:cubicBezTo>
                  <a:cubicBezTo>
                    <a:pt x="531" y="228"/>
                    <a:pt x="526" y="274"/>
                    <a:pt x="516" y="302"/>
                  </a:cubicBezTo>
                  <a:cubicBezTo>
                    <a:pt x="489" y="373"/>
                    <a:pt x="407" y="403"/>
                    <a:pt x="295" y="380"/>
                  </a:cubicBezTo>
                  <a:cubicBezTo>
                    <a:pt x="201" y="361"/>
                    <a:pt x="111" y="338"/>
                    <a:pt x="61" y="325"/>
                  </a:cubicBezTo>
                  <a:cubicBezTo>
                    <a:pt x="15" y="556"/>
                    <a:pt x="15" y="556"/>
                    <a:pt x="15" y="556"/>
                  </a:cubicBezTo>
                  <a:cubicBezTo>
                    <a:pt x="1" y="627"/>
                    <a:pt x="13" y="680"/>
                    <a:pt x="45" y="692"/>
                  </a:cubicBezTo>
                  <a:cubicBezTo>
                    <a:pt x="64" y="698"/>
                    <a:pt x="92" y="694"/>
                    <a:pt x="124" y="678"/>
                  </a:cubicBezTo>
                  <a:cubicBezTo>
                    <a:pt x="189" y="645"/>
                    <a:pt x="254" y="645"/>
                    <a:pt x="305" y="677"/>
                  </a:cubicBezTo>
                  <a:cubicBezTo>
                    <a:pt x="363" y="712"/>
                    <a:pt x="396" y="785"/>
                    <a:pt x="396" y="875"/>
                  </a:cubicBezTo>
                  <a:cubicBezTo>
                    <a:pt x="396" y="965"/>
                    <a:pt x="363" y="1038"/>
                    <a:pt x="305" y="1073"/>
                  </a:cubicBezTo>
                  <a:cubicBezTo>
                    <a:pt x="254" y="1105"/>
                    <a:pt x="189" y="1105"/>
                    <a:pt x="124" y="1072"/>
                  </a:cubicBezTo>
                  <a:cubicBezTo>
                    <a:pt x="92" y="1056"/>
                    <a:pt x="64" y="1052"/>
                    <a:pt x="45" y="1058"/>
                  </a:cubicBezTo>
                  <a:cubicBezTo>
                    <a:pt x="12" y="1071"/>
                    <a:pt x="0" y="1122"/>
                    <a:pt x="15" y="1194"/>
                  </a:cubicBezTo>
                  <a:cubicBezTo>
                    <a:pt x="34" y="1291"/>
                    <a:pt x="51" y="1370"/>
                    <a:pt x="61" y="1414"/>
                  </a:cubicBezTo>
                  <a:cubicBezTo>
                    <a:pt x="295" y="1367"/>
                    <a:pt x="295" y="1367"/>
                    <a:pt x="295" y="1367"/>
                  </a:cubicBezTo>
                  <a:cubicBezTo>
                    <a:pt x="320" y="1362"/>
                    <a:pt x="343" y="1360"/>
                    <a:pt x="364" y="1360"/>
                  </a:cubicBezTo>
                  <a:cubicBezTo>
                    <a:pt x="441" y="1360"/>
                    <a:pt x="495" y="1390"/>
                    <a:pt x="516" y="1446"/>
                  </a:cubicBezTo>
                  <a:cubicBezTo>
                    <a:pt x="530" y="1485"/>
                    <a:pt x="525" y="1533"/>
                    <a:pt x="499" y="1584"/>
                  </a:cubicBezTo>
                  <a:cubicBezTo>
                    <a:pt x="478" y="1625"/>
                    <a:pt x="477" y="1664"/>
                    <a:pt x="494" y="1692"/>
                  </a:cubicBezTo>
                  <a:cubicBezTo>
                    <a:pt x="516" y="1727"/>
                    <a:pt x="565" y="1747"/>
                    <a:pt x="628" y="1747"/>
                  </a:cubicBezTo>
                  <a:cubicBezTo>
                    <a:pt x="692" y="1747"/>
                    <a:pt x="741" y="1727"/>
                    <a:pt x="762" y="1692"/>
                  </a:cubicBezTo>
                  <a:cubicBezTo>
                    <a:pt x="780" y="1664"/>
                    <a:pt x="778" y="1625"/>
                    <a:pt x="757" y="1584"/>
                  </a:cubicBezTo>
                  <a:cubicBezTo>
                    <a:pt x="732" y="1533"/>
                    <a:pt x="726" y="1485"/>
                    <a:pt x="741" y="1446"/>
                  </a:cubicBezTo>
                  <a:cubicBezTo>
                    <a:pt x="767" y="1374"/>
                    <a:pt x="850" y="1345"/>
                    <a:pt x="962" y="1367"/>
                  </a:cubicBezTo>
                  <a:cubicBezTo>
                    <a:pt x="1195" y="1414"/>
                    <a:pt x="1195" y="1414"/>
                    <a:pt x="1195" y="1414"/>
                  </a:cubicBezTo>
                  <a:cubicBezTo>
                    <a:pt x="1239" y="1194"/>
                    <a:pt x="1239" y="1194"/>
                    <a:pt x="1239" y="1194"/>
                  </a:cubicBezTo>
                  <a:cubicBezTo>
                    <a:pt x="1253" y="1122"/>
                    <a:pt x="1242" y="1071"/>
                    <a:pt x="1209" y="105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6" name="正方形/長方形 25">
              <a:extLst>
                <a:ext uri="{FF2B5EF4-FFF2-40B4-BE49-F238E27FC236}">
                  <a16:creationId xmlns:a16="http://schemas.microsoft.com/office/drawing/2014/main" id="{9A58A67D-4D5F-4274-BCC3-511633A5C3C6}"/>
                </a:ext>
              </a:extLst>
            </p:cNvPr>
            <p:cNvSpPr>
              <a:spLocks noChangeAspect="1"/>
            </p:cNvSpPr>
            <p:nvPr/>
          </p:nvSpPr>
          <p:spPr bwMode="gray">
            <a:xfrm>
              <a:off x="4031070" y="1141591"/>
              <a:ext cx="494577" cy="558550"/>
            </a:xfrm>
            <a:custGeom>
              <a:avLst/>
              <a:gdLst/>
              <a:ahLst/>
              <a:cxnLst/>
              <a:rect l="l" t="t" r="r" b="b"/>
              <a:pathLst>
                <a:path w="494577" h="558550">
                  <a:moveTo>
                    <a:pt x="332554" y="0"/>
                  </a:moveTo>
                  <a:cubicBezTo>
                    <a:pt x="340879" y="-28"/>
                    <a:pt x="350287" y="1932"/>
                    <a:pt x="360245" y="6037"/>
                  </a:cubicBezTo>
                  <a:cubicBezTo>
                    <a:pt x="380161" y="14248"/>
                    <a:pt x="392821" y="26867"/>
                    <a:pt x="395037" y="40573"/>
                  </a:cubicBezTo>
                  <a:cubicBezTo>
                    <a:pt x="396931" y="51931"/>
                    <a:pt x="391355" y="63628"/>
                    <a:pt x="379756" y="73756"/>
                  </a:cubicBezTo>
                  <a:cubicBezTo>
                    <a:pt x="361465" y="89924"/>
                    <a:pt x="357019" y="104883"/>
                    <a:pt x="356672" y="114839"/>
                  </a:cubicBezTo>
                  <a:cubicBezTo>
                    <a:pt x="355416" y="140637"/>
                    <a:pt x="377608" y="160496"/>
                    <a:pt x="415530" y="167952"/>
                  </a:cubicBezTo>
                  <a:lnTo>
                    <a:pt x="494577" y="183795"/>
                  </a:lnTo>
                  <a:cubicBezTo>
                    <a:pt x="494577" y="183795"/>
                    <a:pt x="494577" y="183795"/>
                    <a:pt x="479617" y="259302"/>
                  </a:cubicBezTo>
                  <a:cubicBezTo>
                    <a:pt x="474732" y="283546"/>
                    <a:pt x="464399" y="297943"/>
                    <a:pt x="452720" y="297490"/>
                  </a:cubicBezTo>
                  <a:cubicBezTo>
                    <a:pt x="445538" y="297447"/>
                    <a:pt x="437623" y="292038"/>
                    <a:pt x="429585" y="283228"/>
                  </a:cubicBezTo>
                  <a:cubicBezTo>
                    <a:pt x="413370" y="264602"/>
                    <a:pt x="393408" y="256057"/>
                    <a:pt x="372994" y="259190"/>
                  </a:cubicBezTo>
                  <a:cubicBezTo>
                    <a:pt x="350277" y="262980"/>
                    <a:pt x="330584" y="281390"/>
                    <a:pt x="319068" y="309616"/>
                  </a:cubicBezTo>
                  <a:cubicBezTo>
                    <a:pt x="307552" y="337842"/>
                    <a:pt x="308492" y="364706"/>
                    <a:pt x="321641" y="383409"/>
                  </a:cubicBezTo>
                  <a:cubicBezTo>
                    <a:pt x="333800" y="399856"/>
                    <a:pt x="354051" y="408021"/>
                    <a:pt x="378766" y="406349"/>
                  </a:cubicBezTo>
                  <a:cubicBezTo>
                    <a:pt x="390597" y="405415"/>
                    <a:pt x="400112" y="407531"/>
                    <a:pt x="405206" y="412301"/>
                  </a:cubicBezTo>
                  <a:cubicBezTo>
                    <a:pt x="413824" y="420348"/>
                    <a:pt x="410796" y="438188"/>
                    <a:pt x="397173" y="458502"/>
                  </a:cubicBezTo>
                  <a:cubicBezTo>
                    <a:pt x="397173" y="458502"/>
                    <a:pt x="397173" y="458502"/>
                    <a:pt x="354901" y="521685"/>
                  </a:cubicBezTo>
                  <a:cubicBezTo>
                    <a:pt x="354901" y="521685"/>
                    <a:pt x="354901" y="521685"/>
                    <a:pt x="287949" y="476854"/>
                  </a:cubicBezTo>
                  <a:cubicBezTo>
                    <a:pt x="261672" y="459605"/>
                    <a:pt x="237473" y="455055"/>
                    <a:pt x="219607" y="464332"/>
                  </a:cubicBezTo>
                  <a:cubicBezTo>
                    <a:pt x="215475" y="466605"/>
                    <a:pt x="211726" y="469168"/>
                    <a:pt x="208495" y="473027"/>
                  </a:cubicBezTo>
                  <a:cubicBezTo>
                    <a:pt x="201941" y="480073"/>
                    <a:pt x="194292" y="494103"/>
                    <a:pt x="195917" y="518482"/>
                  </a:cubicBezTo>
                  <a:cubicBezTo>
                    <a:pt x="197021" y="534048"/>
                    <a:pt x="192543" y="546278"/>
                    <a:pt x="183503" y="552639"/>
                  </a:cubicBezTo>
                  <a:cubicBezTo>
                    <a:pt x="172254" y="560328"/>
                    <a:pt x="154202" y="560746"/>
                    <a:pt x="134286" y="552536"/>
                  </a:cubicBezTo>
                  <a:cubicBezTo>
                    <a:pt x="114705" y="544279"/>
                    <a:pt x="101710" y="531706"/>
                    <a:pt x="99494" y="518000"/>
                  </a:cubicBezTo>
                  <a:cubicBezTo>
                    <a:pt x="97981" y="506931"/>
                    <a:pt x="103221" y="495281"/>
                    <a:pt x="115156" y="485107"/>
                  </a:cubicBezTo>
                  <a:cubicBezTo>
                    <a:pt x="133447" y="468938"/>
                    <a:pt x="137848" y="453644"/>
                    <a:pt x="138195" y="443688"/>
                  </a:cubicBezTo>
                  <a:cubicBezTo>
                    <a:pt x="139115" y="417936"/>
                    <a:pt x="117259" y="398031"/>
                    <a:pt x="79336" y="390575"/>
                  </a:cubicBezTo>
                  <a:cubicBezTo>
                    <a:pt x="79336" y="390575"/>
                    <a:pt x="79336" y="390575"/>
                    <a:pt x="0" y="375114"/>
                  </a:cubicBezTo>
                  <a:cubicBezTo>
                    <a:pt x="2769" y="360384"/>
                    <a:pt x="7577" y="333076"/>
                    <a:pt x="13999" y="300079"/>
                  </a:cubicBezTo>
                  <a:cubicBezTo>
                    <a:pt x="18931" y="276170"/>
                    <a:pt x="29217" y="261438"/>
                    <a:pt x="40897" y="261891"/>
                  </a:cubicBezTo>
                  <a:cubicBezTo>
                    <a:pt x="48078" y="261934"/>
                    <a:pt x="55993" y="267344"/>
                    <a:pt x="64032" y="276154"/>
                  </a:cubicBezTo>
                  <a:cubicBezTo>
                    <a:pt x="80246" y="294779"/>
                    <a:pt x="100208" y="303325"/>
                    <a:pt x="120623" y="300192"/>
                  </a:cubicBezTo>
                  <a:cubicBezTo>
                    <a:pt x="143340" y="296402"/>
                    <a:pt x="162697" y="278038"/>
                    <a:pt x="174548" y="249766"/>
                  </a:cubicBezTo>
                  <a:cubicBezTo>
                    <a:pt x="186065" y="221539"/>
                    <a:pt x="185125" y="194675"/>
                    <a:pt x="171639" y="176018"/>
                  </a:cubicBezTo>
                  <a:cubicBezTo>
                    <a:pt x="159817" y="159525"/>
                    <a:pt x="139566" y="151361"/>
                    <a:pt x="114851" y="153032"/>
                  </a:cubicBezTo>
                  <a:cubicBezTo>
                    <a:pt x="103019" y="153966"/>
                    <a:pt x="93504" y="151851"/>
                    <a:pt x="88410" y="147080"/>
                  </a:cubicBezTo>
                  <a:cubicBezTo>
                    <a:pt x="79792" y="139033"/>
                    <a:pt x="82820" y="121193"/>
                    <a:pt x="96443" y="100880"/>
                  </a:cubicBezTo>
                  <a:cubicBezTo>
                    <a:pt x="96443" y="100880"/>
                    <a:pt x="96443" y="100880"/>
                    <a:pt x="140986" y="34311"/>
                  </a:cubicBezTo>
                  <a:cubicBezTo>
                    <a:pt x="154758" y="45070"/>
                    <a:pt x="180213" y="63798"/>
                    <a:pt x="206917" y="81673"/>
                  </a:cubicBezTo>
                  <a:cubicBezTo>
                    <a:pt x="238913" y="103266"/>
                    <a:pt x="268540" y="105023"/>
                    <a:pt x="286082" y="85882"/>
                  </a:cubicBezTo>
                  <a:cubicBezTo>
                    <a:pt x="295913" y="75312"/>
                    <a:pt x="300267" y="59682"/>
                    <a:pt x="298995" y="40381"/>
                  </a:cubicBezTo>
                  <a:cubicBezTo>
                    <a:pt x="297891" y="24814"/>
                    <a:pt x="302034" y="12630"/>
                    <a:pt x="311363" y="5888"/>
                  </a:cubicBezTo>
                  <a:cubicBezTo>
                    <a:pt x="316987" y="2043"/>
                    <a:pt x="324229" y="28"/>
                    <a:pt x="332554" y="0"/>
                  </a:cubicBezTo>
                  <a:close/>
                </a:path>
              </a:pathLst>
            </a:cu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grpSp>
      <p:sp>
        <p:nvSpPr>
          <p:cNvPr id="57" name="円/楕円 157">
            <a:extLst>
              <a:ext uri="{FF2B5EF4-FFF2-40B4-BE49-F238E27FC236}">
                <a16:creationId xmlns:a16="http://schemas.microsoft.com/office/drawing/2014/main" id="{B43590CE-9BB4-4DCD-8A95-829A83E99FA6}"/>
              </a:ext>
            </a:extLst>
          </p:cNvPr>
          <p:cNvSpPr/>
          <p:nvPr/>
        </p:nvSpPr>
        <p:spPr bwMode="auto">
          <a:xfrm>
            <a:off x="2831923" y="114698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8" name="グループ化 57">
            <a:extLst>
              <a:ext uri="{FF2B5EF4-FFF2-40B4-BE49-F238E27FC236}">
                <a16:creationId xmlns:a16="http://schemas.microsoft.com/office/drawing/2014/main" id="{45CB0361-B6F6-4FBC-B023-DA47227D708D}"/>
              </a:ext>
            </a:extLst>
          </p:cNvPr>
          <p:cNvGrpSpPr>
            <a:grpSpLocks noChangeAspect="1"/>
          </p:cNvGrpSpPr>
          <p:nvPr/>
        </p:nvGrpSpPr>
        <p:grpSpPr bwMode="gray">
          <a:xfrm>
            <a:off x="448402" y="899078"/>
            <a:ext cx="835550" cy="506583"/>
            <a:chOff x="7257559" y="1327711"/>
            <a:chExt cx="1163638" cy="705495"/>
          </a:xfrm>
        </p:grpSpPr>
        <p:sp>
          <p:nvSpPr>
            <p:cNvPr id="59" name="Freeform 110">
              <a:extLst>
                <a:ext uri="{FF2B5EF4-FFF2-40B4-BE49-F238E27FC236}">
                  <a16:creationId xmlns:a16="http://schemas.microsoft.com/office/drawing/2014/main" id="{A7AEAF54-F743-4EFF-85E7-14850CD803B0}"/>
                </a:ext>
              </a:extLst>
            </p:cNvPr>
            <p:cNvSpPr>
              <a:spLocks noChangeAspect="1"/>
            </p:cNvSpPr>
            <p:nvPr/>
          </p:nvSpPr>
          <p:spPr bwMode="gray">
            <a:xfrm>
              <a:off x="7257559" y="1327711"/>
              <a:ext cx="1163638" cy="705495"/>
            </a:xfrm>
            <a:custGeom>
              <a:avLst/>
              <a:gdLst/>
              <a:ahLst/>
              <a:cxnLst/>
              <a:rect l="l" t="t" r="r" b="b"/>
              <a:pathLst>
                <a:path w="1163638" h="705495">
                  <a:moveTo>
                    <a:pt x="176213" y="219720"/>
                  </a:moveTo>
                  <a:lnTo>
                    <a:pt x="347663" y="270520"/>
                  </a:lnTo>
                  <a:lnTo>
                    <a:pt x="347663" y="705495"/>
                  </a:lnTo>
                  <a:lnTo>
                    <a:pt x="176213" y="657870"/>
                  </a:lnTo>
                  <a:lnTo>
                    <a:pt x="176213" y="537220"/>
                  </a:lnTo>
                  <a:lnTo>
                    <a:pt x="220663" y="549920"/>
                  </a:lnTo>
                  <a:lnTo>
                    <a:pt x="220663" y="514995"/>
                  </a:lnTo>
                  <a:lnTo>
                    <a:pt x="176213" y="502295"/>
                  </a:lnTo>
                  <a:lnTo>
                    <a:pt x="176213" y="376883"/>
                  </a:lnTo>
                  <a:lnTo>
                    <a:pt x="220663" y="389583"/>
                  </a:lnTo>
                  <a:lnTo>
                    <a:pt x="220663" y="354658"/>
                  </a:lnTo>
                  <a:lnTo>
                    <a:pt x="176213" y="341958"/>
                  </a:lnTo>
                  <a:close/>
                  <a:moveTo>
                    <a:pt x="0" y="167333"/>
                  </a:moveTo>
                  <a:cubicBezTo>
                    <a:pt x="23" y="167340"/>
                    <a:pt x="1848" y="167877"/>
                    <a:pt x="146050" y="210315"/>
                  </a:cubicBezTo>
                  <a:cubicBezTo>
                    <a:pt x="146050" y="210334"/>
                    <a:pt x="146050" y="211875"/>
                    <a:pt x="146050" y="333227"/>
                  </a:cubicBezTo>
                  <a:cubicBezTo>
                    <a:pt x="146037" y="333223"/>
                    <a:pt x="145308" y="333011"/>
                    <a:pt x="101861" y="320408"/>
                  </a:cubicBezTo>
                  <a:cubicBezTo>
                    <a:pt x="101861" y="320421"/>
                    <a:pt x="101861" y="321081"/>
                    <a:pt x="101861" y="355849"/>
                  </a:cubicBezTo>
                  <a:cubicBezTo>
                    <a:pt x="101874" y="355852"/>
                    <a:pt x="102610" y="356066"/>
                    <a:pt x="146050" y="368668"/>
                  </a:cubicBezTo>
                  <a:cubicBezTo>
                    <a:pt x="146050" y="368688"/>
                    <a:pt x="146050" y="370251"/>
                    <a:pt x="146050" y="493842"/>
                  </a:cubicBezTo>
                  <a:cubicBezTo>
                    <a:pt x="146037" y="493838"/>
                    <a:pt x="145305" y="493613"/>
                    <a:pt x="101861" y="480269"/>
                  </a:cubicBezTo>
                  <a:cubicBezTo>
                    <a:pt x="101861" y="480281"/>
                    <a:pt x="101861" y="480925"/>
                    <a:pt x="101861" y="515710"/>
                  </a:cubicBezTo>
                  <a:cubicBezTo>
                    <a:pt x="101874" y="515714"/>
                    <a:pt x="102615" y="515942"/>
                    <a:pt x="146050" y="529283"/>
                  </a:cubicBezTo>
                  <a:lnTo>
                    <a:pt x="146050" y="649933"/>
                  </a:lnTo>
                  <a:cubicBezTo>
                    <a:pt x="146030" y="649928"/>
                    <a:pt x="144466" y="649497"/>
                    <a:pt x="20222" y="615246"/>
                  </a:cubicBezTo>
                  <a:cubicBezTo>
                    <a:pt x="8988" y="612230"/>
                    <a:pt x="0" y="600165"/>
                    <a:pt x="0" y="588854"/>
                  </a:cubicBezTo>
                  <a:cubicBezTo>
                    <a:pt x="0" y="588831"/>
                    <a:pt x="0" y="585726"/>
                    <a:pt x="0" y="167333"/>
                  </a:cubicBezTo>
                  <a:close/>
                  <a:moveTo>
                    <a:pt x="1163638" y="126058"/>
                  </a:moveTo>
                  <a:cubicBezTo>
                    <a:pt x="1163638" y="126088"/>
                    <a:pt x="1163638" y="129548"/>
                    <a:pt x="1163638" y="533698"/>
                  </a:cubicBezTo>
                  <a:cubicBezTo>
                    <a:pt x="1163638" y="545001"/>
                    <a:pt x="1154624" y="555550"/>
                    <a:pt x="1144108" y="557810"/>
                  </a:cubicBezTo>
                  <a:cubicBezTo>
                    <a:pt x="1144078" y="557816"/>
                    <a:pt x="1139327" y="558734"/>
                    <a:pt x="379413" y="705495"/>
                  </a:cubicBezTo>
                  <a:cubicBezTo>
                    <a:pt x="379413" y="705471"/>
                    <a:pt x="379413" y="702258"/>
                    <a:pt x="379413" y="269222"/>
                  </a:cubicBezTo>
                  <a:close/>
                  <a:moveTo>
                    <a:pt x="804286" y="89"/>
                  </a:moveTo>
                  <a:cubicBezTo>
                    <a:pt x="811520" y="370"/>
                    <a:pt x="818660" y="1307"/>
                    <a:pt x="823921" y="2806"/>
                  </a:cubicBezTo>
                  <a:cubicBezTo>
                    <a:pt x="823937" y="2811"/>
                    <a:pt x="826272" y="3447"/>
                    <a:pt x="1162135" y="95013"/>
                  </a:cubicBezTo>
                  <a:cubicBezTo>
                    <a:pt x="1162886" y="95013"/>
                    <a:pt x="1162886" y="95013"/>
                    <a:pt x="1163638" y="95013"/>
                  </a:cubicBezTo>
                  <a:cubicBezTo>
                    <a:pt x="1163616" y="95017"/>
                    <a:pt x="1159403" y="95788"/>
                    <a:pt x="360193" y="241945"/>
                  </a:cubicBezTo>
                  <a:lnTo>
                    <a:pt x="31750" y="145240"/>
                  </a:lnTo>
                  <a:cubicBezTo>
                    <a:pt x="31771" y="145236"/>
                    <a:pt x="35700" y="144484"/>
                    <a:pt x="784087" y="1307"/>
                  </a:cubicBezTo>
                  <a:cubicBezTo>
                    <a:pt x="789724" y="182"/>
                    <a:pt x="797052" y="-192"/>
                    <a:pt x="804286" y="8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0" name="Freeform 112">
              <a:extLst>
                <a:ext uri="{FF2B5EF4-FFF2-40B4-BE49-F238E27FC236}">
                  <a16:creationId xmlns:a16="http://schemas.microsoft.com/office/drawing/2014/main" id="{1EBD722D-C5E0-4E34-9B69-3965277D9A89}"/>
                </a:ext>
              </a:extLst>
            </p:cNvPr>
            <p:cNvSpPr>
              <a:spLocks noChangeAspect="1"/>
            </p:cNvSpPr>
            <p:nvPr/>
          </p:nvSpPr>
          <p:spPr bwMode="gray">
            <a:xfrm>
              <a:off x="7530725" y="1372390"/>
              <a:ext cx="806335" cy="563978"/>
            </a:xfrm>
            <a:custGeom>
              <a:avLst/>
              <a:gdLst/>
              <a:ahLst/>
              <a:cxnLst/>
              <a:rect l="l" t="t" r="r" b="b"/>
              <a:pathLst>
                <a:path w="806335" h="563978">
                  <a:moveTo>
                    <a:pt x="232026" y="290928"/>
                  </a:moveTo>
                  <a:cubicBezTo>
                    <a:pt x="240085" y="290928"/>
                    <a:pt x="245947" y="297717"/>
                    <a:pt x="245947" y="306014"/>
                  </a:cubicBezTo>
                  <a:cubicBezTo>
                    <a:pt x="245947" y="306014"/>
                    <a:pt x="245947" y="306014"/>
                    <a:pt x="245947" y="548892"/>
                  </a:cubicBezTo>
                  <a:cubicBezTo>
                    <a:pt x="245947" y="557190"/>
                    <a:pt x="240085" y="563978"/>
                    <a:pt x="232026" y="563978"/>
                  </a:cubicBezTo>
                  <a:cubicBezTo>
                    <a:pt x="223966" y="563978"/>
                    <a:pt x="217372" y="557190"/>
                    <a:pt x="217372" y="548892"/>
                  </a:cubicBezTo>
                  <a:cubicBezTo>
                    <a:pt x="217372" y="548892"/>
                    <a:pt x="217372" y="548892"/>
                    <a:pt x="217372" y="306014"/>
                  </a:cubicBezTo>
                  <a:cubicBezTo>
                    <a:pt x="217372" y="297717"/>
                    <a:pt x="223966" y="290928"/>
                    <a:pt x="232026" y="290928"/>
                  </a:cubicBezTo>
                  <a:close/>
                  <a:moveTo>
                    <a:pt x="343965" y="268703"/>
                  </a:moveTo>
                  <a:cubicBezTo>
                    <a:pt x="352473" y="268703"/>
                    <a:pt x="358660" y="275473"/>
                    <a:pt x="358660" y="283747"/>
                  </a:cubicBezTo>
                  <a:cubicBezTo>
                    <a:pt x="358660" y="283762"/>
                    <a:pt x="358660" y="285660"/>
                    <a:pt x="358660" y="526709"/>
                  </a:cubicBezTo>
                  <a:cubicBezTo>
                    <a:pt x="358660" y="534983"/>
                    <a:pt x="352473" y="541753"/>
                    <a:pt x="343965" y="541753"/>
                  </a:cubicBezTo>
                  <a:cubicBezTo>
                    <a:pt x="335458" y="541753"/>
                    <a:pt x="328497" y="534983"/>
                    <a:pt x="328497" y="526709"/>
                  </a:cubicBezTo>
                  <a:cubicBezTo>
                    <a:pt x="328497" y="526694"/>
                    <a:pt x="328497" y="524785"/>
                    <a:pt x="328497" y="283747"/>
                  </a:cubicBezTo>
                  <a:cubicBezTo>
                    <a:pt x="328497" y="275473"/>
                    <a:pt x="335458" y="268703"/>
                    <a:pt x="343965" y="268703"/>
                  </a:cubicBezTo>
                  <a:close/>
                  <a:moveTo>
                    <a:pt x="456290" y="248065"/>
                  </a:moveTo>
                  <a:cubicBezTo>
                    <a:pt x="464585" y="248065"/>
                    <a:pt x="471372" y="254814"/>
                    <a:pt x="471372" y="263063"/>
                  </a:cubicBezTo>
                  <a:cubicBezTo>
                    <a:pt x="471372" y="263085"/>
                    <a:pt x="471372" y="265355"/>
                    <a:pt x="471372" y="504529"/>
                  </a:cubicBezTo>
                  <a:cubicBezTo>
                    <a:pt x="471372" y="512778"/>
                    <a:pt x="464585" y="519527"/>
                    <a:pt x="456290" y="519527"/>
                  </a:cubicBezTo>
                  <a:cubicBezTo>
                    <a:pt x="447996" y="519527"/>
                    <a:pt x="441209" y="512778"/>
                    <a:pt x="441209" y="504529"/>
                  </a:cubicBezTo>
                  <a:cubicBezTo>
                    <a:pt x="441209" y="504508"/>
                    <a:pt x="441209" y="502266"/>
                    <a:pt x="441209" y="263063"/>
                  </a:cubicBezTo>
                  <a:cubicBezTo>
                    <a:pt x="441209" y="254814"/>
                    <a:pt x="447996" y="248065"/>
                    <a:pt x="456290" y="248065"/>
                  </a:cubicBezTo>
                  <a:close/>
                  <a:moveTo>
                    <a:pt x="567416" y="224253"/>
                  </a:moveTo>
                  <a:cubicBezTo>
                    <a:pt x="575710" y="224253"/>
                    <a:pt x="582497" y="231023"/>
                    <a:pt x="582497" y="239297"/>
                  </a:cubicBezTo>
                  <a:cubicBezTo>
                    <a:pt x="582497" y="239323"/>
                    <a:pt x="582497" y="241788"/>
                    <a:pt x="582497" y="482259"/>
                  </a:cubicBezTo>
                  <a:cubicBezTo>
                    <a:pt x="582497" y="490533"/>
                    <a:pt x="575710" y="497303"/>
                    <a:pt x="567416" y="497303"/>
                  </a:cubicBezTo>
                  <a:cubicBezTo>
                    <a:pt x="559121" y="497303"/>
                    <a:pt x="552334" y="490533"/>
                    <a:pt x="552334" y="482259"/>
                  </a:cubicBezTo>
                  <a:cubicBezTo>
                    <a:pt x="552334" y="482234"/>
                    <a:pt x="552334" y="479768"/>
                    <a:pt x="552334" y="239297"/>
                  </a:cubicBezTo>
                  <a:cubicBezTo>
                    <a:pt x="552334" y="231023"/>
                    <a:pt x="559121" y="224253"/>
                    <a:pt x="567416" y="224253"/>
                  </a:cubicBezTo>
                  <a:close/>
                  <a:moveTo>
                    <a:pt x="680128" y="203615"/>
                  </a:moveTo>
                  <a:cubicBezTo>
                    <a:pt x="688423" y="203615"/>
                    <a:pt x="695210" y="210385"/>
                    <a:pt x="695210" y="218659"/>
                  </a:cubicBezTo>
                  <a:cubicBezTo>
                    <a:pt x="695210" y="218688"/>
                    <a:pt x="695210" y="221316"/>
                    <a:pt x="695210" y="461621"/>
                  </a:cubicBezTo>
                  <a:cubicBezTo>
                    <a:pt x="695210" y="469895"/>
                    <a:pt x="688423" y="476665"/>
                    <a:pt x="680128" y="476665"/>
                  </a:cubicBezTo>
                  <a:cubicBezTo>
                    <a:pt x="671834" y="476665"/>
                    <a:pt x="665047" y="469895"/>
                    <a:pt x="665047" y="461621"/>
                  </a:cubicBezTo>
                  <a:cubicBezTo>
                    <a:pt x="665047" y="461592"/>
                    <a:pt x="665047" y="458982"/>
                    <a:pt x="665047" y="218659"/>
                  </a:cubicBezTo>
                  <a:cubicBezTo>
                    <a:pt x="665047" y="210385"/>
                    <a:pt x="671834" y="203615"/>
                    <a:pt x="680128" y="203615"/>
                  </a:cubicBezTo>
                  <a:close/>
                  <a:moveTo>
                    <a:pt x="791254" y="186153"/>
                  </a:moveTo>
                  <a:cubicBezTo>
                    <a:pt x="799548" y="186153"/>
                    <a:pt x="806335" y="192923"/>
                    <a:pt x="806335" y="201197"/>
                  </a:cubicBezTo>
                  <a:cubicBezTo>
                    <a:pt x="806335" y="201229"/>
                    <a:pt x="806335" y="203946"/>
                    <a:pt x="806335" y="444159"/>
                  </a:cubicBezTo>
                  <a:cubicBezTo>
                    <a:pt x="806335" y="452433"/>
                    <a:pt x="799548" y="459203"/>
                    <a:pt x="791254" y="459203"/>
                  </a:cubicBezTo>
                  <a:cubicBezTo>
                    <a:pt x="782959" y="459203"/>
                    <a:pt x="776172" y="452433"/>
                    <a:pt x="776172" y="444159"/>
                  </a:cubicBezTo>
                  <a:cubicBezTo>
                    <a:pt x="776172" y="444128"/>
                    <a:pt x="776172" y="441395"/>
                    <a:pt x="776172" y="201197"/>
                  </a:cubicBezTo>
                  <a:cubicBezTo>
                    <a:pt x="776172" y="192923"/>
                    <a:pt x="782959" y="186153"/>
                    <a:pt x="791254" y="186153"/>
                  </a:cubicBezTo>
                  <a:close/>
                  <a:moveTo>
                    <a:pt x="24731" y="80826"/>
                  </a:moveTo>
                  <a:cubicBezTo>
                    <a:pt x="31502" y="81108"/>
                    <a:pt x="38460" y="82049"/>
                    <a:pt x="44102" y="83555"/>
                  </a:cubicBezTo>
                  <a:cubicBezTo>
                    <a:pt x="44136" y="83565"/>
                    <a:pt x="46412" y="84211"/>
                    <a:pt x="200573" y="127985"/>
                  </a:cubicBezTo>
                  <a:lnTo>
                    <a:pt x="209600" y="132785"/>
                  </a:lnTo>
                  <a:lnTo>
                    <a:pt x="202830" y="137021"/>
                  </a:lnTo>
                  <a:cubicBezTo>
                    <a:pt x="193050" y="138527"/>
                    <a:pt x="176500" y="137774"/>
                    <a:pt x="165969" y="134762"/>
                  </a:cubicBezTo>
                  <a:cubicBezTo>
                    <a:pt x="165931" y="134751"/>
                    <a:pt x="163544" y="134088"/>
                    <a:pt x="8745" y="91086"/>
                  </a:cubicBezTo>
                  <a:lnTo>
                    <a:pt x="0" y="86285"/>
                  </a:lnTo>
                  <a:lnTo>
                    <a:pt x="6488" y="82049"/>
                  </a:lnTo>
                  <a:cubicBezTo>
                    <a:pt x="11378" y="80920"/>
                    <a:pt x="17960" y="80543"/>
                    <a:pt x="24731" y="80826"/>
                  </a:cubicBezTo>
                  <a:close/>
                  <a:moveTo>
                    <a:pt x="140525" y="60188"/>
                  </a:moveTo>
                  <a:cubicBezTo>
                    <a:pt x="147201" y="60471"/>
                    <a:pt x="153972" y="61412"/>
                    <a:pt x="159237" y="62918"/>
                  </a:cubicBezTo>
                  <a:cubicBezTo>
                    <a:pt x="159274" y="62928"/>
                    <a:pt x="161633" y="63595"/>
                    <a:pt x="316461" y="107348"/>
                  </a:cubicBezTo>
                  <a:lnTo>
                    <a:pt x="325488" y="112148"/>
                  </a:lnTo>
                  <a:lnTo>
                    <a:pt x="318718" y="116384"/>
                  </a:lnTo>
                  <a:cubicBezTo>
                    <a:pt x="308938" y="117890"/>
                    <a:pt x="292388" y="117137"/>
                    <a:pt x="281857" y="114125"/>
                  </a:cubicBezTo>
                  <a:cubicBezTo>
                    <a:pt x="281820" y="114115"/>
                    <a:pt x="279455" y="113458"/>
                    <a:pt x="124633" y="70448"/>
                  </a:cubicBezTo>
                  <a:lnTo>
                    <a:pt x="115606" y="65648"/>
                  </a:lnTo>
                  <a:lnTo>
                    <a:pt x="122376" y="61412"/>
                  </a:lnTo>
                  <a:cubicBezTo>
                    <a:pt x="127266" y="60282"/>
                    <a:pt x="133848" y="59906"/>
                    <a:pt x="140525" y="60188"/>
                  </a:cubicBezTo>
                  <a:close/>
                  <a:moveTo>
                    <a:pt x="256412" y="41515"/>
                  </a:moveTo>
                  <a:cubicBezTo>
                    <a:pt x="263088" y="41985"/>
                    <a:pt x="269858" y="43115"/>
                    <a:pt x="275124" y="44621"/>
                  </a:cubicBezTo>
                  <a:cubicBezTo>
                    <a:pt x="275158" y="44631"/>
                    <a:pt x="277447" y="45267"/>
                    <a:pt x="432348" y="88298"/>
                  </a:cubicBezTo>
                  <a:lnTo>
                    <a:pt x="441093" y="93098"/>
                  </a:lnTo>
                  <a:lnTo>
                    <a:pt x="434605" y="97334"/>
                  </a:lnTo>
                  <a:cubicBezTo>
                    <a:pt x="424825" y="98840"/>
                    <a:pt x="408275" y="98087"/>
                    <a:pt x="396991" y="95075"/>
                  </a:cubicBezTo>
                  <a:cubicBezTo>
                    <a:pt x="396948" y="95063"/>
                    <a:pt x="394401" y="94352"/>
                    <a:pt x="240520" y="51398"/>
                  </a:cubicBezTo>
                  <a:lnTo>
                    <a:pt x="231493" y="46598"/>
                  </a:lnTo>
                  <a:lnTo>
                    <a:pt x="238263" y="42362"/>
                  </a:lnTo>
                  <a:cubicBezTo>
                    <a:pt x="243153" y="41232"/>
                    <a:pt x="249736" y="41044"/>
                    <a:pt x="256412" y="41515"/>
                  </a:cubicBezTo>
                  <a:close/>
                  <a:moveTo>
                    <a:pt x="372018" y="20877"/>
                  </a:moveTo>
                  <a:cubicBezTo>
                    <a:pt x="378788" y="21347"/>
                    <a:pt x="385746" y="22477"/>
                    <a:pt x="391012" y="23983"/>
                  </a:cubicBezTo>
                  <a:cubicBezTo>
                    <a:pt x="391053" y="23995"/>
                    <a:pt x="393545" y="24687"/>
                    <a:pt x="548236" y="67659"/>
                  </a:cubicBezTo>
                  <a:lnTo>
                    <a:pt x="556981" y="72460"/>
                  </a:lnTo>
                  <a:lnTo>
                    <a:pt x="550493" y="76696"/>
                  </a:lnTo>
                  <a:cubicBezTo>
                    <a:pt x="540713" y="78202"/>
                    <a:pt x="524163" y="77449"/>
                    <a:pt x="512879" y="74437"/>
                  </a:cubicBezTo>
                  <a:cubicBezTo>
                    <a:pt x="512839" y="74426"/>
                    <a:pt x="510363" y="73734"/>
                    <a:pt x="356408" y="30760"/>
                  </a:cubicBezTo>
                  <a:lnTo>
                    <a:pt x="347381" y="25960"/>
                  </a:lnTo>
                  <a:lnTo>
                    <a:pt x="354151" y="21724"/>
                  </a:lnTo>
                  <a:cubicBezTo>
                    <a:pt x="358665" y="20594"/>
                    <a:pt x="365248" y="20406"/>
                    <a:pt x="372018" y="20877"/>
                  </a:cubicBezTo>
                  <a:close/>
                  <a:moveTo>
                    <a:pt x="487704" y="240"/>
                  </a:moveTo>
                  <a:cubicBezTo>
                    <a:pt x="494542" y="710"/>
                    <a:pt x="501473" y="1840"/>
                    <a:pt x="506718" y="3346"/>
                  </a:cubicBezTo>
                  <a:cubicBezTo>
                    <a:pt x="506757" y="3356"/>
                    <a:pt x="509167" y="4029"/>
                    <a:pt x="663332" y="47022"/>
                  </a:cubicBezTo>
                  <a:lnTo>
                    <a:pt x="671762" y="51823"/>
                  </a:lnTo>
                  <a:lnTo>
                    <a:pt x="665580" y="56059"/>
                  </a:lnTo>
                  <a:cubicBezTo>
                    <a:pt x="655838" y="57565"/>
                    <a:pt x="639353" y="56812"/>
                    <a:pt x="628113" y="53800"/>
                  </a:cubicBezTo>
                  <a:cubicBezTo>
                    <a:pt x="628074" y="53789"/>
                    <a:pt x="625662" y="53116"/>
                    <a:pt x="471499" y="10123"/>
                  </a:cubicBezTo>
                  <a:lnTo>
                    <a:pt x="463069" y="5323"/>
                  </a:lnTo>
                  <a:lnTo>
                    <a:pt x="469251" y="1087"/>
                  </a:lnTo>
                  <a:cubicBezTo>
                    <a:pt x="474122" y="-43"/>
                    <a:pt x="480866" y="-231"/>
                    <a:pt x="487704"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61" name="円柱 60">
            <a:extLst>
              <a:ext uri="{FF2B5EF4-FFF2-40B4-BE49-F238E27FC236}">
                <a16:creationId xmlns:a16="http://schemas.microsoft.com/office/drawing/2014/main" id="{906516A1-FBAC-465B-A3BD-F3A4211ACE68}"/>
              </a:ext>
            </a:extLst>
          </p:cNvPr>
          <p:cNvSpPr/>
          <p:nvPr/>
        </p:nvSpPr>
        <p:spPr bwMode="auto">
          <a:xfrm>
            <a:off x="895694" y="1148031"/>
            <a:ext cx="376272" cy="314055"/>
          </a:xfrm>
          <a:prstGeom prst="can">
            <a:avLst/>
          </a:prstGeom>
          <a:solidFill>
            <a:srgbClr val="002B62"/>
          </a:solidFill>
          <a:ln>
            <a:solidFill>
              <a:srgbClr val="FFFFFF"/>
            </a:solid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2" name="円柱 61">
            <a:extLst>
              <a:ext uri="{FF2B5EF4-FFF2-40B4-BE49-F238E27FC236}">
                <a16:creationId xmlns:a16="http://schemas.microsoft.com/office/drawing/2014/main" id="{B9BE4C33-D982-4394-A801-1E421327BBAB}"/>
              </a:ext>
            </a:extLst>
          </p:cNvPr>
          <p:cNvSpPr/>
          <p:nvPr/>
        </p:nvSpPr>
        <p:spPr bwMode="auto">
          <a:xfrm>
            <a:off x="2903161" y="897987"/>
            <a:ext cx="810254" cy="524454"/>
          </a:xfrm>
          <a:prstGeom prst="can">
            <a:avLst/>
          </a:pr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3" name="グループ化 62">
            <a:extLst>
              <a:ext uri="{FF2B5EF4-FFF2-40B4-BE49-F238E27FC236}">
                <a16:creationId xmlns:a16="http://schemas.microsoft.com/office/drawing/2014/main" id="{C3F4AE26-E7A6-4675-A3C0-5CB5924BC1F6}"/>
              </a:ext>
            </a:extLst>
          </p:cNvPr>
          <p:cNvGrpSpPr>
            <a:grpSpLocks noChangeAspect="1"/>
          </p:cNvGrpSpPr>
          <p:nvPr/>
        </p:nvGrpSpPr>
        <p:grpSpPr bwMode="gray">
          <a:xfrm>
            <a:off x="3055657" y="1063992"/>
            <a:ext cx="500738" cy="313801"/>
            <a:chOff x="7302962" y="3298277"/>
            <a:chExt cx="981075" cy="614821"/>
          </a:xfrm>
          <a:noFill/>
        </p:grpSpPr>
        <p:sp>
          <p:nvSpPr>
            <p:cNvPr id="64" name="Freeform 196">
              <a:extLst>
                <a:ext uri="{FF2B5EF4-FFF2-40B4-BE49-F238E27FC236}">
                  <a16:creationId xmlns:a16="http://schemas.microsoft.com/office/drawing/2014/main" id="{7851B5CC-1BFE-4891-86FF-FEFBD9EDD198}"/>
                </a:ext>
              </a:extLst>
            </p:cNvPr>
            <p:cNvSpPr>
              <a:spLocks noChangeAspect="1"/>
            </p:cNvSpPr>
            <p:nvPr/>
          </p:nvSpPr>
          <p:spPr bwMode="gray">
            <a:xfrm>
              <a:off x="7302962" y="3298277"/>
              <a:ext cx="981075" cy="614821"/>
            </a:xfrm>
            <a:custGeom>
              <a:avLst/>
              <a:gdLst/>
              <a:ahLst/>
              <a:cxnLst/>
              <a:rect l="l" t="t" r="r" b="b"/>
              <a:pathLst>
                <a:path w="981075" h="614821">
                  <a:moveTo>
                    <a:pt x="490444" y="86936"/>
                  </a:moveTo>
                  <a:cubicBezTo>
                    <a:pt x="495424" y="86936"/>
                    <a:pt x="500311" y="87689"/>
                    <a:pt x="503694" y="89195"/>
                  </a:cubicBezTo>
                  <a:lnTo>
                    <a:pt x="981075" y="281975"/>
                  </a:lnTo>
                  <a:cubicBezTo>
                    <a:pt x="981075" y="281975"/>
                    <a:pt x="981075" y="281975"/>
                    <a:pt x="981075" y="594489"/>
                  </a:cubicBezTo>
                  <a:cubicBezTo>
                    <a:pt x="981075" y="605032"/>
                    <a:pt x="971302" y="614821"/>
                    <a:pt x="960025" y="614821"/>
                  </a:cubicBezTo>
                  <a:cubicBezTo>
                    <a:pt x="960025" y="614821"/>
                    <a:pt x="960025" y="614821"/>
                    <a:pt x="565340" y="614821"/>
                  </a:cubicBezTo>
                  <a:cubicBezTo>
                    <a:pt x="565340" y="614821"/>
                    <a:pt x="565340" y="614821"/>
                    <a:pt x="565340" y="507889"/>
                  </a:cubicBezTo>
                  <a:cubicBezTo>
                    <a:pt x="565340" y="496593"/>
                    <a:pt x="556318" y="486803"/>
                    <a:pt x="545042" y="486803"/>
                  </a:cubicBezTo>
                  <a:cubicBezTo>
                    <a:pt x="545042" y="486803"/>
                    <a:pt x="545042" y="486803"/>
                    <a:pt x="432275" y="486803"/>
                  </a:cubicBezTo>
                  <a:cubicBezTo>
                    <a:pt x="420998" y="486803"/>
                    <a:pt x="411976" y="496593"/>
                    <a:pt x="411976" y="507889"/>
                  </a:cubicBezTo>
                  <a:cubicBezTo>
                    <a:pt x="411976" y="507889"/>
                    <a:pt x="411976" y="507889"/>
                    <a:pt x="411976" y="614821"/>
                  </a:cubicBezTo>
                  <a:cubicBezTo>
                    <a:pt x="411976" y="614821"/>
                    <a:pt x="411976" y="614821"/>
                    <a:pt x="20298" y="614821"/>
                  </a:cubicBezTo>
                  <a:cubicBezTo>
                    <a:pt x="9021" y="614821"/>
                    <a:pt x="0" y="605032"/>
                    <a:pt x="0" y="594489"/>
                  </a:cubicBezTo>
                  <a:cubicBezTo>
                    <a:pt x="0" y="594489"/>
                    <a:pt x="0" y="594489"/>
                    <a:pt x="0" y="281975"/>
                  </a:cubicBezTo>
                  <a:cubicBezTo>
                    <a:pt x="0" y="281975"/>
                    <a:pt x="0" y="281975"/>
                    <a:pt x="476630" y="89195"/>
                  </a:cubicBezTo>
                  <a:cubicBezTo>
                    <a:pt x="480389" y="87689"/>
                    <a:pt x="485463" y="86936"/>
                    <a:pt x="490444" y="86936"/>
                  </a:cubicBezTo>
                  <a:close/>
                  <a:moveTo>
                    <a:pt x="490538" y="0"/>
                  </a:moveTo>
                  <a:cubicBezTo>
                    <a:pt x="497492" y="0"/>
                    <a:pt x="504446" y="1130"/>
                    <a:pt x="509708" y="3389"/>
                  </a:cubicBezTo>
                  <a:cubicBezTo>
                    <a:pt x="509708" y="3389"/>
                    <a:pt x="509708" y="3389"/>
                    <a:pt x="961529" y="178138"/>
                  </a:cubicBezTo>
                  <a:cubicBezTo>
                    <a:pt x="972054" y="182658"/>
                    <a:pt x="981075" y="194709"/>
                    <a:pt x="981075" y="206008"/>
                  </a:cubicBezTo>
                  <a:cubicBezTo>
                    <a:pt x="981075" y="206008"/>
                    <a:pt x="981075" y="206008"/>
                    <a:pt x="981075" y="249695"/>
                  </a:cubicBezTo>
                  <a:cubicBezTo>
                    <a:pt x="981075" y="249695"/>
                    <a:pt x="981075" y="249695"/>
                    <a:pt x="514970" y="61388"/>
                  </a:cubicBezTo>
                  <a:cubicBezTo>
                    <a:pt x="500687" y="55362"/>
                    <a:pt x="479637" y="55362"/>
                    <a:pt x="466105" y="61388"/>
                  </a:cubicBezTo>
                  <a:lnTo>
                    <a:pt x="0" y="249695"/>
                  </a:lnTo>
                  <a:cubicBezTo>
                    <a:pt x="0" y="249695"/>
                    <a:pt x="0" y="249695"/>
                    <a:pt x="0" y="206008"/>
                  </a:cubicBezTo>
                  <a:cubicBezTo>
                    <a:pt x="0" y="194709"/>
                    <a:pt x="8270" y="182658"/>
                    <a:pt x="18795" y="178138"/>
                  </a:cubicBezTo>
                  <a:cubicBezTo>
                    <a:pt x="18795" y="178138"/>
                    <a:pt x="18795" y="178138"/>
                    <a:pt x="471367" y="3389"/>
                  </a:cubicBezTo>
                  <a:cubicBezTo>
                    <a:pt x="476630" y="1130"/>
                    <a:pt x="483584" y="0"/>
                    <a:pt x="490538" y="0"/>
                  </a:cubicBezTo>
                  <a:close/>
                </a:path>
              </a:pathLst>
            </a:custGeom>
            <a:grpFill/>
            <a:ln w="9525">
              <a:solidFill>
                <a:srgbClr val="FFFFFF"/>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sp>
          <p:nvSpPr>
            <p:cNvPr id="65" name="Rectangle 198">
              <a:extLst>
                <a:ext uri="{FF2B5EF4-FFF2-40B4-BE49-F238E27FC236}">
                  <a16:creationId xmlns:a16="http://schemas.microsoft.com/office/drawing/2014/main" id="{0DCE2B54-8372-41AB-A951-05459A8990C5}"/>
                </a:ext>
              </a:extLst>
            </p:cNvPr>
            <p:cNvSpPr>
              <a:spLocks noChangeAspect="1" noChangeArrowheads="1"/>
            </p:cNvSpPr>
            <p:nvPr/>
          </p:nvSpPr>
          <p:spPr bwMode="gray">
            <a:xfrm>
              <a:off x="7479175" y="3609885"/>
              <a:ext cx="623888" cy="73025"/>
            </a:xfrm>
            <a:custGeom>
              <a:avLst/>
              <a:gdLst/>
              <a:ahLst/>
              <a:cxnLst/>
              <a:rect l="l" t="t" r="r" b="b"/>
              <a:pathLst>
                <a:path w="623888" h="73025">
                  <a:moveTo>
                    <a:pt x="552450" y="0"/>
                  </a:moveTo>
                  <a:lnTo>
                    <a:pt x="623888" y="0"/>
                  </a:lnTo>
                  <a:lnTo>
                    <a:pt x="623888" y="73025"/>
                  </a:lnTo>
                  <a:lnTo>
                    <a:pt x="552450" y="73025"/>
                  </a:lnTo>
                  <a:close/>
                  <a:moveTo>
                    <a:pt x="368300" y="0"/>
                  </a:moveTo>
                  <a:lnTo>
                    <a:pt x="439738" y="0"/>
                  </a:lnTo>
                  <a:lnTo>
                    <a:pt x="439738" y="73025"/>
                  </a:lnTo>
                  <a:lnTo>
                    <a:pt x="368300" y="73025"/>
                  </a:lnTo>
                  <a:close/>
                  <a:moveTo>
                    <a:pt x="184150" y="0"/>
                  </a:moveTo>
                  <a:lnTo>
                    <a:pt x="255588" y="0"/>
                  </a:lnTo>
                  <a:lnTo>
                    <a:pt x="255588" y="73025"/>
                  </a:lnTo>
                  <a:lnTo>
                    <a:pt x="184150" y="73025"/>
                  </a:lnTo>
                  <a:close/>
                  <a:moveTo>
                    <a:pt x="0" y="0"/>
                  </a:moveTo>
                  <a:lnTo>
                    <a:pt x="71438" y="0"/>
                  </a:lnTo>
                  <a:lnTo>
                    <a:pt x="71438" y="73025"/>
                  </a:lnTo>
                  <a:lnTo>
                    <a:pt x="0" y="73025"/>
                  </a:lnTo>
                  <a:close/>
                </a:path>
              </a:pathLst>
            </a:custGeom>
            <a:grpFill/>
            <a:ln w="9525">
              <a:solidFill>
                <a:srgbClr val="FF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grpSp>
      <p:sp>
        <p:nvSpPr>
          <p:cNvPr id="67" name="Freeform 76">
            <a:extLst>
              <a:ext uri="{FF2B5EF4-FFF2-40B4-BE49-F238E27FC236}">
                <a16:creationId xmlns:a16="http://schemas.microsoft.com/office/drawing/2014/main" id="{3F279640-1E00-4735-86F0-CAFC33B0953C}"/>
              </a:ext>
            </a:extLst>
          </p:cNvPr>
          <p:cNvSpPr>
            <a:spLocks noChangeAspect="1" noEditPoints="1"/>
          </p:cNvSpPr>
          <p:nvPr/>
        </p:nvSpPr>
        <p:spPr bwMode="gray">
          <a:xfrm>
            <a:off x="7898241" y="3293605"/>
            <a:ext cx="257362" cy="257835"/>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8" name="円/楕円 130">
            <a:extLst>
              <a:ext uri="{FF2B5EF4-FFF2-40B4-BE49-F238E27FC236}">
                <a16:creationId xmlns:a16="http://schemas.microsoft.com/office/drawing/2014/main" id="{761EEBCB-9EF5-436A-B1F9-AE7AA2F4F607}"/>
              </a:ext>
            </a:extLst>
          </p:cNvPr>
          <p:cNvSpPr/>
          <p:nvPr/>
        </p:nvSpPr>
        <p:spPr bwMode="auto">
          <a:xfrm>
            <a:off x="7880609" y="366464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9" name="グループ化 68">
            <a:extLst>
              <a:ext uri="{FF2B5EF4-FFF2-40B4-BE49-F238E27FC236}">
                <a16:creationId xmlns:a16="http://schemas.microsoft.com/office/drawing/2014/main" id="{8DA840B0-C074-4B2E-AF3A-5B85DD44CC37}"/>
              </a:ext>
            </a:extLst>
          </p:cNvPr>
          <p:cNvGrpSpPr>
            <a:grpSpLocks noChangeAspect="1"/>
          </p:cNvGrpSpPr>
          <p:nvPr/>
        </p:nvGrpSpPr>
        <p:grpSpPr bwMode="gray">
          <a:xfrm>
            <a:off x="8042476" y="3414038"/>
            <a:ext cx="629816" cy="540000"/>
            <a:chOff x="4115593" y="1166218"/>
            <a:chExt cx="912812" cy="782638"/>
          </a:xfrm>
        </p:grpSpPr>
        <p:sp>
          <p:nvSpPr>
            <p:cNvPr id="70" name="Freeform 171">
              <a:extLst>
                <a:ext uri="{FF2B5EF4-FFF2-40B4-BE49-F238E27FC236}">
                  <a16:creationId xmlns:a16="http://schemas.microsoft.com/office/drawing/2014/main" id="{2B877649-6704-4C73-9D90-983D3DFCF371}"/>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1" name="Rectangle 172">
              <a:extLst>
                <a:ext uri="{FF2B5EF4-FFF2-40B4-BE49-F238E27FC236}">
                  <a16:creationId xmlns:a16="http://schemas.microsoft.com/office/drawing/2014/main" id="{609F4846-CE63-49DA-9985-E7E603722800}"/>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72" name="Picture 74">
            <a:extLst>
              <a:ext uri="{FF2B5EF4-FFF2-40B4-BE49-F238E27FC236}">
                <a16:creationId xmlns:a16="http://schemas.microsoft.com/office/drawing/2014/main" id="{1755006D-AB74-47B3-8143-697C0A341645}"/>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206" y="3432163"/>
            <a:ext cx="328273" cy="373038"/>
          </a:xfrm>
          <a:prstGeom prst="rect">
            <a:avLst/>
          </a:prstGeom>
        </p:spPr>
      </p:pic>
      <p:grpSp>
        <p:nvGrpSpPr>
          <p:cNvPr id="74" name="グループ化 73">
            <a:extLst>
              <a:ext uri="{FF2B5EF4-FFF2-40B4-BE49-F238E27FC236}">
                <a16:creationId xmlns:a16="http://schemas.microsoft.com/office/drawing/2014/main" id="{76C1D5BE-174F-43A2-A558-668C10AC3DC4}"/>
              </a:ext>
            </a:extLst>
          </p:cNvPr>
          <p:cNvGrpSpPr>
            <a:grpSpLocks noChangeAspect="1"/>
          </p:cNvGrpSpPr>
          <p:nvPr/>
        </p:nvGrpSpPr>
        <p:grpSpPr bwMode="gray">
          <a:xfrm>
            <a:off x="6442046" y="4098314"/>
            <a:ext cx="513493" cy="492218"/>
            <a:chOff x="4159408" y="3101315"/>
            <a:chExt cx="796925" cy="763905"/>
          </a:xfrm>
        </p:grpSpPr>
        <p:sp>
          <p:nvSpPr>
            <p:cNvPr id="75" name="Freeform 87">
              <a:extLst>
                <a:ext uri="{FF2B5EF4-FFF2-40B4-BE49-F238E27FC236}">
                  <a16:creationId xmlns:a16="http://schemas.microsoft.com/office/drawing/2014/main" id="{87B9D463-5DEB-4400-A192-D2007B80C538}"/>
                </a:ext>
              </a:extLst>
            </p:cNvPr>
            <p:cNvSpPr>
              <a:spLocks noChangeAspect="1"/>
            </p:cNvSpPr>
            <p:nvPr/>
          </p:nvSpPr>
          <p:spPr bwMode="gray">
            <a:xfrm>
              <a:off x="4159408" y="3101315"/>
              <a:ext cx="796925" cy="763905"/>
            </a:xfrm>
            <a:custGeom>
              <a:avLst/>
              <a:gdLst>
                <a:gd name="T0" fmla="*/ 1052 w 1063"/>
                <a:gd name="T1" fmla="*/ 896 h 1019"/>
                <a:gd name="T2" fmla="*/ 768 w 1063"/>
                <a:gd name="T3" fmla="*/ 614 h 1019"/>
                <a:gd name="T4" fmla="*/ 729 w 1063"/>
                <a:gd name="T5" fmla="*/ 614 h 1019"/>
                <a:gd name="T6" fmla="*/ 719 w 1063"/>
                <a:gd name="T7" fmla="*/ 624 h 1019"/>
                <a:gd name="T8" fmla="*/ 686 w 1063"/>
                <a:gd name="T9" fmla="*/ 592 h 1019"/>
                <a:gd name="T10" fmla="*/ 658 w 1063"/>
                <a:gd name="T11" fmla="*/ 107 h 1019"/>
                <a:gd name="T12" fmla="*/ 400 w 1063"/>
                <a:gd name="T13" fmla="*/ 0 h 1019"/>
                <a:gd name="T14" fmla="*/ 142 w 1063"/>
                <a:gd name="T15" fmla="*/ 108 h 1019"/>
                <a:gd name="T16" fmla="*/ 143 w 1063"/>
                <a:gd name="T17" fmla="*/ 624 h 1019"/>
                <a:gd name="T18" fmla="*/ 400 w 1063"/>
                <a:gd name="T19" fmla="*/ 730 h 1019"/>
                <a:gd name="T20" fmla="*/ 629 w 1063"/>
                <a:gd name="T21" fmla="*/ 649 h 1019"/>
                <a:gd name="T22" fmla="*/ 662 w 1063"/>
                <a:gd name="T23" fmla="*/ 682 h 1019"/>
                <a:gd name="T24" fmla="*/ 656 w 1063"/>
                <a:gd name="T25" fmla="*/ 687 h 1019"/>
                <a:gd name="T26" fmla="*/ 656 w 1063"/>
                <a:gd name="T27" fmla="*/ 726 h 1019"/>
                <a:gd name="T28" fmla="*/ 940 w 1063"/>
                <a:gd name="T29" fmla="*/ 1008 h 1019"/>
                <a:gd name="T30" fmla="*/ 978 w 1063"/>
                <a:gd name="T31" fmla="*/ 1008 h 1019"/>
                <a:gd name="T32" fmla="*/ 1052 w 1063"/>
                <a:gd name="T33" fmla="*/ 934 h 1019"/>
                <a:gd name="T34" fmla="*/ 1052 w 1063"/>
                <a:gd name="T35" fmla="*/ 896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3" h="1019">
                  <a:moveTo>
                    <a:pt x="1052" y="896"/>
                  </a:moveTo>
                  <a:cubicBezTo>
                    <a:pt x="768" y="614"/>
                    <a:pt x="768" y="614"/>
                    <a:pt x="768" y="614"/>
                  </a:cubicBezTo>
                  <a:cubicBezTo>
                    <a:pt x="757" y="603"/>
                    <a:pt x="740" y="603"/>
                    <a:pt x="729" y="614"/>
                  </a:cubicBezTo>
                  <a:cubicBezTo>
                    <a:pt x="719" y="624"/>
                    <a:pt x="719" y="624"/>
                    <a:pt x="719" y="624"/>
                  </a:cubicBezTo>
                  <a:cubicBezTo>
                    <a:pt x="686" y="592"/>
                    <a:pt x="686" y="592"/>
                    <a:pt x="686" y="592"/>
                  </a:cubicBezTo>
                  <a:cubicBezTo>
                    <a:pt x="800" y="448"/>
                    <a:pt x="791" y="239"/>
                    <a:pt x="658" y="107"/>
                  </a:cubicBezTo>
                  <a:cubicBezTo>
                    <a:pt x="586" y="36"/>
                    <a:pt x="493" y="0"/>
                    <a:pt x="400" y="0"/>
                  </a:cubicBezTo>
                  <a:cubicBezTo>
                    <a:pt x="307" y="0"/>
                    <a:pt x="213" y="36"/>
                    <a:pt x="142" y="108"/>
                  </a:cubicBezTo>
                  <a:cubicBezTo>
                    <a:pt x="0" y="251"/>
                    <a:pt x="0" y="482"/>
                    <a:pt x="143" y="624"/>
                  </a:cubicBezTo>
                  <a:cubicBezTo>
                    <a:pt x="214" y="695"/>
                    <a:pt x="307" y="730"/>
                    <a:pt x="400" y="730"/>
                  </a:cubicBezTo>
                  <a:cubicBezTo>
                    <a:pt x="481" y="730"/>
                    <a:pt x="562" y="703"/>
                    <a:pt x="629" y="649"/>
                  </a:cubicBezTo>
                  <a:cubicBezTo>
                    <a:pt x="662" y="682"/>
                    <a:pt x="662" y="682"/>
                    <a:pt x="662" y="682"/>
                  </a:cubicBezTo>
                  <a:cubicBezTo>
                    <a:pt x="656" y="687"/>
                    <a:pt x="656" y="687"/>
                    <a:pt x="656" y="687"/>
                  </a:cubicBezTo>
                  <a:cubicBezTo>
                    <a:pt x="645" y="698"/>
                    <a:pt x="646" y="715"/>
                    <a:pt x="656" y="726"/>
                  </a:cubicBezTo>
                  <a:cubicBezTo>
                    <a:pt x="940" y="1008"/>
                    <a:pt x="940" y="1008"/>
                    <a:pt x="940" y="1008"/>
                  </a:cubicBezTo>
                  <a:cubicBezTo>
                    <a:pt x="951" y="1019"/>
                    <a:pt x="968" y="1019"/>
                    <a:pt x="978" y="1008"/>
                  </a:cubicBezTo>
                  <a:cubicBezTo>
                    <a:pt x="1052" y="934"/>
                    <a:pt x="1052" y="934"/>
                    <a:pt x="1052" y="934"/>
                  </a:cubicBezTo>
                  <a:cubicBezTo>
                    <a:pt x="1063" y="924"/>
                    <a:pt x="1062" y="906"/>
                    <a:pt x="1052" y="896"/>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6" name="Freeform 88">
              <a:extLst>
                <a:ext uri="{FF2B5EF4-FFF2-40B4-BE49-F238E27FC236}">
                  <a16:creationId xmlns:a16="http://schemas.microsoft.com/office/drawing/2014/main" id="{DF0CADAD-8F62-47F9-9177-5895100AB736}"/>
                </a:ext>
              </a:extLst>
            </p:cNvPr>
            <p:cNvSpPr>
              <a:spLocks noChangeAspect="1"/>
            </p:cNvSpPr>
            <p:nvPr/>
          </p:nvSpPr>
          <p:spPr bwMode="gray">
            <a:xfrm>
              <a:off x="4254417" y="3172143"/>
              <a:ext cx="408572" cy="408950"/>
            </a:xfrm>
            <a:custGeom>
              <a:avLst/>
              <a:gdLst>
                <a:gd name="connsiteX0" fmla="*/ 856018 w 1817737"/>
                <a:gd name="connsiteY0" fmla="*/ 290892 h 1906235"/>
                <a:gd name="connsiteX1" fmla="*/ 625968 w 1817737"/>
                <a:gd name="connsiteY1" fmla="*/ 345743 h 1906235"/>
                <a:gd name="connsiteX2" fmla="*/ 569744 w 1817737"/>
                <a:gd name="connsiteY2" fmla="*/ 488260 h 1906235"/>
                <a:gd name="connsiteX3" fmla="*/ 712178 w 1817737"/>
                <a:gd name="connsiteY3" fmla="*/ 544517 h 1906235"/>
                <a:gd name="connsiteX4" fmla="*/ 988631 w 1817737"/>
                <a:gd name="connsiteY4" fmla="*/ 523168 h 1906235"/>
                <a:gd name="connsiteX5" fmla="*/ 989515 w 1817737"/>
                <a:gd name="connsiteY5" fmla="*/ 519004 h 1906235"/>
                <a:gd name="connsiteX6" fmla="*/ 1274654 w 1817737"/>
                <a:gd name="connsiteY6" fmla="*/ 672725 h 1906235"/>
                <a:gd name="connsiteX7" fmla="*/ 1428478 w 1817737"/>
                <a:gd name="connsiteY7" fmla="*/ 683972 h 1906235"/>
                <a:gd name="connsiteX8" fmla="*/ 1439734 w 1817737"/>
                <a:gd name="connsiteY8" fmla="*/ 530252 h 1906235"/>
                <a:gd name="connsiteX9" fmla="*/ 1062980 w 1817737"/>
                <a:gd name="connsiteY9" fmla="*/ 308457 h 1906235"/>
                <a:gd name="connsiteX10" fmla="*/ 856018 w 1817737"/>
                <a:gd name="connsiteY10" fmla="*/ 290892 h 1906235"/>
                <a:gd name="connsiteX11" fmla="*/ 907088 w 1817737"/>
                <a:gd name="connsiteY11" fmla="*/ 86960 h 1906235"/>
                <a:gd name="connsiteX12" fmla="*/ 1054114 w 1817737"/>
                <a:gd name="connsiteY12" fmla="*/ 1281 h 1906235"/>
                <a:gd name="connsiteX13" fmla="*/ 1079559 w 1817737"/>
                <a:gd name="connsiteY13" fmla="*/ 102835 h 1906235"/>
                <a:gd name="connsiteX14" fmla="*/ 1548537 w 1817737"/>
                <a:gd name="connsiteY14" fmla="*/ 350287 h 1906235"/>
                <a:gd name="connsiteX15" fmla="*/ 1552289 w 1817737"/>
                <a:gd name="connsiteY15" fmla="*/ 1636287 h 1906235"/>
                <a:gd name="connsiteX16" fmla="*/ 906975 w 1817737"/>
                <a:gd name="connsiteY16" fmla="*/ 1906235 h 1906235"/>
                <a:gd name="connsiteX17" fmla="*/ 700624 w 1817737"/>
                <a:gd name="connsiteY17" fmla="*/ 1879990 h 1906235"/>
                <a:gd name="connsiteX18" fmla="*/ 701449 w 1817737"/>
                <a:gd name="connsiteY18" fmla="*/ 1876102 h 1906235"/>
                <a:gd name="connsiteX19" fmla="*/ 266134 w 1817737"/>
                <a:gd name="connsiteY19" fmla="*/ 1639654 h 1906235"/>
                <a:gd name="connsiteX20" fmla="*/ 262386 w 1817737"/>
                <a:gd name="connsiteY20" fmla="*/ 353244 h 1906235"/>
                <a:gd name="connsiteX21" fmla="*/ 907088 w 1817737"/>
                <a:gd name="connsiteY21" fmla="*/ 86960 h 1906235"/>
                <a:gd name="connsiteX0" fmla="*/ 856018 w 1817737"/>
                <a:gd name="connsiteY0" fmla="*/ 203967 h 1819310"/>
                <a:gd name="connsiteX1" fmla="*/ 625968 w 1817737"/>
                <a:gd name="connsiteY1" fmla="*/ 258818 h 1819310"/>
                <a:gd name="connsiteX2" fmla="*/ 569744 w 1817737"/>
                <a:gd name="connsiteY2" fmla="*/ 401335 h 1819310"/>
                <a:gd name="connsiteX3" fmla="*/ 712178 w 1817737"/>
                <a:gd name="connsiteY3" fmla="*/ 457592 h 1819310"/>
                <a:gd name="connsiteX4" fmla="*/ 988631 w 1817737"/>
                <a:gd name="connsiteY4" fmla="*/ 436243 h 1819310"/>
                <a:gd name="connsiteX5" fmla="*/ 989515 w 1817737"/>
                <a:gd name="connsiteY5" fmla="*/ 432079 h 1819310"/>
                <a:gd name="connsiteX6" fmla="*/ 1274654 w 1817737"/>
                <a:gd name="connsiteY6" fmla="*/ 585800 h 1819310"/>
                <a:gd name="connsiteX7" fmla="*/ 1428478 w 1817737"/>
                <a:gd name="connsiteY7" fmla="*/ 597047 h 1819310"/>
                <a:gd name="connsiteX8" fmla="*/ 1439734 w 1817737"/>
                <a:gd name="connsiteY8" fmla="*/ 443327 h 1819310"/>
                <a:gd name="connsiteX9" fmla="*/ 1062980 w 1817737"/>
                <a:gd name="connsiteY9" fmla="*/ 221532 h 1819310"/>
                <a:gd name="connsiteX10" fmla="*/ 856018 w 1817737"/>
                <a:gd name="connsiteY10" fmla="*/ 203967 h 1819310"/>
                <a:gd name="connsiteX11" fmla="*/ 907088 w 1817737"/>
                <a:gd name="connsiteY11" fmla="*/ 35 h 1819310"/>
                <a:gd name="connsiteX12" fmla="*/ 1065000 w 1817737"/>
                <a:gd name="connsiteY12" fmla="*/ 12327 h 1819310"/>
                <a:gd name="connsiteX13" fmla="*/ 1079559 w 1817737"/>
                <a:gd name="connsiteY13" fmla="*/ 15910 h 1819310"/>
                <a:gd name="connsiteX14" fmla="*/ 1548537 w 1817737"/>
                <a:gd name="connsiteY14" fmla="*/ 263362 h 1819310"/>
                <a:gd name="connsiteX15" fmla="*/ 1552289 w 1817737"/>
                <a:gd name="connsiteY15" fmla="*/ 1549362 h 1819310"/>
                <a:gd name="connsiteX16" fmla="*/ 906975 w 1817737"/>
                <a:gd name="connsiteY16" fmla="*/ 1819310 h 1819310"/>
                <a:gd name="connsiteX17" fmla="*/ 700624 w 1817737"/>
                <a:gd name="connsiteY17" fmla="*/ 1793065 h 1819310"/>
                <a:gd name="connsiteX18" fmla="*/ 701449 w 1817737"/>
                <a:gd name="connsiteY18" fmla="*/ 1789177 h 1819310"/>
                <a:gd name="connsiteX19" fmla="*/ 266134 w 1817737"/>
                <a:gd name="connsiteY19" fmla="*/ 1552729 h 1819310"/>
                <a:gd name="connsiteX20" fmla="*/ 262386 w 1817737"/>
                <a:gd name="connsiteY20" fmla="*/ 266319 h 1819310"/>
                <a:gd name="connsiteX21" fmla="*/ 907088 w 1817737"/>
                <a:gd name="connsiteY21" fmla="*/ 35 h 1819310"/>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88631 w 1817737"/>
                <a:gd name="connsiteY4" fmla="*/ 436208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72302 w 1817737"/>
                <a:gd name="connsiteY4" fmla="*/ 422601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6956 w 1817737"/>
                <a:gd name="connsiteY18" fmla="*/ 1783699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57816"/>
                <a:gd name="connsiteX1" fmla="*/ 625968 w 1817737"/>
                <a:gd name="connsiteY1" fmla="*/ 258783 h 1857816"/>
                <a:gd name="connsiteX2" fmla="*/ 569744 w 1817737"/>
                <a:gd name="connsiteY2" fmla="*/ 401300 h 1857816"/>
                <a:gd name="connsiteX3" fmla="*/ 712178 w 1817737"/>
                <a:gd name="connsiteY3" fmla="*/ 457557 h 1857816"/>
                <a:gd name="connsiteX4" fmla="*/ 936923 w 1817737"/>
                <a:gd name="connsiteY4" fmla="*/ 430765 h 1857816"/>
                <a:gd name="connsiteX5" fmla="*/ 989515 w 1817737"/>
                <a:gd name="connsiteY5" fmla="*/ 432044 h 1857816"/>
                <a:gd name="connsiteX6" fmla="*/ 1274654 w 1817737"/>
                <a:gd name="connsiteY6" fmla="*/ 585765 h 1857816"/>
                <a:gd name="connsiteX7" fmla="*/ 1428478 w 1817737"/>
                <a:gd name="connsiteY7" fmla="*/ 597012 h 1857816"/>
                <a:gd name="connsiteX8" fmla="*/ 1439734 w 1817737"/>
                <a:gd name="connsiteY8" fmla="*/ 443292 h 1857816"/>
                <a:gd name="connsiteX9" fmla="*/ 1062980 w 1817737"/>
                <a:gd name="connsiteY9" fmla="*/ 221497 h 1857816"/>
                <a:gd name="connsiteX10" fmla="*/ 856018 w 1817737"/>
                <a:gd name="connsiteY10" fmla="*/ 203932 h 1857816"/>
                <a:gd name="connsiteX11" fmla="*/ 907088 w 1817737"/>
                <a:gd name="connsiteY11" fmla="*/ 0 h 1857816"/>
                <a:gd name="connsiteX12" fmla="*/ 1065000 w 1817737"/>
                <a:gd name="connsiteY12" fmla="*/ 12292 h 1857816"/>
                <a:gd name="connsiteX13" fmla="*/ 1079559 w 1817737"/>
                <a:gd name="connsiteY13" fmla="*/ 15875 h 1857816"/>
                <a:gd name="connsiteX14" fmla="*/ 1548537 w 1817737"/>
                <a:gd name="connsiteY14" fmla="*/ 263327 h 1857816"/>
                <a:gd name="connsiteX15" fmla="*/ 1552289 w 1817737"/>
                <a:gd name="connsiteY15" fmla="*/ 1549327 h 1857816"/>
                <a:gd name="connsiteX16" fmla="*/ 906975 w 1817737"/>
                <a:gd name="connsiteY16" fmla="*/ 1819275 h 1857816"/>
                <a:gd name="connsiteX17" fmla="*/ 776824 w 1817737"/>
                <a:gd name="connsiteY17" fmla="*/ 1852901 h 1857816"/>
                <a:gd name="connsiteX18" fmla="*/ 679677 w 1817737"/>
                <a:gd name="connsiteY18" fmla="*/ 1789142 h 1857816"/>
                <a:gd name="connsiteX19" fmla="*/ 266134 w 1817737"/>
                <a:gd name="connsiteY19" fmla="*/ 1552694 h 1857816"/>
                <a:gd name="connsiteX20" fmla="*/ 262386 w 1817737"/>
                <a:gd name="connsiteY20" fmla="*/ 266284 h 1857816"/>
                <a:gd name="connsiteX21" fmla="*/ 907088 w 1817737"/>
                <a:gd name="connsiteY21" fmla="*/ 0 h 1857816"/>
                <a:gd name="connsiteX0" fmla="*/ 856018 w 1817737"/>
                <a:gd name="connsiteY0" fmla="*/ 203932 h 1839130"/>
                <a:gd name="connsiteX1" fmla="*/ 625968 w 1817737"/>
                <a:gd name="connsiteY1" fmla="*/ 258783 h 1839130"/>
                <a:gd name="connsiteX2" fmla="*/ 569744 w 1817737"/>
                <a:gd name="connsiteY2" fmla="*/ 401300 h 1839130"/>
                <a:gd name="connsiteX3" fmla="*/ 712178 w 1817737"/>
                <a:gd name="connsiteY3" fmla="*/ 457557 h 1839130"/>
                <a:gd name="connsiteX4" fmla="*/ 936923 w 1817737"/>
                <a:gd name="connsiteY4" fmla="*/ 430765 h 1839130"/>
                <a:gd name="connsiteX5" fmla="*/ 989515 w 1817737"/>
                <a:gd name="connsiteY5" fmla="*/ 432044 h 1839130"/>
                <a:gd name="connsiteX6" fmla="*/ 1274654 w 1817737"/>
                <a:gd name="connsiteY6" fmla="*/ 585765 h 1839130"/>
                <a:gd name="connsiteX7" fmla="*/ 1428478 w 1817737"/>
                <a:gd name="connsiteY7" fmla="*/ 597012 h 1839130"/>
                <a:gd name="connsiteX8" fmla="*/ 1439734 w 1817737"/>
                <a:gd name="connsiteY8" fmla="*/ 443292 h 1839130"/>
                <a:gd name="connsiteX9" fmla="*/ 1062980 w 1817737"/>
                <a:gd name="connsiteY9" fmla="*/ 221497 h 1839130"/>
                <a:gd name="connsiteX10" fmla="*/ 856018 w 1817737"/>
                <a:gd name="connsiteY10" fmla="*/ 203932 h 1839130"/>
                <a:gd name="connsiteX11" fmla="*/ 907088 w 1817737"/>
                <a:gd name="connsiteY11" fmla="*/ 0 h 1839130"/>
                <a:gd name="connsiteX12" fmla="*/ 1065000 w 1817737"/>
                <a:gd name="connsiteY12" fmla="*/ 12292 h 1839130"/>
                <a:gd name="connsiteX13" fmla="*/ 1079559 w 1817737"/>
                <a:gd name="connsiteY13" fmla="*/ 15875 h 1839130"/>
                <a:gd name="connsiteX14" fmla="*/ 1548537 w 1817737"/>
                <a:gd name="connsiteY14" fmla="*/ 263327 h 1839130"/>
                <a:gd name="connsiteX15" fmla="*/ 1552289 w 1817737"/>
                <a:gd name="connsiteY15" fmla="*/ 1549327 h 1839130"/>
                <a:gd name="connsiteX16" fmla="*/ 906975 w 1817737"/>
                <a:gd name="connsiteY16" fmla="*/ 1819275 h 1839130"/>
                <a:gd name="connsiteX17" fmla="*/ 679677 w 1817737"/>
                <a:gd name="connsiteY17" fmla="*/ 1789142 h 1839130"/>
                <a:gd name="connsiteX18" fmla="*/ 266134 w 1817737"/>
                <a:gd name="connsiteY18" fmla="*/ 1552694 h 1839130"/>
                <a:gd name="connsiteX19" fmla="*/ 262386 w 1817737"/>
                <a:gd name="connsiteY19" fmla="*/ 266284 h 1839130"/>
                <a:gd name="connsiteX20" fmla="*/ 907088 w 1817737"/>
                <a:gd name="connsiteY20" fmla="*/ 0 h 1839130"/>
                <a:gd name="connsiteX0" fmla="*/ 856018 w 1817737"/>
                <a:gd name="connsiteY0" fmla="*/ 203932 h 1833880"/>
                <a:gd name="connsiteX1" fmla="*/ 625968 w 1817737"/>
                <a:gd name="connsiteY1" fmla="*/ 258783 h 1833880"/>
                <a:gd name="connsiteX2" fmla="*/ 569744 w 1817737"/>
                <a:gd name="connsiteY2" fmla="*/ 401300 h 1833880"/>
                <a:gd name="connsiteX3" fmla="*/ 712178 w 1817737"/>
                <a:gd name="connsiteY3" fmla="*/ 457557 h 1833880"/>
                <a:gd name="connsiteX4" fmla="*/ 936923 w 1817737"/>
                <a:gd name="connsiteY4" fmla="*/ 430765 h 1833880"/>
                <a:gd name="connsiteX5" fmla="*/ 989515 w 1817737"/>
                <a:gd name="connsiteY5" fmla="*/ 432044 h 1833880"/>
                <a:gd name="connsiteX6" fmla="*/ 1274654 w 1817737"/>
                <a:gd name="connsiteY6" fmla="*/ 585765 h 1833880"/>
                <a:gd name="connsiteX7" fmla="*/ 1428478 w 1817737"/>
                <a:gd name="connsiteY7" fmla="*/ 597012 h 1833880"/>
                <a:gd name="connsiteX8" fmla="*/ 1439734 w 1817737"/>
                <a:gd name="connsiteY8" fmla="*/ 443292 h 1833880"/>
                <a:gd name="connsiteX9" fmla="*/ 1062980 w 1817737"/>
                <a:gd name="connsiteY9" fmla="*/ 221497 h 1833880"/>
                <a:gd name="connsiteX10" fmla="*/ 856018 w 1817737"/>
                <a:gd name="connsiteY10" fmla="*/ 203932 h 1833880"/>
                <a:gd name="connsiteX11" fmla="*/ 907088 w 1817737"/>
                <a:gd name="connsiteY11" fmla="*/ 0 h 1833880"/>
                <a:gd name="connsiteX12" fmla="*/ 1065000 w 1817737"/>
                <a:gd name="connsiteY12" fmla="*/ 12292 h 1833880"/>
                <a:gd name="connsiteX13" fmla="*/ 1079559 w 1817737"/>
                <a:gd name="connsiteY13" fmla="*/ 15875 h 1833880"/>
                <a:gd name="connsiteX14" fmla="*/ 1548537 w 1817737"/>
                <a:gd name="connsiteY14" fmla="*/ 263327 h 1833880"/>
                <a:gd name="connsiteX15" fmla="*/ 1552289 w 1817737"/>
                <a:gd name="connsiteY15" fmla="*/ 1549327 h 1833880"/>
                <a:gd name="connsiteX16" fmla="*/ 906975 w 1817737"/>
                <a:gd name="connsiteY16" fmla="*/ 1819275 h 1833880"/>
                <a:gd name="connsiteX17" fmla="*/ 679677 w 1817737"/>
                <a:gd name="connsiteY17" fmla="*/ 1789142 h 1833880"/>
                <a:gd name="connsiteX18" fmla="*/ 266134 w 1817737"/>
                <a:gd name="connsiteY18" fmla="*/ 1552694 h 1833880"/>
                <a:gd name="connsiteX19" fmla="*/ 262386 w 1817737"/>
                <a:gd name="connsiteY19" fmla="*/ 266284 h 1833880"/>
                <a:gd name="connsiteX20" fmla="*/ 907088 w 1817737"/>
                <a:gd name="connsiteY20" fmla="*/ 0 h 1833880"/>
                <a:gd name="connsiteX0" fmla="*/ 856018 w 1817737"/>
                <a:gd name="connsiteY0" fmla="*/ 203932 h 1820811"/>
                <a:gd name="connsiteX1" fmla="*/ 625968 w 1817737"/>
                <a:gd name="connsiteY1" fmla="*/ 258783 h 1820811"/>
                <a:gd name="connsiteX2" fmla="*/ 569744 w 1817737"/>
                <a:gd name="connsiteY2" fmla="*/ 401300 h 1820811"/>
                <a:gd name="connsiteX3" fmla="*/ 712178 w 1817737"/>
                <a:gd name="connsiteY3" fmla="*/ 457557 h 1820811"/>
                <a:gd name="connsiteX4" fmla="*/ 936923 w 1817737"/>
                <a:gd name="connsiteY4" fmla="*/ 430765 h 1820811"/>
                <a:gd name="connsiteX5" fmla="*/ 989515 w 1817737"/>
                <a:gd name="connsiteY5" fmla="*/ 432044 h 1820811"/>
                <a:gd name="connsiteX6" fmla="*/ 1274654 w 1817737"/>
                <a:gd name="connsiteY6" fmla="*/ 585765 h 1820811"/>
                <a:gd name="connsiteX7" fmla="*/ 1428478 w 1817737"/>
                <a:gd name="connsiteY7" fmla="*/ 597012 h 1820811"/>
                <a:gd name="connsiteX8" fmla="*/ 1439734 w 1817737"/>
                <a:gd name="connsiteY8" fmla="*/ 443292 h 1820811"/>
                <a:gd name="connsiteX9" fmla="*/ 1062980 w 1817737"/>
                <a:gd name="connsiteY9" fmla="*/ 221497 h 1820811"/>
                <a:gd name="connsiteX10" fmla="*/ 856018 w 1817737"/>
                <a:gd name="connsiteY10" fmla="*/ 203932 h 1820811"/>
                <a:gd name="connsiteX11" fmla="*/ 907088 w 1817737"/>
                <a:gd name="connsiteY11" fmla="*/ 0 h 1820811"/>
                <a:gd name="connsiteX12" fmla="*/ 1065000 w 1817737"/>
                <a:gd name="connsiteY12" fmla="*/ 12292 h 1820811"/>
                <a:gd name="connsiteX13" fmla="*/ 1079559 w 1817737"/>
                <a:gd name="connsiteY13" fmla="*/ 15875 h 1820811"/>
                <a:gd name="connsiteX14" fmla="*/ 1548537 w 1817737"/>
                <a:gd name="connsiteY14" fmla="*/ 263327 h 1820811"/>
                <a:gd name="connsiteX15" fmla="*/ 1552289 w 1817737"/>
                <a:gd name="connsiteY15" fmla="*/ 1549327 h 1820811"/>
                <a:gd name="connsiteX16" fmla="*/ 906975 w 1817737"/>
                <a:gd name="connsiteY16" fmla="*/ 1819275 h 1820811"/>
                <a:gd name="connsiteX17" fmla="*/ 679677 w 1817737"/>
                <a:gd name="connsiteY17" fmla="*/ 1789142 h 1820811"/>
                <a:gd name="connsiteX18" fmla="*/ 266134 w 1817737"/>
                <a:gd name="connsiteY18" fmla="*/ 1552694 h 1820811"/>
                <a:gd name="connsiteX19" fmla="*/ 262386 w 1817737"/>
                <a:gd name="connsiteY19" fmla="*/ 266284 h 1820811"/>
                <a:gd name="connsiteX20" fmla="*/ 907088 w 1817737"/>
                <a:gd name="connsiteY20" fmla="*/ 0 h 1820811"/>
                <a:gd name="connsiteX0" fmla="*/ 856018 w 1817737"/>
                <a:gd name="connsiteY0" fmla="*/ 203932 h 1819415"/>
                <a:gd name="connsiteX1" fmla="*/ 625968 w 1817737"/>
                <a:gd name="connsiteY1" fmla="*/ 258783 h 1819415"/>
                <a:gd name="connsiteX2" fmla="*/ 569744 w 1817737"/>
                <a:gd name="connsiteY2" fmla="*/ 401300 h 1819415"/>
                <a:gd name="connsiteX3" fmla="*/ 712178 w 1817737"/>
                <a:gd name="connsiteY3" fmla="*/ 457557 h 1819415"/>
                <a:gd name="connsiteX4" fmla="*/ 936923 w 1817737"/>
                <a:gd name="connsiteY4" fmla="*/ 430765 h 1819415"/>
                <a:gd name="connsiteX5" fmla="*/ 989515 w 1817737"/>
                <a:gd name="connsiteY5" fmla="*/ 432044 h 1819415"/>
                <a:gd name="connsiteX6" fmla="*/ 1274654 w 1817737"/>
                <a:gd name="connsiteY6" fmla="*/ 585765 h 1819415"/>
                <a:gd name="connsiteX7" fmla="*/ 1428478 w 1817737"/>
                <a:gd name="connsiteY7" fmla="*/ 597012 h 1819415"/>
                <a:gd name="connsiteX8" fmla="*/ 1439734 w 1817737"/>
                <a:gd name="connsiteY8" fmla="*/ 443292 h 1819415"/>
                <a:gd name="connsiteX9" fmla="*/ 1062980 w 1817737"/>
                <a:gd name="connsiteY9" fmla="*/ 221497 h 1819415"/>
                <a:gd name="connsiteX10" fmla="*/ 856018 w 1817737"/>
                <a:gd name="connsiteY10" fmla="*/ 203932 h 1819415"/>
                <a:gd name="connsiteX11" fmla="*/ 907088 w 1817737"/>
                <a:gd name="connsiteY11" fmla="*/ 0 h 1819415"/>
                <a:gd name="connsiteX12" fmla="*/ 1065000 w 1817737"/>
                <a:gd name="connsiteY12" fmla="*/ 12292 h 1819415"/>
                <a:gd name="connsiteX13" fmla="*/ 1079559 w 1817737"/>
                <a:gd name="connsiteY13" fmla="*/ 15875 h 1819415"/>
                <a:gd name="connsiteX14" fmla="*/ 1548537 w 1817737"/>
                <a:gd name="connsiteY14" fmla="*/ 263327 h 1819415"/>
                <a:gd name="connsiteX15" fmla="*/ 1552289 w 1817737"/>
                <a:gd name="connsiteY15" fmla="*/ 1549327 h 1819415"/>
                <a:gd name="connsiteX16" fmla="*/ 906975 w 1817737"/>
                <a:gd name="connsiteY16" fmla="*/ 1819275 h 1819415"/>
                <a:gd name="connsiteX17" fmla="*/ 679677 w 1817737"/>
                <a:gd name="connsiteY17" fmla="*/ 1789142 h 1819415"/>
                <a:gd name="connsiteX18" fmla="*/ 266134 w 1817737"/>
                <a:gd name="connsiteY18" fmla="*/ 1552694 h 1819415"/>
                <a:gd name="connsiteX19" fmla="*/ 262386 w 1817737"/>
                <a:gd name="connsiteY19" fmla="*/ 266284 h 1819415"/>
                <a:gd name="connsiteX20" fmla="*/ 907088 w 1817737"/>
                <a:gd name="connsiteY20" fmla="*/ 0 h 181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7737" h="1819415">
                  <a:moveTo>
                    <a:pt x="856018" y="203932"/>
                  </a:moveTo>
                  <a:cubicBezTo>
                    <a:pt x="778710" y="209089"/>
                    <a:pt x="700933" y="226904"/>
                    <a:pt x="625968" y="258783"/>
                  </a:cubicBezTo>
                  <a:cubicBezTo>
                    <a:pt x="573492" y="281285"/>
                    <a:pt x="547254" y="345043"/>
                    <a:pt x="569744" y="401300"/>
                  </a:cubicBezTo>
                  <a:cubicBezTo>
                    <a:pt x="595981" y="453807"/>
                    <a:pt x="650982" y="452646"/>
                    <a:pt x="712178" y="457557"/>
                  </a:cubicBezTo>
                  <a:cubicBezTo>
                    <a:pt x="773374" y="462468"/>
                    <a:pt x="850891" y="424457"/>
                    <a:pt x="936923" y="430765"/>
                  </a:cubicBezTo>
                  <a:cubicBezTo>
                    <a:pt x="959897" y="428469"/>
                    <a:pt x="971984" y="431618"/>
                    <a:pt x="989515" y="432044"/>
                  </a:cubicBezTo>
                  <a:cubicBezTo>
                    <a:pt x="1079559" y="450791"/>
                    <a:pt x="1169603" y="495782"/>
                    <a:pt x="1274654" y="585765"/>
                  </a:cubicBezTo>
                  <a:cubicBezTo>
                    <a:pt x="1312172" y="615759"/>
                    <a:pt x="1383457" y="634505"/>
                    <a:pt x="1428478" y="597012"/>
                  </a:cubicBezTo>
                  <a:cubicBezTo>
                    <a:pt x="1473500" y="559520"/>
                    <a:pt x="1477252" y="488284"/>
                    <a:pt x="1439734" y="443292"/>
                  </a:cubicBezTo>
                  <a:cubicBezTo>
                    <a:pt x="1337000" y="326467"/>
                    <a:pt x="1204161" y="253097"/>
                    <a:pt x="1062980" y="221497"/>
                  </a:cubicBezTo>
                  <a:cubicBezTo>
                    <a:pt x="996219" y="205019"/>
                    <a:pt x="926312" y="199243"/>
                    <a:pt x="856018" y="203932"/>
                  </a:cubicBezTo>
                  <a:close/>
                  <a:moveTo>
                    <a:pt x="907088" y="0"/>
                  </a:moveTo>
                  <a:cubicBezTo>
                    <a:pt x="965570" y="0"/>
                    <a:pt x="1026774" y="6846"/>
                    <a:pt x="1065000" y="12292"/>
                  </a:cubicBezTo>
                  <a:cubicBezTo>
                    <a:pt x="1065317" y="10765"/>
                    <a:pt x="1079242" y="17402"/>
                    <a:pt x="1079559" y="15875"/>
                  </a:cubicBezTo>
                  <a:cubicBezTo>
                    <a:pt x="1255894" y="49619"/>
                    <a:pt x="1420975" y="135852"/>
                    <a:pt x="1548537" y="263327"/>
                  </a:cubicBezTo>
                  <a:cubicBezTo>
                    <a:pt x="1904960" y="619508"/>
                    <a:pt x="1908712" y="1193147"/>
                    <a:pt x="1552289" y="1549327"/>
                  </a:cubicBezTo>
                  <a:cubicBezTo>
                    <a:pt x="1379705" y="1721794"/>
                    <a:pt x="1115699" y="1811277"/>
                    <a:pt x="906975" y="1819275"/>
                  </a:cubicBezTo>
                  <a:cubicBezTo>
                    <a:pt x="861673" y="1821011"/>
                    <a:pt x="742941" y="1806358"/>
                    <a:pt x="679677" y="1789142"/>
                  </a:cubicBezTo>
                  <a:cubicBezTo>
                    <a:pt x="535796" y="1755422"/>
                    <a:pt x="389744" y="1672942"/>
                    <a:pt x="266134" y="1552694"/>
                  </a:cubicBezTo>
                  <a:cubicBezTo>
                    <a:pt x="-86203" y="1200150"/>
                    <a:pt x="-89951" y="622578"/>
                    <a:pt x="262386" y="266284"/>
                  </a:cubicBezTo>
                  <a:cubicBezTo>
                    <a:pt x="434806" y="93762"/>
                    <a:pt x="663450" y="0"/>
                    <a:pt x="90708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77" name="グループ化 76">
            <a:extLst>
              <a:ext uri="{FF2B5EF4-FFF2-40B4-BE49-F238E27FC236}">
                <a16:creationId xmlns:a16="http://schemas.microsoft.com/office/drawing/2014/main" id="{4BB1B513-FA89-4F53-9D3B-F03C913F478D}"/>
              </a:ext>
            </a:extLst>
          </p:cNvPr>
          <p:cNvGrpSpPr>
            <a:grpSpLocks noChangeAspect="1"/>
          </p:cNvGrpSpPr>
          <p:nvPr/>
        </p:nvGrpSpPr>
        <p:grpSpPr bwMode="gray">
          <a:xfrm>
            <a:off x="6782040" y="3840479"/>
            <a:ext cx="327998" cy="644426"/>
            <a:chOff x="5953101" y="2899093"/>
            <a:chExt cx="509041" cy="1000125"/>
          </a:xfrm>
        </p:grpSpPr>
        <p:sp>
          <p:nvSpPr>
            <p:cNvPr id="78" name="Freeform 130">
              <a:extLst>
                <a:ext uri="{FF2B5EF4-FFF2-40B4-BE49-F238E27FC236}">
                  <a16:creationId xmlns:a16="http://schemas.microsoft.com/office/drawing/2014/main" id="{52B1C9C8-8B37-4E0C-959F-17B345E1889B}"/>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9" name="Freeform 138">
              <a:extLst>
                <a:ext uri="{FF2B5EF4-FFF2-40B4-BE49-F238E27FC236}">
                  <a16:creationId xmlns:a16="http://schemas.microsoft.com/office/drawing/2014/main" id="{2B6A6FA3-12B2-4DD6-8427-658E4CB8480C}"/>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cxnSp>
        <p:nvCxnSpPr>
          <p:cNvPr id="80" name="コネクタ: カギ線 79">
            <a:extLst>
              <a:ext uri="{FF2B5EF4-FFF2-40B4-BE49-F238E27FC236}">
                <a16:creationId xmlns:a16="http://schemas.microsoft.com/office/drawing/2014/main" id="{C47072A5-F617-4EF1-8569-6DFD57B3EF6E}"/>
              </a:ext>
            </a:extLst>
          </p:cNvPr>
          <p:cNvCxnSpPr>
            <a:cxnSpLocks/>
            <a:stCxn id="51" idx="6"/>
            <a:endCxn id="34" idx="2"/>
          </p:cNvCxnSpPr>
          <p:nvPr/>
        </p:nvCxnSpPr>
        <p:spPr bwMode="auto">
          <a:xfrm>
            <a:off x="1342485" y="1308316"/>
            <a:ext cx="281441" cy="1236876"/>
          </a:xfrm>
          <a:prstGeom prst="bentConnector3">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1" name="コネクタ: カギ線 80">
            <a:extLst>
              <a:ext uri="{FF2B5EF4-FFF2-40B4-BE49-F238E27FC236}">
                <a16:creationId xmlns:a16="http://schemas.microsoft.com/office/drawing/2014/main" id="{65932B46-B164-4BDD-AC80-766ECB1F74E2}"/>
              </a:ext>
            </a:extLst>
          </p:cNvPr>
          <p:cNvCxnSpPr>
            <a:cxnSpLocks/>
            <a:stCxn id="9" idx="6"/>
            <a:endCxn id="34" idx="2"/>
          </p:cNvCxnSpPr>
          <p:nvPr/>
        </p:nvCxnSpPr>
        <p:spPr bwMode="auto">
          <a:xfrm flipV="1">
            <a:off x="1347917" y="2545192"/>
            <a:ext cx="276009" cy="1296175"/>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2" name="コネクタ: カギ線 81">
            <a:extLst>
              <a:ext uri="{FF2B5EF4-FFF2-40B4-BE49-F238E27FC236}">
                <a16:creationId xmlns:a16="http://schemas.microsoft.com/office/drawing/2014/main" id="{9E884894-BE2E-4FC0-9106-E6EF83BDC36E}"/>
              </a:ext>
            </a:extLst>
          </p:cNvPr>
          <p:cNvCxnSpPr>
            <a:cxnSpLocks/>
            <a:stCxn id="11" idx="6"/>
            <a:endCxn id="34" idx="2"/>
          </p:cNvCxnSpPr>
          <p:nvPr/>
        </p:nvCxnSpPr>
        <p:spPr bwMode="auto">
          <a:xfrm flipV="1">
            <a:off x="1348998" y="2545192"/>
            <a:ext cx="274928" cy="367"/>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3" name="コネクタ: カギ線 82">
            <a:extLst>
              <a:ext uri="{FF2B5EF4-FFF2-40B4-BE49-F238E27FC236}">
                <a16:creationId xmlns:a16="http://schemas.microsoft.com/office/drawing/2014/main" id="{84AC8C17-97E1-4EA4-A5FC-6C1D06F7C782}"/>
              </a:ext>
            </a:extLst>
          </p:cNvPr>
          <p:cNvCxnSpPr>
            <a:cxnSpLocks/>
            <a:stCxn id="34" idx="6"/>
            <a:endCxn id="57" idx="2"/>
          </p:cNvCxnSpPr>
          <p:nvPr/>
        </p:nvCxnSpPr>
        <p:spPr bwMode="auto">
          <a:xfrm flipV="1">
            <a:off x="2577474" y="1317401"/>
            <a:ext cx="254449" cy="1227791"/>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4" name="コネクタ: カギ線 83">
            <a:extLst>
              <a:ext uri="{FF2B5EF4-FFF2-40B4-BE49-F238E27FC236}">
                <a16:creationId xmlns:a16="http://schemas.microsoft.com/office/drawing/2014/main" id="{0535AF04-5DA4-4D1B-8CA8-65492F600B69}"/>
              </a:ext>
            </a:extLst>
          </p:cNvPr>
          <p:cNvCxnSpPr>
            <a:cxnSpLocks/>
            <a:stCxn id="39" idx="6"/>
            <a:endCxn id="10" idx="2"/>
          </p:cNvCxnSpPr>
          <p:nvPr/>
        </p:nvCxnSpPr>
        <p:spPr bwMode="auto">
          <a:xfrm flipV="1">
            <a:off x="7312896" y="1298359"/>
            <a:ext cx="567981" cy="1798105"/>
          </a:xfrm>
          <a:prstGeom prst="bentConnector3">
            <a:avLst>
              <a:gd name="adj1" fmla="val 402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7" name="コネクタ: カギ線 86">
            <a:extLst>
              <a:ext uri="{FF2B5EF4-FFF2-40B4-BE49-F238E27FC236}">
                <a16:creationId xmlns:a16="http://schemas.microsoft.com/office/drawing/2014/main" id="{2B1C03C7-86F6-4D48-89F5-6C40AB2355C3}"/>
              </a:ext>
            </a:extLst>
          </p:cNvPr>
          <p:cNvCxnSpPr>
            <a:cxnSpLocks/>
            <a:stCxn id="35" idx="6"/>
            <a:endCxn id="40" idx="2"/>
          </p:cNvCxnSpPr>
          <p:nvPr/>
        </p:nvCxnSpPr>
        <p:spPr bwMode="auto">
          <a:xfrm>
            <a:off x="5686017" y="1297558"/>
            <a:ext cx="661262" cy="563675"/>
          </a:xfrm>
          <a:prstGeom prst="bentConnector3">
            <a:avLst>
              <a:gd name="adj1" fmla="val 5093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8" name="コネクタ: カギ線 87">
            <a:extLst>
              <a:ext uri="{FF2B5EF4-FFF2-40B4-BE49-F238E27FC236}">
                <a16:creationId xmlns:a16="http://schemas.microsoft.com/office/drawing/2014/main" id="{BD5C310B-F75B-4E78-A927-D54A46316D38}"/>
              </a:ext>
            </a:extLst>
          </p:cNvPr>
          <p:cNvCxnSpPr>
            <a:cxnSpLocks/>
            <a:stCxn id="35" idx="6"/>
            <a:endCxn id="39" idx="2"/>
          </p:cNvCxnSpPr>
          <p:nvPr/>
        </p:nvCxnSpPr>
        <p:spPr bwMode="auto">
          <a:xfrm>
            <a:off x="5686017" y="1297558"/>
            <a:ext cx="673331" cy="1798906"/>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9" name="コネクタ: カギ線 88">
            <a:extLst>
              <a:ext uri="{FF2B5EF4-FFF2-40B4-BE49-F238E27FC236}">
                <a16:creationId xmlns:a16="http://schemas.microsoft.com/office/drawing/2014/main" id="{491AF761-4DF8-4A71-BCBA-A3CFD2BD7A40}"/>
              </a:ext>
            </a:extLst>
          </p:cNvPr>
          <p:cNvCxnSpPr>
            <a:cxnSpLocks/>
            <a:stCxn id="35" idx="6"/>
            <a:endCxn id="42" idx="2"/>
          </p:cNvCxnSpPr>
          <p:nvPr/>
        </p:nvCxnSpPr>
        <p:spPr bwMode="auto">
          <a:xfrm>
            <a:off x="5686017" y="1297558"/>
            <a:ext cx="674967" cy="3119113"/>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0" name="コネクタ: カギ線 89">
            <a:extLst>
              <a:ext uri="{FF2B5EF4-FFF2-40B4-BE49-F238E27FC236}">
                <a16:creationId xmlns:a16="http://schemas.microsoft.com/office/drawing/2014/main" id="{716107E2-BD41-40A5-AD71-078048EC3F8B}"/>
              </a:ext>
            </a:extLst>
          </p:cNvPr>
          <p:cNvCxnSpPr>
            <a:cxnSpLocks/>
            <a:stCxn id="57" idx="4"/>
            <a:endCxn id="129" idx="2"/>
          </p:cNvCxnSpPr>
          <p:nvPr/>
        </p:nvCxnSpPr>
        <p:spPr bwMode="auto">
          <a:xfrm rot="16200000" flipH="1">
            <a:off x="2467539" y="2328977"/>
            <a:ext cx="2172120" cy="489804"/>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1" name="コネクタ: カギ線 90">
            <a:extLst>
              <a:ext uri="{FF2B5EF4-FFF2-40B4-BE49-F238E27FC236}">
                <a16:creationId xmlns:a16="http://schemas.microsoft.com/office/drawing/2014/main" id="{15F9201B-AB5F-4C15-BDF9-0280A139539D}"/>
              </a:ext>
            </a:extLst>
          </p:cNvPr>
          <p:cNvCxnSpPr>
            <a:cxnSpLocks/>
            <a:stCxn id="129" idx="6"/>
            <a:endCxn id="35" idx="4"/>
          </p:cNvCxnSpPr>
          <p:nvPr/>
        </p:nvCxnSpPr>
        <p:spPr bwMode="auto">
          <a:xfrm flipV="1">
            <a:off x="4752049" y="1467976"/>
            <a:ext cx="457194" cy="2191963"/>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02" name="グループ化 101">
            <a:extLst>
              <a:ext uri="{FF2B5EF4-FFF2-40B4-BE49-F238E27FC236}">
                <a16:creationId xmlns:a16="http://schemas.microsoft.com/office/drawing/2014/main" id="{B570D522-D37B-442E-8390-3CA140373AF4}"/>
              </a:ext>
            </a:extLst>
          </p:cNvPr>
          <p:cNvGrpSpPr/>
          <p:nvPr/>
        </p:nvGrpSpPr>
        <p:grpSpPr>
          <a:xfrm>
            <a:off x="3128101" y="2068875"/>
            <a:ext cx="361190" cy="372954"/>
            <a:chOff x="1646703" y="3318970"/>
            <a:chExt cx="361190" cy="372954"/>
          </a:xfrm>
        </p:grpSpPr>
        <p:sp>
          <p:nvSpPr>
            <p:cNvPr id="103" name="メモ 188">
              <a:extLst>
                <a:ext uri="{FF2B5EF4-FFF2-40B4-BE49-F238E27FC236}">
                  <a16:creationId xmlns:a16="http://schemas.microsoft.com/office/drawing/2014/main" id="{83BCF46E-C7EE-4154-971D-976162549CED}"/>
                </a:ext>
              </a:extLst>
            </p:cNvPr>
            <p:cNvSpPr/>
            <p:nvPr/>
          </p:nvSpPr>
          <p:spPr bwMode="auto">
            <a:xfrm>
              <a:off x="1646703" y="331897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4" name="メモ 189">
              <a:extLst>
                <a:ext uri="{FF2B5EF4-FFF2-40B4-BE49-F238E27FC236}">
                  <a16:creationId xmlns:a16="http://schemas.microsoft.com/office/drawing/2014/main" id="{FE55164A-CBB2-4354-AFD4-3E9D43649B67}"/>
                </a:ext>
              </a:extLst>
            </p:cNvPr>
            <p:cNvSpPr/>
            <p:nvPr/>
          </p:nvSpPr>
          <p:spPr bwMode="auto">
            <a:xfrm>
              <a:off x="1706567" y="3377385"/>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5" name="メモ 190">
              <a:extLst>
                <a:ext uri="{FF2B5EF4-FFF2-40B4-BE49-F238E27FC236}">
                  <a16:creationId xmlns:a16="http://schemas.microsoft.com/office/drawing/2014/main" id="{586DD37D-A1F8-4C24-A362-385291735E7E}"/>
                </a:ext>
              </a:extLst>
            </p:cNvPr>
            <p:cNvSpPr/>
            <p:nvPr/>
          </p:nvSpPr>
          <p:spPr bwMode="auto">
            <a:xfrm>
              <a:off x="1758808" y="343580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cxnSp>
        <p:nvCxnSpPr>
          <p:cNvPr id="3" name="直線矢印コネクタ 2">
            <a:extLst>
              <a:ext uri="{FF2B5EF4-FFF2-40B4-BE49-F238E27FC236}">
                <a16:creationId xmlns:a16="http://schemas.microsoft.com/office/drawing/2014/main" id="{A484AE80-986B-426F-AF6C-BD8B3512205C}"/>
              </a:ext>
            </a:extLst>
          </p:cNvPr>
          <p:cNvCxnSpPr>
            <a:cxnSpLocks/>
            <a:stCxn id="35" idx="6"/>
            <a:endCxn id="10" idx="2"/>
          </p:cNvCxnSpPr>
          <p:nvPr/>
        </p:nvCxnSpPr>
        <p:spPr>
          <a:xfrm>
            <a:off x="5686017" y="1297558"/>
            <a:ext cx="2194860" cy="8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コネクタ: カギ線 109">
            <a:extLst>
              <a:ext uri="{FF2B5EF4-FFF2-40B4-BE49-F238E27FC236}">
                <a16:creationId xmlns:a16="http://schemas.microsoft.com/office/drawing/2014/main" id="{F508CA96-3353-44F1-A899-6C4595F1460A}"/>
              </a:ext>
            </a:extLst>
          </p:cNvPr>
          <p:cNvCxnSpPr>
            <a:cxnSpLocks/>
            <a:stCxn id="35" idx="6"/>
            <a:endCxn id="8" idx="2"/>
          </p:cNvCxnSpPr>
          <p:nvPr/>
        </p:nvCxnSpPr>
        <p:spPr bwMode="auto">
          <a:xfrm>
            <a:off x="5686017" y="1297558"/>
            <a:ext cx="2209837" cy="1240183"/>
          </a:xfrm>
          <a:prstGeom prst="bentConnector3">
            <a:avLst>
              <a:gd name="adj1" fmla="val 89139"/>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7" name="コネクタ: カギ線 116">
            <a:extLst>
              <a:ext uri="{FF2B5EF4-FFF2-40B4-BE49-F238E27FC236}">
                <a16:creationId xmlns:a16="http://schemas.microsoft.com/office/drawing/2014/main" id="{059B43AC-1B83-4C3D-AF40-FCCA27F87573}"/>
              </a:ext>
            </a:extLst>
          </p:cNvPr>
          <p:cNvCxnSpPr>
            <a:cxnSpLocks/>
            <a:stCxn id="35" idx="6"/>
            <a:endCxn id="68" idx="2"/>
          </p:cNvCxnSpPr>
          <p:nvPr/>
        </p:nvCxnSpPr>
        <p:spPr bwMode="auto">
          <a:xfrm>
            <a:off x="5686017" y="1297558"/>
            <a:ext cx="2194592" cy="2537510"/>
          </a:xfrm>
          <a:prstGeom prst="bentConnector3">
            <a:avLst>
              <a:gd name="adj1" fmla="val 89855"/>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1" name="コネクタ: カギ線 120">
            <a:extLst>
              <a:ext uri="{FF2B5EF4-FFF2-40B4-BE49-F238E27FC236}">
                <a16:creationId xmlns:a16="http://schemas.microsoft.com/office/drawing/2014/main" id="{32687D9F-7B2F-4B33-A752-AFDFC40805B9}"/>
              </a:ext>
            </a:extLst>
          </p:cNvPr>
          <p:cNvCxnSpPr>
            <a:cxnSpLocks/>
            <a:stCxn id="42" idx="6"/>
            <a:endCxn id="10" idx="2"/>
          </p:cNvCxnSpPr>
          <p:nvPr/>
        </p:nvCxnSpPr>
        <p:spPr bwMode="auto">
          <a:xfrm flipV="1">
            <a:off x="7314532" y="1298359"/>
            <a:ext cx="566345" cy="3118312"/>
          </a:xfrm>
          <a:prstGeom prst="bentConnector3">
            <a:avLst>
              <a:gd name="adj1" fmla="val 4017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5" name="コネクタ: カギ線 124">
            <a:extLst>
              <a:ext uri="{FF2B5EF4-FFF2-40B4-BE49-F238E27FC236}">
                <a16:creationId xmlns:a16="http://schemas.microsoft.com/office/drawing/2014/main" id="{616D5E78-BE32-4A88-BB27-3C678A4ABD61}"/>
              </a:ext>
            </a:extLst>
          </p:cNvPr>
          <p:cNvCxnSpPr>
            <a:cxnSpLocks/>
            <a:stCxn id="40" idx="6"/>
            <a:endCxn id="10" idx="2"/>
          </p:cNvCxnSpPr>
          <p:nvPr/>
        </p:nvCxnSpPr>
        <p:spPr bwMode="auto">
          <a:xfrm flipV="1">
            <a:off x="7300827" y="1298359"/>
            <a:ext cx="580050" cy="562874"/>
          </a:xfrm>
          <a:prstGeom prst="bentConnector3">
            <a:avLst>
              <a:gd name="adj1" fmla="val 41775"/>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07" name="正方形/長方形 106">
            <a:extLst>
              <a:ext uri="{FF2B5EF4-FFF2-40B4-BE49-F238E27FC236}">
                <a16:creationId xmlns:a16="http://schemas.microsoft.com/office/drawing/2014/main" id="{4F36A7A5-4063-4D46-8565-14B3267E70CB}"/>
              </a:ext>
            </a:extLst>
          </p:cNvPr>
          <p:cNvSpPr/>
          <p:nvPr/>
        </p:nvSpPr>
        <p:spPr>
          <a:xfrm>
            <a:off x="7803717" y="2656080"/>
            <a:ext cx="984565" cy="707886"/>
          </a:xfrm>
          <a:prstGeom prst="rect">
            <a:avLst/>
          </a:prstGeom>
        </p:spPr>
        <p:txBody>
          <a:bodyPr wrap="none">
            <a:spAutoFit/>
          </a:bodyPr>
          <a:lstStyle/>
          <a:p>
            <a:pPr>
              <a:defRPr/>
            </a:pPr>
            <a:r>
              <a:rPr lang="en-US" altLang="ja-JP" sz="2000" dirty="0">
                <a:solidFill>
                  <a:srgbClr val="000000"/>
                </a:solidFill>
                <a:latin typeface="メイリオ"/>
              </a:rPr>
              <a:t>Mobile</a:t>
            </a:r>
          </a:p>
          <a:p>
            <a:pPr algn="ctr">
              <a:defRPr/>
            </a:pPr>
            <a:r>
              <a:rPr lang="en-US" altLang="ja-JP" sz="2000" dirty="0">
                <a:solidFill>
                  <a:srgbClr val="000000"/>
                </a:solidFill>
                <a:latin typeface="メイリオ"/>
              </a:rPr>
              <a:t>APP</a:t>
            </a:r>
          </a:p>
        </p:txBody>
      </p:sp>
      <p:sp>
        <p:nvSpPr>
          <p:cNvPr id="108" name="正方形/長方形 107">
            <a:extLst>
              <a:ext uri="{FF2B5EF4-FFF2-40B4-BE49-F238E27FC236}">
                <a16:creationId xmlns:a16="http://schemas.microsoft.com/office/drawing/2014/main" id="{6FFCB7B0-E004-4910-877D-725457BC4841}"/>
              </a:ext>
            </a:extLst>
          </p:cNvPr>
          <p:cNvSpPr/>
          <p:nvPr/>
        </p:nvSpPr>
        <p:spPr>
          <a:xfrm>
            <a:off x="522492" y="2656080"/>
            <a:ext cx="680571" cy="461665"/>
          </a:xfrm>
          <a:prstGeom prst="rect">
            <a:avLst/>
          </a:prstGeom>
        </p:spPr>
        <p:txBody>
          <a:bodyPr wrap="none">
            <a:spAutoFit/>
          </a:bodyPr>
          <a:lstStyle/>
          <a:p>
            <a:pPr algn="ctr">
              <a:defRPr/>
            </a:pPr>
            <a:r>
              <a:rPr lang="en-US" altLang="ja-JP" sz="2400" dirty="0">
                <a:solidFill>
                  <a:srgbClr val="000000"/>
                </a:solidFill>
                <a:latin typeface="メイリオ"/>
              </a:rPr>
              <a:t>IoT</a:t>
            </a:r>
          </a:p>
        </p:txBody>
      </p:sp>
      <p:sp>
        <p:nvSpPr>
          <p:cNvPr id="109" name="正方形/長方形 108">
            <a:extLst>
              <a:ext uri="{FF2B5EF4-FFF2-40B4-BE49-F238E27FC236}">
                <a16:creationId xmlns:a16="http://schemas.microsoft.com/office/drawing/2014/main" id="{80C3E616-3294-4E11-9F0E-F03C20A98996}"/>
              </a:ext>
            </a:extLst>
          </p:cNvPr>
          <p:cNvSpPr/>
          <p:nvPr/>
        </p:nvSpPr>
        <p:spPr>
          <a:xfrm>
            <a:off x="464986" y="1418670"/>
            <a:ext cx="772969" cy="461665"/>
          </a:xfrm>
          <a:prstGeom prst="rect">
            <a:avLst/>
          </a:prstGeom>
        </p:spPr>
        <p:txBody>
          <a:bodyPr wrap="none">
            <a:spAutoFit/>
          </a:bodyPr>
          <a:lstStyle/>
          <a:p>
            <a:pPr algn="ctr">
              <a:defRPr/>
            </a:pPr>
            <a:r>
              <a:rPr lang="en-US" altLang="ja-JP" sz="2400" dirty="0" err="1">
                <a:solidFill>
                  <a:srgbClr val="000000"/>
                </a:solidFill>
                <a:latin typeface="メイリオ"/>
              </a:rPr>
              <a:t>SoR</a:t>
            </a:r>
            <a:endParaRPr lang="en-US" altLang="ja-JP" sz="2400" dirty="0">
              <a:solidFill>
                <a:srgbClr val="000000"/>
              </a:solidFill>
              <a:latin typeface="メイリオ"/>
            </a:endParaRPr>
          </a:p>
        </p:txBody>
      </p:sp>
      <p:sp>
        <p:nvSpPr>
          <p:cNvPr id="111" name="正方形/長方形 110">
            <a:extLst>
              <a:ext uri="{FF2B5EF4-FFF2-40B4-BE49-F238E27FC236}">
                <a16:creationId xmlns:a16="http://schemas.microsoft.com/office/drawing/2014/main" id="{5A1C5A95-5B20-4F2E-9F6B-1B2C588C9798}"/>
              </a:ext>
            </a:extLst>
          </p:cNvPr>
          <p:cNvSpPr/>
          <p:nvPr/>
        </p:nvSpPr>
        <p:spPr>
          <a:xfrm>
            <a:off x="343577" y="3951721"/>
            <a:ext cx="1053494" cy="461665"/>
          </a:xfrm>
          <a:prstGeom prst="rect">
            <a:avLst/>
          </a:prstGeom>
        </p:spPr>
        <p:txBody>
          <a:bodyPr wrap="none">
            <a:spAutoFit/>
          </a:bodyPr>
          <a:lstStyle/>
          <a:p>
            <a:pPr algn="ctr">
              <a:defRPr/>
            </a:pPr>
            <a:r>
              <a:rPr lang="en-US" altLang="ja-JP" sz="2400" dirty="0">
                <a:solidFill>
                  <a:srgbClr val="000000"/>
                </a:solidFill>
                <a:latin typeface="メイリオ"/>
              </a:rPr>
              <a:t>Social</a:t>
            </a:r>
          </a:p>
        </p:txBody>
      </p:sp>
      <p:sp>
        <p:nvSpPr>
          <p:cNvPr id="112" name="正方形/長方形 111">
            <a:extLst>
              <a:ext uri="{FF2B5EF4-FFF2-40B4-BE49-F238E27FC236}">
                <a16:creationId xmlns:a16="http://schemas.microsoft.com/office/drawing/2014/main" id="{44455F4B-EA70-4C6F-A160-55863F988116}"/>
              </a:ext>
            </a:extLst>
          </p:cNvPr>
          <p:cNvSpPr/>
          <p:nvPr/>
        </p:nvSpPr>
        <p:spPr>
          <a:xfrm>
            <a:off x="7722005" y="1404696"/>
            <a:ext cx="1199367" cy="707886"/>
          </a:xfrm>
          <a:prstGeom prst="rect">
            <a:avLst/>
          </a:prstGeom>
        </p:spPr>
        <p:txBody>
          <a:bodyPr wrap="none">
            <a:spAutoFit/>
          </a:bodyPr>
          <a:lstStyle/>
          <a:p>
            <a:pPr>
              <a:defRPr/>
            </a:pPr>
            <a:r>
              <a:rPr lang="en-US" altLang="ja-JP" sz="2000" dirty="0">
                <a:solidFill>
                  <a:srgbClr val="000000"/>
                </a:solidFill>
                <a:latin typeface="メイリオ"/>
              </a:rPr>
              <a:t>Desktop</a:t>
            </a:r>
          </a:p>
          <a:p>
            <a:pPr algn="ctr">
              <a:defRPr/>
            </a:pPr>
            <a:r>
              <a:rPr lang="en-US" altLang="ja-JP" sz="2000" dirty="0">
                <a:solidFill>
                  <a:srgbClr val="000000"/>
                </a:solidFill>
                <a:latin typeface="メイリオ"/>
              </a:rPr>
              <a:t>APP</a:t>
            </a:r>
          </a:p>
        </p:txBody>
      </p:sp>
      <p:sp>
        <p:nvSpPr>
          <p:cNvPr id="113" name="正方形/長方形 112">
            <a:extLst>
              <a:ext uri="{FF2B5EF4-FFF2-40B4-BE49-F238E27FC236}">
                <a16:creationId xmlns:a16="http://schemas.microsoft.com/office/drawing/2014/main" id="{AFCA2636-8B22-49B4-BFC5-446E060CD1EE}"/>
              </a:ext>
            </a:extLst>
          </p:cNvPr>
          <p:cNvSpPr/>
          <p:nvPr/>
        </p:nvSpPr>
        <p:spPr>
          <a:xfrm>
            <a:off x="7684608" y="3970865"/>
            <a:ext cx="1210588" cy="707886"/>
          </a:xfrm>
          <a:prstGeom prst="rect">
            <a:avLst/>
          </a:prstGeom>
        </p:spPr>
        <p:txBody>
          <a:bodyPr wrap="none">
            <a:spAutoFit/>
          </a:bodyPr>
          <a:lstStyle/>
          <a:p>
            <a:pPr algn="ctr">
              <a:defRPr/>
            </a:pPr>
            <a:r>
              <a:rPr lang="en-US" altLang="ja-JP" sz="2000" dirty="0">
                <a:solidFill>
                  <a:srgbClr val="000000"/>
                </a:solidFill>
                <a:latin typeface="メイリオ"/>
              </a:rPr>
              <a:t>Web</a:t>
            </a:r>
          </a:p>
          <a:p>
            <a:pPr algn="ctr">
              <a:defRPr/>
            </a:pPr>
            <a:r>
              <a:rPr lang="en-US" altLang="ja-JP" sz="2000" dirty="0">
                <a:solidFill>
                  <a:srgbClr val="000000"/>
                </a:solidFill>
                <a:latin typeface="メイリオ"/>
              </a:rPr>
              <a:t>Browser</a:t>
            </a:r>
            <a:endParaRPr lang="ja-JP" altLang="en-US" sz="2000" dirty="0">
              <a:solidFill>
                <a:srgbClr val="000000"/>
              </a:solidFill>
              <a:latin typeface="メイリオ"/>
            </a:endParaRPr>
          </a:p>
        </p:txBody>
      </p:sp>
      <p:sp>
        <p:nvSpPr>
          <p:cNvPr id="114" name="正方形/長方形 113">
            <a:extLst>
              <a:ext uri="{FF2B5EF4-FFF2-40B4-BE49-F238E27FC236}">
                <a16:creationId xmlns:a16="http://schemas.microsoft.com/office/drawing/2014/main" id="{5C90E72B-99BE-40A9-8216-AE1298240CBF}"/>
              </a:ext>
            </a:extLst>
          </p:cNvPr>
          <p:cNvSpPr/>
          <p:nvPr/>
        </p:nvSpPr>
        <p:spPr bwMode="auto">
          <a:xfrm>
            <a:off x="252982" y="424750"/>
            <a:ext cx="1476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srgbClr val="FFFFFF"/>
                </a:solidFill>
                <a:effectLst/>
                <a:uLnTx/>
                <a:uFillTx/>
                <a:latin typeface="メイリオ"/>
              </a:rPr>
              <a:t>Data</a:t>
            </a:r>
            <a:r>
              <a:rPr kumimoji="0" lang="ja-JP" altLang="en-US" b="0" i="0" u="none" strike="noStrike" kern="0" cap="none" spc="0" normalizeH="0" baseline="0" noProof="0" dirty="0">
                <a:ln>
                  <a:noFill/>
                </a:ln>
                <a:solidFill>
                  <a:srgbClr val="FFFFFF"/>
                </a:solidFill>
                <a:effectLst/>
                <a:uLnTx/>
                <a:uFillTx/>
                <a:latin typeface="メイリオ"/>
              </a:rPr>
              <a:t> </a:t>
            </a:r>
            <a:r>
              <a:rPr kumimoji="0" lang="en-US" altLang="ja-JP" b="0" i="0" u="none" strike="noStrike" kern="0" cap="none" spc="0" normalizeH="0" baseline="0" noProof="0" dirty="0">
                <a:ln>
                  <a:noFill/>
                </a:ln>
                <a:solidFill>
                  <a:srgbClr val="FFFFFF"/>
                </a:solidFill>
                <a:effectLst/>
                <a:uLnTx/>
                <a:uFillTx/>
                <a:latin typeface="メイリオ"/>
              </a:rPr>
              <a:t>Source</a:t>
            </a:r>
          </a:p>
        </p:txBody>
      </p:sp>
      <p:sp>
        <p:nvSpPr>
          <p:cNvPr id="115" name="正方形/長方形 114">
            <a:extLst>
              <a:ext uri="{FF2B5EF4-FFF2-40B4-BE49-F238E27FC236}">
                <a16:creationId xmlns:a16="http://schemas.microsoft.com/office/drawing/2014/main" id="{8ACFA7D0-43DC-473A-A4D5-F607F20FFF2D}"/>
              </a:ext>
            </a:extLst>
          </p:cNvPr>
          <p:cNvSpPr/>
          <p:nvPr/>
        </p:nvSpPr>
        <p:spPr bwMode="auto">
          <a:xfrm>
            <a:off x="7648977" y="423978"/>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Consumer</a:t>
            </a:r>
          </a:p>
        </p:txBody>
      </p:sp>
      <p:sp>
        <p:nvSpPr>
          <p:cNvPr id="116" name="正方形/長方形 115">
            <a:extLst>
              <a:ext uri="{FF2B5EF4-FFF2-40B4-BE49-F238E27FC236}">
                <a16:creationId xmlns:a16="http://schemas.microsoft.com/office/drawing/2014/main" id="{5C03F2FD-1FCE-426F-9B43-8D87694E52E1}"/>
              </a:ext>
            </a:extLst>
          </p:cNvPr>
          <p:cNvSpPr/>
          <p:nvPr/>
        </p:nvSpPr>
        <p:spPr bwMode="auto">
          <a:xfrm>
            <a:off x="6128515" y="424901"/>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Publish</a:t>
            </a:r>
          </a:p>
        </p:txBody>
      </p:sp>
      <p:sp>
        <p:nvSpPr>
          <p:cNvPr id="118" name="正方形/長方形 117">
            <a:extLst>
              <a:ext uri="{FF2B5EF4-FFF2-40B4-BE49-F238E27FC236}">
                <a16:creationId xmlns:a16="http://schemas.microsoft.com/office/drawing/2014/main" id="{DE73FCAA-CDB7-4E58-BD3F-144D8CC0080E}"/>
              </a:ext>
            </a:extLst>
          </p:cNvPr>
          <p:cNvSpPr/>
          <p:nvPr/>
        </p:nvSpPr>
        <p:spPr bwMode="auto">
          <a:xfrm>
            <a:off x="4489120" y="414018"/>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Predict</a:t>
            </a:r>
          </a:p>
        </p:txBody>
      </p:sp>
      <p:sp>
        <p:nvSpPr>
          <p:cNvPr id="119" name="正方形/長方形 118">
            <a:extLst>
              <a:ext uri="{FF2B5EF4-FFF2-40B4-BE49-F238E27FC236}">
                <a16:creationId xmlns:a16="http://schemas.microsoft.com/office/drawing/2014/main" id="{4B83ACE9-B4E0-4FDC-B2B4-B354D4E9E70C}"/>
              </a:ext>
            </a:extLst>
          </p:cNvPr>
          <p:cNvSpPr/>
          <p:nvPr/>
        </p:nvSpPr>
        <p:spPr>
          <a:xfrm>
            <a:off x="1723687" y="1757026"/>
            <a:ext cx="739049" cy="461665"/>
          </a:xfrm>
          <a:prstGeom prst="rect">
            <a:avLst/>
          </a:prstGeom>
        </p:spPr>
        <p:txBody>
          <a:bodyPr wrap="none">
            <a:spAutoFit/>
          </a:bodyPr>
          <a:lstStyle/>
          <a:p>
            <a:pPr algn="ctr">
              <a:defRPr/>
            </a:pPr>
            <a:r>
              <a:rPr lang="en-US" altLang="ja-JP" sz="2400" dirty="0">
                <a:solidFill>
                  <a:srgbClr val="000000"/>
                </a:solidFill>
                <a:latin typeface="メイリオ"/>
              </a:rPr>
              <a:t>ETL</a:t>
            </a:r>
          </a:p>
        </p:txBody>
      </p:sp>
      <p:sp>
        <p:nvSpPr>
          <p:cNvPr id="120" name="正方形/長方形 119">
            <a:extLst>
              <a:ext uri="{FF2B5EF4-FFF2-40B4-BE49-F238E27FC236}">
                <a16:creationId xmlns:a16="http://schemas.microsoft.com/office/drawing/2014/main" id="{7D3D7B5B-89B9-460D-A09E-6C45958AD735}"/>
              </a:ext>
            </a:extLst>
          </p:cNvPr>
          <p:cNvSpPr/>
          <p:nvPr/>
        </p:nvSpPr>
        <p:spPr>
          <a:xfrm>
            <a:off x="2433162" y="526743"/>
            <a:ext cx="1743298" cy="461665"/>
          </a:xfrm>
          <a:prstGeom prst="rect">
            <a:avLst/>
          </a:prstGeom>
        </p:spPr>
        <p:txBody>
          <a:bodyPr wrap="none">
            <a:spAutoFit/>
          </a:bodyPr>
          <a:lstStyle/>
          <a:p>
            <a:pPr algn="ctr">
              <a:defRPr/>
            </a:pPr>
            <a:r>
              <a:rPr lang="en-US" altLang="ja-JP" sz="2400" dirty="0">
                <a:solidFill>
                  <a:srgbClr val="000000"/>
                </a:solidFill>
                <a:latin typeface="メイリオ"/>
              </a:rPr>
              <a:t>DWH</a:t>
            </a:r>
            <a:r>
              <a:rPr lang="ja-JP" altLang="en-US" sz="2400" dirty="0">
                <a:solidFill>
                  <a:srgbClr val="000000"/>
                </a:solidFill>
                <a:latin typeface="メイリオ"/>
              </a:rPr>
              <a:t>／</a:t>
            </a:r>
            <a:r>
              <a:rPr lang="en-US" altLang="ja-JP" sz="2400" dirty="0">
                <a:solidFill>
                  <a:srgbClr val="000000"/>
                </a:solidFill>
                <a:latin typeface="メイリオ"/>
              </a:rPr>
              <a:t>DM</a:t>
            </a:r>
          </a:p>
        </p:txBody>
      </p:sp>
      <p:sp>
        <p:nvSpPr>
          <p:cNvPr id="122" name="正方形/長方形 121">
            <a:extLst>
              <a:ext uri="{FF2B5EF4-FFF2-40B4-BE49-F238E27FC236}">
                <a16:creationId xmlns:a16="http://schemas.microsoft.com/office/drawing/2014/main" id="{79BE4445-D783-405C-9D20-AB557D3048D6}"/>
              </a:ext>
            </a:extLst>
          </p:cNvPr>
          <p:cNvSpPr/>
          <p:nvPr/>
        </p:nvSpPr>
        <p:spPr>
          <a:xfrm>
            <a:off x="6016004" y="2404903"/>
            <a:ext cx="1185068" cy="461665"/>
          </a:xfrm>
          <a:prstGeom prst="rect">
            <a:avLst/>
          </a:prstGeom>
        </p:spPr>
        <p:txBody>
          <a:bodyPr wrap="none">
            <a:spAutoFit/>
          </a:bodyPr>
          <a:lstStyle/>
          <a:p>
            <a:pPr algn="ctr">
              <a:defRPr/>
            </a:pPr>
            <a:r>
              <a:rPr lang="en-US" altLang="ja-JP" sz="2400" dirty="0">
                <a:solidFill>
                  <a:srgbClr val="000000"/>
                </a:solidFill>
                <a:latin typeface="メイリオ"/>
              </a:rPr>
              <a:t>Report</a:t>
            </a:r>
          </a:p>
        </p:txBody>
      </p:sp>
      <p:sp>
        <p:nvSpPr>
          <p:cNvPr id="123" name="正方形/長方形 122">
            <a:extLst>
              <a:ext uri="{FF2B5EF4-FFF2-40B4-BE49-F238E27FC236}">
                <a16:creationId xmlns:a16="http://schemas.microsoft.com/office/drawing/2014/main" id="{F964582F-E3B6-473A-8252-0CDEE7F5A4C2}"/>
              </a:ext>
            </a:extLst>
          </p:cNvPr>
          <p:cNvSpPr/>
          <p:nvPr/>
        </p:nvSpPr>
        <p:spPr>
          <a:xfrm>
            <a:off x="6017438" y="1355526"/>
            <a:ext cx="699230" cy="461665"/>
          </a:xfrm>
          <a:prstGeom prst="rect">
            <a:avLst/>
          </a:prstGeom>
        </p:spPr>
        <p:txBody>
          <a:bodyPr wrap="none">
            <a:spAutoFit/>
          </a:bodyPr>
          <a:lstStyle/>
          <a:p>
            <a:pPr algn="ctr">
              <a:defRPr/>
            </a:pPr>
            <a:r>
              <a:rPr lang="en-US" altLang="ja-JP" sz="2400" dirty="0">
                <a:solidFill>
                  <a:srgbClr val="000000"/>
                </a:solidFill>
                <a:latin typeface="メイリオ"/>
              </a:rPr>
              <a:t>API</a:t>
            </a:r>
          </a:p>
        </p:txBody>
      </p:sp>
      <p:sp>
        <p:nvSpPr>
          <p:cNvPr id="124" name="正方形/長方形 123">
            <a:extLst>
              <a:ext uri="{FF2B5EF4-FFF2-40B4-BE49-F238E27FC236}">
                <a16:creationId xmlns:a16="http://schemas.microsoft.com/office/drawing/2014/main" id="{168092EF-5794-43F3-AF09-C988C8E20AC0}"/>
              </a:ext>
            </a:extLst>
          </p:cNvPr>
          <p:cNvSpPr/>
          <p:nvPr/>
        </p:nvSpPr>
        <p:spPr>
          <a:xfrm>
            <a:off x="6046655" y="3908417"/>
            <a:ext cx="514886" cy="461665"/>
          </a:xfrm>
          <a:prstGeom prst="rect">
            <a:avLst/>
          </a:prstGeom>
        </p:spPr>
        <p:txBody>
          <a:bodyPr wrap="none">
            <a:spAutoFit/>
          </a:bodyPr>
          <a:lstStyle/>
          <a:p>
            <a:pPr algn="ctr">
              <a:defRPr/>
            </a:pPr>
            <a:r>
              <a:rPr lang="en-US" altLang="ja-JP" sz="2400" dirty="0">
                <a:solidFill>
                  <a:srgbClr val="000000"/>
                </a:solidFill>
                <a:latin typeface="メイリオ"/>
              </a:rPr>
              <a:t>BI</a:t>
            </a:r>
          </a:p>
        </p:txBody>
      </p:sp>
      <p:graphicFrame>
        <p:nvGraphicFramePr>
          <p:cNvPr id="126" name="図表 125">
            <a:extLst>
              <a:ext uri="{FF2B5EF4-FFF2-40B4-BE49-F238E27FC236}">
                <a16:creationId xmlns:a16="http://schemas.microsoft.com/office/drawing/2014/main" id="{B8AEE609-3AD4-44DE-8701-B9034A62DFCA}"/>
              </a:ext>
            </a:extLst>
          </p:cNvPr>
          <p:cNvGraphicFramePr/>
          <p:nvPr>
            <p:extLst/>
          </p:nvPr>
        </p:nvGraphicFramePr>
        <p:xfrm>
          <a:off x="2535130" y="2659915"/>
          <a:ext cx="3449105" cy="2452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7" name="正方形/長方形 126">
            <a:extLst>
              <a:ext uri="{FF2B5EF4-FFF2-40B4-BE49-F238E27FC236}">
                <a16:creationId xmlns:a16="http://schemas.microsoft.com/office/drawing/2014/main" id="{DB8395AF-2D24-443E-B977-EDDF2CAEA735}"/>
              </a:ext>
            </a:extLst>
          </p:cNvPr>
          <p:cNvSpPr/>
          <p:nvPr/>
        </p:nvSpPr>
        <p:spPr bwMode="auto">
          <a:xfrm>
            <a:off x="3537173" y="2351167"/>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Train</a:t>
            </a:r>
          </a:p>
        </p:txBody>
      </p:sp>
      <p:grpSp>
        <p:nvGrpSpPr>
          <p:cNvPr id="128" name="グループ化 127">
            <a:extLst>
              <a:ext uri="{FF2B5EF4-FFF2-40B4-BE49-F238E27FC236}">
                <a16:creationId xmlns:a16="http://schemas.microsoft.com/office/drawing/2014/main" id="{A2BC742F-EC77-4271-A844-A99F76FA1C1E}"/>
              </a:ext>
            </a:extLst>
          </p:cNvPr>
          <p:cNvGrpSpPr/>
          <p:nvPr/>
        </p:nvGrpSpPr>
        <p:grpSpPr>
          <a:xfrm>
            <a:off x="3783050" y="3189390"/>
            <a:ext cx="990977" cy="1040545"/>
            <a:chOff x="3800634" y="2855287"/>
            <a:chExt cx="990977" cy="1040545"/>
          </a:xfrm>
        </p:grpSpPr>
        <p:sp>
          <p:nvSpPr>
            <p:cNvPr id="129" name="円/楕円 130">
              <a:extLst>
                <a:ext uri="{FF2B5EF4-FFF2-40B4-BE49-F238E27FC236}">
                  <a16:creationId xmlns:a16="http://schemas.microsoft.com/office/drawing/2014/main" id="{56F57A57-1890-4AFF-AD85-DF85E50751F8}"/>
                </a:ext>
              </a:extLst>
            </p:cNvPr>
            <p:cNvSpPr/>
            <p:nvPr/>
          </p:nvSpPr>
          <p:spPr bwMode="auto">
            <a:xfrm>
              <a:off x="3816085" y="3155417"/>
              <a:ext cx="953548" cy="340837"/>
            </a:xfrm>
            <a:prstGeom prst="ellipse">
              <a:avLst/>
            </a:prstGeom>
            <a:solidFill>
              <a:srgbClr val="D6E8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400" b="1" i="0" u="none" strike="noStrike" kern="0" cap="none" spc="0" normalizeH="0" baseline="0" noProof="0">
                <a:ln>
                  <a:noFill/>
                </a:ln>
                <a:solidFill>
                  <a:srgbClr val="000000"/>
                </a:solidFill>
                <a:effectLst/>
                <a:uLnTx/>
                <a:uFillTx/>
                <a:latin typeface="メイリオ"/>
              </a:endParaRPr>
            </a:p>
          </p:txBody>
        </p:sp>
        <p:grpSp>
          <p:nvGrpSpPr>
            <p:cNvPr id="130" name="グループ化 129">
              <a:extLst>
                <a:ext uri="{FF2B5EF4-FFF2-40B4-BE49-F238E27FC236}">
                  <a16:creationId xmlns:a16="http://schemas.microsoft.com/office/drawing/2014/main" id="{8CFB8448-145E-4B71-AE2F-863148C087CD}"/>
                </a:ext>
              </a:extLst>
            </p:cNvPr>
            <p:cNvGrpSpPr>
              <a:grpSpLocks noChangeAspect="1"/>
            </p:cNvGrpSpPr>
            <p:nvPr/>
          </p:nvGrpSpPr>
          <p:grpSpPr>
            <a:xfrm>
              <a:off x="4010843" y="2855287"/>
              <a:ext cx="575769" cy="576876"/>
              <a:chOff x="-1912938" y="1382713"/>
              <a:chExt cx="1651000" cy="1654175"/>
            </a:xfrm>
          </p:grpSpPr>
          <p:sp>
            <p:nvSpPr>
              <p:cNvPr id="132" name="Freeform 24">
                <a:extLst>
                  <a:ext uri="{FF2B5EF4-FFF2-40B4-BE49-F238E27FC236}">
                    <a16:creationId xmlns:a16="http://schemas.microsoft.com/office/drawing/2014/main" id="{717CCD07-6B69-4135-88EE-3513D99A7206}"/>
                  </a:ext>
                </a:extLst>
              </p:cNvPr>
              <p:cNvSpPr>
                <a:spLocks noChangeAspect="1"/>
              </p:cNvSpPr>
              <p:nvPr/>
            </p:nvSpPr>
            <p:spPr bwMode="auto">
              <a:xfrm>
                <a:off x="-1912938" y="1382713"/>
                <a:ext cx="1651000" cy="1654175"/>
              </a:xfrm>
              <a:custGeom>
                <a:avLst/>
                <a:gdLst>
                  <a:gd name="T0" fmla="*/ 416 w 437"/>
                  <a:gd name="T1" fmla="*/ 33 h 438"/>
                  <a:gd name="T2" fmla="*/ 386 w 437"/>
                  <a:gd name="T3" fmla="*/ 0 h 438"/>
                  <a:gd name="T4" fmla="*/ 357 w 437"/>
                  <a:gd name="T5" fmla="*/ 0 h 438"/>
                  <a:gd name="T6" fmla="*/ 328 w 437"/>
                  <a:gd name="T7" fmla="*/ 0 h 438"/>
                  <a:gd name="T8" fmla="*/ 298 w 437"/>
                  <a:gd name="T9" fmla="*/ 0 h 438"/>
                  <a:gd name="T10" fmla="*/ 269 w 437"/>
                  <a:gd name="T11" fmla="*/ 0 h 438"/>
                  <a:gd name="T12" fmla="*/ 240 w 437"/>
                  <a:gd name="T13" fmla="*/ 0 h 438"/>
                  <a:gd name="T14" fmla="*/ 211 w 437"/>
                  <a:gd name="T15" fmla="*/ 0 h 438"/>
                  <a:gd name="T16" fmla="*/ 181 w 437"/>
                  <a:gd name="T17" fmla="*/ 0 h 438"/>
                  <a:gd name="T18" fmla="*/ 152 w 437"/>
                  <a:gd name="T19" fmla="*/ 0 h 438"/>
                  <a:gd name="T20" fmla="*/ 123 w 437"/>
                  <a:gd name="T21" fmla="*/ 0 h 438"/>
                  <a:gd name="T22" fmla="*/ 94 w 437"/>
                  <a:gd name="T23" fmla="*/ 0 h 438"/>
                  <a:gd name="T24" fmla="*/ 64 w 437"/>
                  <a:gd name="T25" fmla="*/ 0 h 438"/>
                  <a:gd name="T26" fmla="*/ 35 w 437"/>
                  <a:gd name="T27" fmla="*/ 0 h 438"/>
                  <a:gd name="T28" fmla="*/ 20 w 437"/>
                  <a:gd name="T29" fmla="*/ 36 h 438"/>
                  <a:gd name="T30" fmla="*/ 20 w 437"/>
                  <a:gd name="T31" fmla="*/ 66 h 438"/>
                  <a:gd name="T32" fmla="*/ 20 w 437"/>
                  <a:gd name="T33" fmla="*/ 95 h 438"/>
                  <a:gd name="T34" fmla="*/ 20 w 437"/>
                  <a:gd name="T35" fmla="*/ 124 h 438"/>
                  <a:gd name="T36" fmla="*/ 20 w 437"/>
                  <a:gd name="T37" fmla="*/ 153 h 438"/>
                  <a:gd name="T38" fmla="*/ 20 w 437"/>
                  <a:gd name="T39" fmla="*/ 183 h 438"/>
                  <a:gd name="T40" fmla="*/ 20 w 437"/>
                  <a:gd name="T41" fmla="*/ 212 h 438"/>
                  <a:gd name="T42" fmla="*/ 20 w 437"/>
                  <a:gd name="T43" fmla="*/ 241 h 438"/>
                  <a:gd name="T44" fmla="*/ 20 w 437"/>
                  <a:gd name="T45" fmla="*/ 270 h 438"/>
                  <a:gd name="T46" fmla="*/ 20 w 437"/>
                  <a:gd name="T47" fmla="*/ 300 h 438"/>
                  <a:gd name="T48" fmla="*/ 20 w 437"/>
                  <a:gd name="T49" fmla="*/ 329 h 438"/>
                  <a:gd name="T50" fmla="*/ 20 w 437"/>
                  <a:gd name="T51" fmla="*/ 358 h 438"/>
                  <a:gd name="T52" fmla="*/ 20 w 437"/>
                  <a:gd name="T53" fmla="*/ 387 h 438"/>
                  <a:gd name="T54" fmla="*/ 20 w 437"/>
                  <a:gd name="T55" fmla="*/ 405 h 438"/>
                  <a:gd name="T56" fmla="*/ 50 w 437"/>
                  <a:gd name="T57" fmla="*/ 438 h 438"/>
                  <a:gd name="T58" fmla="*/ 79 w 437"/>
                  <a:gd name="T59" fmla="*/ 438 h 438"/>
                  <a:gd name="T60" fmla="*/ 108 w 437"/>
                  <a:gd name="T61" fmla="*/ 438 h 438"/>
                  <a:gd name="T62" fmla="*/ 137 w 437"/>
                  <a:gd name="T63" fmla="*/ 438 h 438"/>
                  <a:gd name="T64" fmla="*/ 167 w 437"/>
                  <a:gd name="T65" fmla="*/ 438 h 438"/>
                  <a:gd name="T66" fmla="*/ 196 w 437"/>
                  <a:gd name="T67" fmla="*/ 438 h 438"/>
                  <a:gd name="T68" fmla="*/ 225 w 437"/>
                  <a:gd name="T69" fmla="*/ 438 h 438"/>
                  <a:gd name="T70" fmla="*/ 254 w 437"/>
                  <a:gd name="T71" fmla="*/ 438 h 438"/>
                  <a:gd name="T72" fmla="*/ 284 w 437"/>
                  <a:gd name="T73" fmla="*/ 438 h 438"/>
                  <a:gd name="T74" fmla="*/ 313 w 437"/>
                  <a:gd name="T75" fmla="*/ 438 h 438"/>
                  <a:gd name="T76" fmla="*/ 342 w 437"/>
                  <a:gd name="T77" fmla="*/ 438 h 438"/>
                  <a:gd name="T78" fmla="*/ 371 w 437"/>
                  <a:gd name="T79" fmla="*/ 438 h 438"/>
                  <a:gd name="T80" fmla="*/ 401 w 437"/>
                  <a:gd name="T81" fmla="*/ 438 h 438"/>
                  <a:gd name="T82" fmla="*/ 416 w 437"/>
                  <a:gd name="T83" fmla="*/ 402 h 438"/>
                  <a:gd name="T84" fmla="*/ 416 w 437"/>
                  <a:gd name="T85" fmla="*/ 372 h 438"/>
                  <a:gd name="T86" fmla="*/ 416 w 437"/>
                  <a:gd name="T87" fmla="*/ 343 h 438"/>
                  <a:gd name="T88" fmla="*/ 416 w 437"/>
                  <a:gd name="T89" fmla="*/ 314 h 438"/>
                  <a:gd name="T90" fmla="*/ 416 w 437"/>
                  <a:gd name="T91" fmla="*/ 285 h 438"/>
                  <a:gd name="T92" fmla="*/ 416 w 437"/>
                  <a:gd name="T93" fmla="*/ 255 h 438"/>
                  <a:gd name="T94" fmla="*/ 416 w 437"/>
                  <a:gd name="T95" fmla="*/ 226 h 438"/>
                  <a:gd name="T96" fmla="*/ 416 w 437"/>
                  <a:gd name="T97" fmla="*/ 197 h 438"/>
                  <a:gd name="T98" fmla="*/ 416 w 437"/>
                  <a:gd name="T99" fmla="*/ 168 h 438"/>
                  <a:gd name="T100" fmla="*/ 416 w 437"/>
                  <a:gd name="T101" fmla="*/ 138 h 438"/>
                  <a:gd name="T102" fmla="*/ 416 w 437"/>
                  <a:gd name="T103" fmla="*/ 109 h 438"/>
                  <a:gd name="T104" fmla="*/ 416 w 437"/>
                  <a:gd name="T105" fmla="*/ 80 h 438"/>
                  <a:gd name="T106" fmla="*/ 416 w 437"/>
                  <a:gd name="T107" fmla="*/ 5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38">
                    <a:moveTo>
                      <a:pt x="437" y="51"/>
                    </a:moveTo>
                    <a:cubicBezTo>
                      <a:pt x="437" y="36"/>
                      <a:pt x="437" y="36"/>
                      <a:pt x="437" y="36"/>
                    </a:cubicBezTo>
                    <a:cubicBezTo>
                      <a:pt x="416" y="36"/>
                      <a:pt x="416" y="36"/>
                      <a:pt x="416" y="36"/>
                    </a:cubicBezTo>
                    <a:cubicBezTo>
                      <a:pt x="416" y="33"/>
                      <a:pt x="416" y="33"/>
                      <a:pt x="416" y="33"/>
                    </a:cubicBezTo>
                    <a:cubicBezTo>
                      <a:pt x="416" y="26"/>
                      <a:pt x="411" y="21"/>
                      <a:pt x="404" y="21"/>
                    </a:cubicBezTo>
                    <a:cubicBezTo>
                      <a:pt x="401" y="21"/>
                      <a:pt x="401" y="21"/>
                      <a:pt x="401" y="21"/>
                    </a:cubicBezTo>
                    <a:cubicBezTo>
                      <a:pt x="401" y="0"/>
                      <a:pt x="401" y="0"/>
                      <a:pt x="401" y="0"/>
                    </a:cubicBezTo>
                    <a:cubicBezTo>
                      <a:pt x="386" y="0"/>
                      <a:pt x="386" y="0"/>
                      <a:pt x="386" y="0"/>
                    </a:cubicBezTo>
                    <a:cubicBezTo>
                      <a:pt x="386" y="21"/>
                      <a:pt x="386" y="21"/>
                      <a:pt x="386" y="21"/>
                    </a:cubicBezTo>
                    <a:cubicBezTo>
                      <a:pt x="371" y="21"/>
                      <a:pt x="371" y="21"/>
                      <a:pt x="371" y="21"/>
                    </a:cubicBezTo>
                    <a:cubicBezTo>
                      <a:pt x="371" y="0"/>
                      <a:pt x="371" y="0"/>
                      <a:pt x="371" y="0"/>
                    </a:cubicBezTo>
                    <a:cubicBezTo>
                      <a:pt x="357" y="0"/>
                      <a:pt x="357" y="0"/>
                      <a:pt x="357" y="0"/>
                    </a:cubicBezTo>
                    <a:cubicBezTo>
                      <a:pt x="357" y="21"/>
                      <a:pt x="357" y="21"/>
                      <a:pt x="357" y="21"/>
                    </a:cubicBezTo>
                    <a:cubicBezTo>
                      <a:pt x="342" y="21"/>
                      <a:pt x="342" y="21"/>
                      <a:pt x="342" y="21"/>
                    </a:cubicBezTo>
                    <a:cubicBezTo>
                      <a:pt x="342" y="0"/>
                      <a:pt x="342" y="0"/>
                      <a:pt x="342" y="0"/>
                    </a:cubicBezTo>
                    <a:cubicBezTo>
                      <a:pt x="328" y="0"/>
                      <a:pt x="328" y="0"/>
                      <a:pt x="328" y="0"/>
                    </a:cubicBezTo>
                    <a:cubicBezTo>
                      <a:pt x="328" y="21"/>
                      <a:pt x="328" y="21"/>
                      <a:pt x="328" y="21"/>
                    </a:cubicBezTo>
                    <a:cubicBezTo>
                      <a:pt x="313" y="21"/>
                      <a:pt x="313" y="21"/>
                      <a:pt x="313" y="21"/>
                    </a:cubicBezTo>
                    <a:cubicBezTo>
                      <a:pt x="313" y="0"/>
                      <a:pt x="313" y="0"/>
                      <a:pt x="313" y="0"/>
                    </a:cubicBezTo>
                    <a:cubicBezTo>
                      <a:pt x="298" y="0"/>
                      <a:pt x="298" y="0"/>
                      <a:pt x="298" y="0"/>
                    </a:cubicBezTo>
                    <a:cubicBezTo>
                      <a:pt x="298" y="21"/>
                      <a:pt x="298" y="21"/>
                      <a:pt x="298" y="21"/>
                    </a:cubicBezTo>
                    <a:cubicBezTo>
                      <a:pt x="284" y="21"/>
                      <a:pt x="284" y="21"/>
                      <a:pt x="284" y="21"/>
                    </a:cubicBezTo>
                    <a:cubicBezTo>
                      <a:pt x="284" y="0"/>
                      <a:pt x="284" y="0"/>
                      <a:pt x="284" y="0"/>
                    </a:cubicBezTo>
                    <a:cubicBezTo>
                      <a:pt x="269" y="0"/>
                      <a:pt x="269" y="0"/>
                      <a:pt x="269" y="0"/>
                    </a:cubicBezTo>
                    <a:cubicBezTo>
                      <a:pt x="269" y="21"/>
                      <a:pt x="269" y="21"/>
                      <a:pt x="269" y="21"/>
                    </a:cubicBezTo>
                    <a:cubicBezTo>
                      <a:pt x="254" y="21"/>
                      <a:pt x="254" y="21"/>
                      <a:pt x="254" y="21"/>
                    </a:cubicBezTo>
                    <a:cubicBezTo>
                      <a:pt x="254" y="0"/>
                      <a:pt x="254" y="0"/>
                      <a:pt x="254" y="0"/>
                    </a:cubicBezTo>
                    <a:cubicBezTo>
                      <a:pt x="240" y="0"/>
                      <a:pt x="240" y="0"/>
                      <a:pt x="240" y="0"/>
                    </a:cubicBezTo>
                    <a:cubicBezTo>
                      <a:pt x="240" y="21"/>
                      <a:pt x="240" y="21"/>
                      <a:pt x="240" y="21"/>
                    </a:cubicBezTo>
                    <a:cubicBezTo>
                      <a:pt x="225" y="21"/>
                      <a:pt x="225" y="21"/>
                      <a:pt x="225" y="21"/>
                    </a:cubicBezTo>
                    <a:cubicBezTo>
                      <a:pt x="225" y="0"/>
                      <a:pt x="225" y="0"/>
                      <a:pt x="225" y="0"/>
                    </a:cubicBezTo>
                    <a:cubicBezTo>
                      <a:pt x="211" y="0"/>
                      <a:pt x="211" y="0"/>
                      <a:pt x="211" y="0"/>
                    </a:cubicBezTo>
                    <a:cubicBezTo>
                      <a:pt x="211" y="21"/>
                      <a:pt x="211" y="21"/>
                      <a:pt x="211" y="21"/>
                    </a:cubicBezTo>
                    <a:cubicBezTo>
                      <a:pt x="196" y="21"/>
                      <a:pt x="196" y="21"/>
                      <a:pt x="196" y="21"/>
                    </a:cubicBezTo>
                    <a:cubicBezTo>
                      <a:pt x="196" y="0"/>
                      <a:pt x="196" y="0"/>
                      <a:pt x="196" y="0"/>
                    </a:cubicBezTo>
                    <a:cubicBezTo>
                      <a:pt x="181" y="0"/>
                      <a:pt x="181" y="0"/>
                      <a:pt x="181" y="0"/>
                    </a:cubicBezTo>
                    <a:cubicBezTo>
                      <a:pt x="181" y="21"/>
                      <a:pt x="181" y="21"/>
                      <a:pt x="181" y="21"/>
                    </a:cubicBezTo>
                    <a:cubicBezTo>
                      <a:pt x="167" y="21"/>
                      <a:pt x="167" y="21"/>
                      <a:pt x="167" y="21"/>
                    </a:cubicBezTo>
                    <a:cubicBezTo>
                      <a:pt x="167" y="0"/>
                      <a:pt x="167" y="0"/>
                      <a:pt x="167" y="0"/>
                    </a:cubicBezTo>
                    <a:cubicBezTo>
                      <a:pt x="152" y="0"/>
                      <a:pt x="152" y="0"/>
                      <a:pt x="152" y="0"/>
                    </a:cubicBezTo>
                    <a:cubicBezTo>
                      <a:pt x="152" y="21"/>
                      <a:pt x="152" y="21"/>
                      <a:pt x="152" y="21"/>
                    </a:cubicBezTo>
                    <a:cubicBezTo>
                      <a:pt x="137" y="21"/>
                      <a:pt x="137" y="21"/>
                      <a:pt x="137" y="21"/>
                    </a:cubicBezTo>
                    <a:cubicBezTo>
                      <a:pt x="137" y="0"/>
                      <a:pt x="137" y="0"/>
                      <a:pt x="137" y="0"/>
                    </a:cubicBezTo>
                    <a:cubicBezTo>
                      <a:pt x="123" y="0"/>
                      <a:pt x="123" y="0"/>
                      <a:pt x="123" y="0"/>
                    </a:cubicBezTo>
                    <a:cubicBezTo>
                      <a:pt x="123" y="21"/>
                      <a:pt x="123" y="21"/>
                      <a:pt x="123" y="21"/>
                    </a:cubicBezTo>
                    <a:cubicBezTo>
                      <a:pt x="108" y="21"/>
                      <a:pt x="108" y="21"/>
                      <a:pt x="108" y="21"/>
                    </a:cubicBezTo>
                    <a:cubicBezTo>
                      <a:pt x="108" y="0"/>
                      <a:pt x="108" y="0"/>
                      <a:pt x="108" y="0"/>
                    </a:cubicBezTo>
                    <a:cubicBezTo>
                      <a:pt x="94" y="0"/>
                      <a:pt x="94" y="0"/>
                      <a:pt x="94" y="0"/>
                    </a:cubicBezTo>
                    <a:cubicBezTo>
                      <a:pt x="94" y="21"/>
                      <a:pt x="94" y="21"/>
                      <a:pt x="94" y="21"/>
                    </a:cubicBezTo>
                    <a:cubicBezTo>
                      <a:pt x="79" y="21"/>
                      <a:pt x="79" y="21"/>
                      <a:pt x="79" y="21"/>
                    </a:cubicBezTo>
                    <a:cubicBezTo>
                      <a:pt x="79" y="0"/>
                      <a:pt x="79" y="0"/>
                      <a:pt x="79" y="0"/>
                    </a:cubicBezTo>
                    <a:cubicBezTo>
                      <a:pt x="64" y="0"/>
                      <a:pt x="64" y="0"/>
                      <a:pt x="64" y="0"/>
                    </a:cubicBezTo>
                    <a:cubicBezTo>
                      <a:pt x="64" y="21"/>
                      <a:pt x="64" y="21"/>
                      <a:pt x="64" y="21"/>
                    </a:cubicBezTo>
                    <a:cubicBezTo>
                      <a:pt x="50" y="21"/>
                      <a:pt x="50" y="21"/>
                      <a:pt x="50" y="21"/>
                    </a:cubicBezTo>
                    <a:cubicBezTo>
                      <a:pt x="50" y="0"/>
                      <a:pt x="50" y="0"/>
                      <a:pt x="50" y="0"/>
                    </a:cubicBezTo>
                    <a:cubicBezTo>
                      <a:pt x="35" y="0"/>
                      <a:pt x="35" y="0"/>
                      <a:pt x="35" y="0"/>
                    </a:cubicBezTo>
                    <a:cubicBezTo>
                      <a:pt x="35" y="21"/>
                      <a:pt x="35" y="21"/>
                      <a:pt x="35" y="21"/>
                    </a:cubicBezTo>
                    <a:cubicBezTo>
                      <a:pt x="32" y="21"/>
                      <a:pt x="32" y="21"/>
                      <a:pt x="32" y="21"/>
                    </a:cubicBezTo>
                    <a:cubicBezTo>
                      <a:pt x="25" y="21"/>
                      <a:pt x="20" y="26"/>
                      <a:pt x="20" y="33"/>
                    </a:cubicBezTo>
                    <a:cubicBezTo>
                      <a:pt x="20" y="36"/>
                      <a:pt x="20" y="36"/>
                      <a:pt x="20" y="36"/>
                    </a:cubicBezTo>
                    <a:cubicBezTo>
                      <a:pt x="0" y="36"/>
                      <a:pt x="0" y="36"/>
                      <a:pt x="0" y="36"/>
                    </a:cubicBezTo>
                    <a:cubicBezTo>
                      <a:pt x="0" y="51"/>
                      <a:pt x="0" y="51"/>
                      <a:pt x="0" y="51"/>
                    </a:cubicBezTo>
                    <a:cubicBezTo>
                      <a:pt x="20" y="51"/>
                      <a:pt x="20" y="51"/>
                      <a:pt x="20" y="51"/>
                    </a:cubicBezTo>
                    <a:cubicBezTo>
                      <a:pt x="20" y="66"/>
                      <a:pt x="20" y="66"/>
                      <a:pt x="20" y="66"/>
                    </a:cubicBezTo>
                    <a:cubicBezTo>
                      <a:pt x="0" y="66"/>
                      <a:pt x="0" y="66"/>
                      <a:pt x="0" y="66"/>
                    </a:cubicBezTo>
                    <a:cubicBezTo>
                      <a:pt x="0" y="80"/>
                      <a:pt x="0" y="80"/>
                      <a:pt x="0" y="80"/>
                    </a:cubicBezTo>
                    <a:cubicBezTo>
                      <a:pt x="20" y="80"/>
                      <a:pt x="20" y="80"/>
                      <a:pt x="20" y="80"/>
                    </a:cubicBezTo>
                    <a:cubicBezTo>
                      <a:pt x="20" y="95"/>
                      <a:pt x="20" y="95"/>
                      <a:pt x="20" y="95"/>
                    </a:cubicBezTo>
                    <a:cubicBezTo>
                      <a:pt x="0" y="95"/>
                      <a:pt x="0" y="95"/>
                      <a:pt x="0" y="95"/>
                    </a:cubicBezTo>
                    <a:cubicBezTo>
                      <a:pt x="0" y="109"/>
                      <a:pt x="0" y="109"/>
                      <a:pt x="0" y="109"/>
                    </a:cubicBezTo>
                    <a:cubicBezTo>
                      <a:pt x="20" y="109"/>
                      <a:pt x="20" y="109"/>
                      <a:pt x="20" y="109"/>
                    </a:cubicBezTo>
                    <a:cubicBezTo>
                      <a:pt x="20" y="124"/>
                      <a:pt x="20" y="124"/>
                      <a:pt x="20" y="124"/>
                    </a:cubicBezTo>
                    <a:cubicBezTo>
                      <a:pt x="0" y="124"/>
                      <a:pt x="0" y="124"/>
                      <a:pt x="0" y="124"/>
                    </a:cubicBezTo>
                    <a:cubicBezTo>
                      <a:pt x="0" y="138"/>
                      <a:pt x="0" y="138"/>
                      <a:pt x="0" y="138"/>
                    </a:cubicBezTo>
                    <a:cubicBezTo>
                      <a:pt x="20" y="138"/>
                      <a:pt x="20" y="138"/>
                      <a:pt x="20" y="138"/>
                    </a:cubicBezTo>
                    <a:cubicBezTo>
                      <a:pt x="20" y="153"/>
                      <a:pt x="20" y="153"/>
                      <a:pt x="20" y="153"/>
                    </a:cubicBezTo>
                    <a:cubicBezTo>
                      <a:pt x="0" y="153"/>
                      <a:pt x="0" y="153"/>
                      <a:pt x="0" y="153"/>
                    </a:cubicBezTo>
                    <a:cubicBezTo>
                      <a:pt x="0" y="168"/>
                      <a:pt x="0" y="168"/>
                      <a:pt x="0" y="168"/>
                    </a:cubicBezTo>
                    <a:cubicBezTo>
                      <a:pt x="20" y="168"/>
                      <a:pt x="20" y="168"/>
                      <a:pt x="20" y="168"/>
                    </a:cubicBezTo>
                    <a:cubicBezTo>
                      <a:pt x="20" y="183"/>
                      <a:pt x="20" y="183"/>
                      <a:pt x="20" y="183"/>
                    </a:cubicBezTo>
                    <a:cubicBezTo>
                      <a:pt x="0" y="183"/>
                      <a:pt x="0" y="183"/>
                      <a:pt x="0" y="183"/>
                    </a:cubicBezTo>
                    <a:cubicBezTo>
                      <a:pt x="0" y="197"/>
                      <a:pt x="0" y="197"/>
                      <a:pt x="0" y="197"/>
                    </a:cubicBezTo>
                    <a:cubicBezTo>
                      <a:pt x="20" y="197"/>
                      <a:pt x="20" y="197"/>
                      <a:pt x="20" y="197"/>
                    </a:cubicBezTo>
                    <a:cubicBezTo>
                      <a:pt x="20" y="212"/>
                      <a:pt x="20" y="212"/>
                      <a:pt x="20" y="212"/>
                    </a:cubicBezTo>
                    <a:cubicBezTo>
                      <a:pt x="0" y="212"/>
                      <a:pt x="0" y="212"/>
                      <a:pt x="0" y="212"/>
                    </a:cubicBezTo>
                    <a:cubicBezTo>
                      <a:pt x="0" y="226"/>
                      <a:pt x="0" y="226"/>
                      <a:pt x="0" y="226"/>
                    </a:cubicBezTo>
                    <a:cubicBezTo>
                      <a:pt x="20" y="226"/>
                      <a:pt x="20" y="226"/>
                      <a:pt x="20" y="226"/>
                    </a:cubicBezTo>
                    <a:cubicBezTo>
                      <a:pt x="20" y="241"/>
                      <a:pt x="20" y="241"/>
                      <a:pt x="20" y="241"/>
                    </a:cubicBezTo>
                    <a:cubicBezTo>
                      <a:pt x="0" y="241"/>
                      <a:pt x="0" y="241"/>
                      <a:pt x="0" y="241"/>
                    </a:cubicBezTo>
                    <a:cubicBezTo>
                      <a:pt x="0" y="255"/>
                      <a:pt x="0" y="255"/>
                      <a:pt x="0" y="255"/>
                    </a:cubicBezTo>
                    <a:cubicBezTo>
                      <a:pt x="20" y="255"/>
                      <a:pt x="20" y="255"/>
                      <a:pt x="20" y="255"/>
                    </a:cubicBezTo>
                    <a:cubicBezTo>
                      <a:pt x="20" y="270"/>
                      <a:pt x="20" y="270"/>
                      <a:pt x="20" y="270"/>
                    </a:cubicBezTo>
                    <a:cubicBezTo>
                      <a:pt x="0" y="270"/>
                      <a:pt x="0" y="270"/>
                      <a:pt x="0" y="270"/>
                    </a:cubicBezTo>
                    <a:cubicBezTo>
                      <a:pt x="0" y="285"/>
                      <a:pt x="0" y="285"/>
                      <a:pt x="0" y="285"/>
                    </a:cubicBezTo>
                    <a:cubicBezTo>
                      <a:pt x="20" y="285"/>
                      <a:pt x="20" y="285"/>
                      <a:pt x="20" y="285"/>
                    </a:cubicBezTo>
                    <a:cubicBezTo>
                      <a:pt x="20" y="300"/>
                      <a:pt x="20" y="300"/>
                      <a:pt x="20" y="300"/>
                    </a:cubicBezTo>
                    <a:cubicBezTo>
                      <a:pt x="0" y="300"/>
                      <a:pt x="0" y="300"/>
                      <a:pt x="0" y="300"/>
                    </a:cubicBezTo>
                    <a:cubicBezTo>
                      <a:pt x="0" y="314"/>
                      <a:pt x="0" y="314"/>
                      <a:pt x="0" y="314"/>
                    </a:cubicBezTo>
                    <a:cubicBezTo>
                      <a:pt x="20" y="314"/>
                      <a:pt x="20" y="314"/>
                      <a:pt x="20" y="314"/>
                    </a:cubicBezTo>
                    <a:cubicBezTo>
                      <a:pt x="20" y="329"/>
                      <a:pt x="20" y="329"/>
                      <a:pt x="20" y="329"/>
                    </a:cubicBezTo>
                    <a:cubicBezTo>
                      <a:pt x="0" y="329"/>
                      <a:pt x="0" y="329"/>
                      <a:pt x="0" y="329"/>
                    </a:cubicBezTo>
                    <a:cubicBezTo>
                      <a:pt x="0" y="343"/>
                      <a:pt x="0" y="343"/>
                      <a:pt x="0" y="343"/>
                    </a:cubicBezTo>
                    <a:cubicBezTo>
                      <a:pt x="20" y="343"/>
                      <a:pt x="20" y="343"/>
                      <a:pt x="20" y="343"/>
                    </a:cubicBezTo>
                    <a:cubicBezTo>
                      <a:pt x="20" y="358"/>
                      <a:pt x="20" y="358"/>
                      <a:pt x="20" y="358"/>
                    </a:cubicBezTo>
                    <a:cubicBezTo>
                      <a:pt x="0" y="358"/>
                      <a:pt x="0" y="358"/>
                      <a:pt x="0" y="358"/>
                    </a:cubicBezTo>
                    <a:cubicBezTo>
                      <a:pt x="0" y="372"/>
                      <a:pt x="0" y="372"/>
                      <a:pt x="0" y="372"/>
                    </a:cubicBezTo>
                    <a:cubicBezTo>
                      <a:pt x="20" y="372"/>
                      <a:pt x="20" y="372"/>
                      <a:pt x="20" y="372"/>
                    </a:cubicBezTo>
                    <a:cubicBezTo>
                      <a:pt x="20" y="387"/>
                      <a:pt x="20" y="387"/>
                      <a:pt x="20" y="387"/>
                    </a:cubicBezTo>
                    <a:cubicBezTo>
                      <a:pt x="0" y="387"/>
                      <a:pt x="0" y="387"/>
                      <a:pt x="0" y="387"/>
                    </a:cubicBezTo>
                    <a:cubicBezTo>
                      <a:pt x="0" y="402"/>
                      <a:pt x="0" y="402"/>
                      <a:pt x="0" y="402"/>
                    </a:cubicBezTo>
                    <a:cubicBezTo>
                      <a:pt x="20" y="402"/>
                      <a:pt x="20" y="402"/>
                      <a:pt x="20" y="402"/>
                    </a:cubicBezTo>
                    <a:cubicBezTo>
                      <a:pt x="20" y="405"/>
                      <a:pt x="20" y="405"/>
                      <a:pt x="20" y="405"/>
                    </a:cubicBezTo>
                    <a:cubicBezTo>
                      <a:pt x="20" y="412"/>
                      <a:pt x="25" y="417"/>
                      <a:pt x="32" y="417"/>
                    </a:cubicBezTo>
                    <a:cubicBezTo>
                      <a:pt x="35" y="417"/>
                      <a:pt x="35" y="417"/>
                      <a:pt x="35" y="417"/>
                    </a:cubicBezTo>
                    <a:cubicBezTo>
                      <a:pt x="35" y="438"/>
                      <a:pt x="35" y="438"/>
                      <a:pt x="35" y="438"/>
                    </a:cubicBezTo>
                    <a:cubicBezTo>
                      <a:pt x="50" y="438"/>
                      <a:pt x="50" y="438"/>
                      <a:pt x="50" y="438"/>
                    </a:cubicBezTo>
                    <a:cubicBezTo>
                      <a:pt x="50" y="417"/>
                      <a:pt x="50" y="417"/>
                      <a:pt x="50" y="417"/>
                    </a:cubicBezTo>
                    <a:cubicBezTo>
                      <a:pt x="64" y="417"/>
                      <a:pt x="64" y="417"/>
                      <a:pt x="64" y="417"/>
                    </a:cubicBezTo>
                    <a:cubicBezTo>
                      <a:pt x="64" y="438"/>
                      <a:pt x="64" y="438"/>
                      <a:pt x="64" y="438"/>
                    </a:cubicBezTo>
                    <a:cubicBezTo>
                      <a:pt x="79" y="438"/>
                      <a:pt x="79" y="438"/>
                      <a:pt x="79" y="438"/>
                    </a:cubicBezTo>
                    <a:cubicBezTo>
                      <a:pt x="79" y="417"/>
                      <a:pt x="79" y="417"/>
                      <a:pt x="79" y="417"/>
                    </a:cubicBezTo>
                    <a:cubicBezTo>
                      <a:pt x="94" y="417"/>
                      <a:pt x="94" y="417"/>
                      <a:pt x="94" y="417"/>
                    </a:cubicBezTo>
                    <a:cubicBezTo>
                      <a:pt x="94" y="438"/>
                      <a:pt x="94" y="438"/>
                      <a:pt x="94" y="438"/>
                    </a:cubicBezTo>
                    <a:cubicBezTo>
                      <a:pt x="108" y="438"/>
                      <a:pt x="108" y="438"/>
                      <a:pt x="108" y="438"/>
                    </a:cubicBezTo>
                    <a:cubicBezTo>
                      <a:pt x="108" y="417"/>
                      <a:pt x="108" y="417"/>
                      <a:pt x="108" y="417"/>
                    </a:cubicBezTo>
                    <a:cubicBezTo>
                      <a:pt x="123" y="417"/>
                      <a:pt x="123" y="417"/>
                      <a:pt x="123" y="417"/>
                    </a:cubicBezTo>
                    <a:cubicBezTo>
                      <a:pt x="123" y="438"/>
                      <a:pt x="123" y="438"/>
                      <a:pt x="123" y="438"/>
                    </a:cubicBezTo>
                    <a:cubicBezTo>
                      <a:pt x="137" y="438"/>
                      <a:pt x="137" y="438"/>
                      <a:pt x="137" y="438"/>
                    </a:cubicBezTo>
                    <a:cubicBezTo>
                      <a:pt x="137" y="417"/>
                      <a:pt x="137" y="417"/>
                      <a:pt x="137" y="417"/>
                    </a:cubicBezTo>
                    <a:cubicBezTo>
                      <a:pt x="152" y="417"/>
                      <a:pt x="152" y="417"/>
                      <a:pt x="152" y="417"/>
                    </a:cubicBezTo>
                    <a:cubicBezTo>
                      <a:pt x="152" y="438"/>
                      <a:pt x="152" y="438"/>
                      <a:pt x="152" y="438"/>
                    </a:cubicBezTo>
                    <a:cubicBezTo>
                      <a:pt x="167" y="438"/>
                      <a:pt x="167" y="438"/>
                      <a:pt x="167" y="438"/>
                    </a:cubicBezTo>
                    <a:cubicBezTo>
                      <a:pt x="167" y="417"/>
                      <a:pt x="167" y="417"/>
                      <a:pt x="167" y="417"/>
                    </a:cubicBezTo>
                    <a:cubicBezTo>
                      <a:pt x="181" y="417"/>
                      <a:pt x="181" y="417"/>
                      <a:pt x="181" y="417"/>
                    </a:cubicBezTo>
                    <a:cubicBezTo>
                      <a:pt x="181" y="438"/>
                      <a:pt x="181" y="438"/>
                      <a:pt x="181" y="438"/>
                    </a:cubicBezTo>
                    <a:cubicBezTo>
                      <a:pt x="196" y="438"/>
                      <a:pt x="196" y="438"/>
                      <a:pt x="196" y="438"/>
                    </a:cubicBezTo>
                    <a:cubicBezTo>
                      <a:pt x="196" y="417"/>
                      <a:pt x="196" y="417"/>
                      <a:pt x="196" y="417"/>
                    </a:cubicBezTo>
                    <a:cubicBezTo>
                      <a:pt x="211" y="417"/>
                      <a:pt x="211" y="417"/>
                      <a:pt x="211" y="417"/>
                    </a:cubicBezTo>
                    <a:cubicBezTo>
                      <a:pt x="211" y="438"/>
                      <a:pt x="211" y="438"/>
                      <a:pt x="211" y="438"/>
                    </a:cubicBezTo>
                    <a:cubicBezTo>
                      <a:pt x="225" y="438"/>
                      <a:pt x="225" y="438"/>
                      <a:pt x="225" y="438"/>
                    </a:cubicBezTo>
                    <a:cubicBezTo>
                      <a:pt x="225" y="417"/>
                      <a:pt x="225" y="417"/>
                      <a:pt x="225" y="417"/>
                    </a:cubicBezTo>
                    <a:cubicBezTo>
                      <a:pt x="240" y="417"/>
                      <a:pt x="240" y="417"/>
                      <a:pt x="240" y="417"/>
                    </a:cubicBezTo>
                    <a:cubicBezTo>
                      <a:pt x="240" y="438"/>
                      <a:pt x="240" y="438"/>
                      <a:pt x="240" y="438"/>
                    </a:cubicBezTo>
                    <a:cubicBezTo>
                      <a:pt x="254" y="438"/>
                      <a:pt x="254" y="438"/>
                      <a:pt x="254" y="438"/>
                    </a:cubicBezTo>
                    <a:cubicBezTo>
                      <a:pt x="254" y="417"/>
                      <a:pt x="254" y="417"/>
                      <a:pt x="254" y="417"/>
                    </a:cubicBezTo>
                    <a:cubicBezTo>
                      <a:pt x="269" y="417"/>
                      <a:pt x="269" y="417"/>
                      <a:pt x="269" y="417"/>
                    </a:cubicBezTo>
                    <a:cubicBezTo>
                      <a:pt x="269" y="438"/>
                      <a:pt x="269" y="438"/>
                      <a:pt x="269" y="438"/>
                    </a:cubicBezTo>
                    <a:cubicBezTo>
                      <a:pt x="284" y="438"/>
                      <a:pt x="284" y="438"/>
                      <a:pt x="284" y="438"/>
                    </a:cubicBezTo>
                    <a:cubicBezTo>
                      <a:pt x="284" y="417"/>
                      <a:pt x="284" y="417"/>
                      <a:pt x="284" y="417"/>
                    </a:cubicBezTo>
                    <a:cubicBezTo>
                      <a:pt x="298" y="417"/>
                      <a:pt x="298" y="417"/>
                      <a:pt x="298" y="417"/>
                    </a:cubicBezTo>
                    <a:cubicBezTo>
                      <a:pt x="298" y="438"/>
                      <a:pt x="298" y="438"/>
                      <a:pt x="298" y="438"/>
                    </a:cubicBezTo>
                    <a:cubicBezTo>
                      <a:pt x="313" y="438"/>
                      <a:pt x="313" y="438"/>
                      <a:pt x="313" y="438"/>
                    </a:cubicBezTo>
                    <a:cubicBezTo>
                      <a:pt x="313" y="417"/>
                      <a:pt x="313" y="417"/>
                      <a:pt x="313" y="417"/>
                    </a:cubicBezTo>
                    <a:cubicBezTo>
                      <a:pt x="328" y="417"/>
                      <a:pt x="328" y="417"/>
                      <a:pt x="328" y="417"/>
                    </a:cubicBezTo>
                    <a:cubicBezTo>
                      <a:pt x="328" y="438"/>
                      <a:pt x="328" y="438"/>
                      <a:pt x="328" y="438"/>
                    </a:cubicBezTo>
                    <a:cubicBezTo>
                      <a:pt x="342" y="438"/>
                      <a:pt x="342" y="438"/>
                      <a:pt x="342" y="438"/>
                    </a:cubicBezTo>
                    <a:cubicBezTo>
                      <a:pt x="342" y="417"/>
                      <a:pt x="342" y="417"/>
                      <a:pt x="342" y="417"/>
                    </a:cubicBezTo>
                    <a:cubicBezTo>
                      <a:pt x="357" y="417"/>
                      <a:pt x="357" y="417"/>
                      <a:pt x="357" y="417"/>
                    </a:cubicBezTo>
                    <a:cubicBezTo>
                      <a:pt x="357" y="438"/>
                      <a:pt x="357" y="438"/>
                      <a:pt x="357" y="438"/>
                    </a:cubicBezTo>
                    <a:cubicBezTo>
                      <a:pt x="371" y="438"/>
                      <a:pt x="371" y="438"/>
                      <a:pt x="371" y="438"/>
                    </a:cubicBezTo>
                    <a:cubicBezTo>
                      <a:pt x="371" y="417"/>
                      <a:pt x="371" y="417"/>
                      <a:pt x="371" y="417"/>
                    </a:cubicBezTo>
                    <a:cubicBezTo>
                      <a:pt x="386" y="417"/>
                      <a:pt x="386" y="417"/>
                      <a:pt x="386" y="417"/>
                    </a:cubicBezTo>
                    <a:cubicBezTo>
                      <a:pt x="386" y="438"/>
                      <a:pt x="386" y="438"/>
                      <a:pt x="386" y="438"/>
                    </a:cubicBezTo>
                    <a:cubicBezTo>
                      <a:pt x="401" y="438"/>
                      <a:pt x="401" y="438"/>
                      <a:pt x="401" y="438"/>
                    </a:cubicBezTo>
                    <a:cubicBezTo>
                      <a:pt x="401" y="417"/>
                      <a:pt x="401" y="417"/>
                      <a:pt x="401" y="417"/>
                    </a:cubicBezTo>
                    <a:cubicBezTo>
                      <a:pt x="404" y="417"/>
                      <a:pt x="404" y="417"/>
                      <a:pt x="404" y="417"/>
                    </a:cubicBezTo>
                    <a:cubicBezTo>
                      <a:pt x="411" y="417"/>
                      <a:pt x="416" y="412"/>
                      <a:pt x="416" y="405"/>
                    </a:cubicBezTo>
                    <a:cubicBezTo>
                      <a:pt x="416" y="402"/>
                      <a:pt x="416" y="402"/>
                      <a:pt x="416" y="402"/>
                    </a:cubicBezTo>
                    <a:cubicBezTo>
                      <a:pt x="437" y="402"/>
                      <a:pt x="437" y="402"/>
                      <a:pt x="437" y="402"/>
                    </a:cubicBezTo>
                    <a:cubicBezTo>
                      <a:pt x="437" y="387"/>
                      <a:pt x="437" y="387"/>
                      <a:pt x="437" y="387"/>
                    </a:cubicBezTo>
                    <a:cubicBezTo>
                      <a:pt x="416" y="387"/>
                      <a:pt x="416" y="387"/>
                      <a:pt x="416" y="387"/>
                    </a:cubicBezTo>
                    <a:cubicBezTo>
                      <a:pt x="416" y="372"/>
                      <a:pt x="416" y="372"/>
                      <a:pt x="416" y="372"/>
                    </a:cubicBezTo>
                    <a:cubicBezTo>
                      <a:pt x="437" y="372"/>
                      <a:pt x="437" y="372"/>
                      <a:pt x="437" y="372"/>
                    </a:cubicBezTo>
                    <a:cubicBezTo>
                      <a:pt x="437" y="358"/>
                      <a:pt x="437" y="358"/>
                      <a:pt x="437" y="358"/>
                    </a:cubicBezTo>
                    <a:cubicBezTo>
                      <a:pt x="416" y="358"/>
                      <a:pt x="416" y="358"/>
                      <a:pt x="416" y="358"/>
                    </a:cubicBezTo>
                    <a:cubicBezTo>
                      <a:pt x="416" y="343"/>
                      <a:pt x="416" y="343"/>
                      <a:pt x="416" y="343"/>
                    </a:cubicBezTo>
                    <a:cubicBezTo>
                      <a:pt x="437" y="343"/>
                      <a:pt x="437" y="343"/>
                      <a:pt x="437" y="343"/>
                    </a:cubicBezTo>
                    <a:cubicBezTo>
                      <a:pt x="437" y="329"/>
                      <a:pt x="437" y="329"/>
                      <a:pt x="437" y="329"/>
                    </a:cubicBezTo>
                    <a:cubicBezTo>
                      <a:pt x="416" y="329"/>
                      <a:pt x="416" y="329"/>
                      <a:pt x="416" y="329"/>
                    </a:cubicBezTo>
                    <a:cubicBezTo>
                      <a:pt x="416" y="314"/>
                      <a:pt x="416" y="314"/>
                      <a:pt x="416" y="314"/>
                    </a:cubicBezTo>
                    <a:cubicBezTo>
                      <a:pt x="437" y="314"/>
                      <a:pt x="437" y="314"/>
                      <a:pt x="437" y="314"/>
                    </a:cubicBezTo>
                    <a:cubicBezTo>
                      <a:pt x="437" y="300"/>
                      <a:pt x="437" y="300"/>
                      <a:pt x="437" y="300"/>
                    </a:cubicBezTo>
                    <a:cubicBezTo>
                      <a:pt x="416" y="300"/>
                      <a:pt x="416" y="300"/>
                      <a:pt x="416" y="300"/>
                    </a:cubicBezTo>
                    <a:cubicBezTo>
                      <a:pt x="416" y="285"/>
                      <a:pt x="416" y="285"/>
                      <a:pt x="416" y="285"/>
                    </a:cubicBezTo>
                    <a:cubicBezTo>
                      <a:pt x="437" y="285"/>
                      <a:pt x="437" y="285"/>
                      <a:pt x="437" y="285"/>
                    </a:cubicBezTo>
                    <a:cubicBezTo>
                      <a:pt x="437" y="270"/>
                      <a:pt x="437" y="270"/>
                      <a:pt x="437" y="270"/>
                    </a:cubicBezTo>
                    <a:cubicBezTo>
                      <a:pt x="416" y="270"/>
                      <a:pt x="416" y="270"/>
                      <a:pt x="416" y="270"/>
                    </a:cubicBezTo>
                    <a:cubicBezTo>
                      <a:pt x="416" y="255"/>
                      <a:pt x="416" y="255"/>
                      <a:pt x="416" y="255"/>
                    </a:cubicBezTo>
                    <a:cubicBezTo>
                      <a:pt x="437" y="255"/>
                      <a:pt x="437" y="255"/>
                      <a:pt x="437" y="255"/>
                    </a:cubicBezTo>
                    <a:cubicBezTo>
                      <a:pt x="437" y="241"/>
                      <a:pt x="437" y="241"/>
                      <a:pt x="437" y="241"/>
                    </a:cubicBezTo>
                    <a:cubicBezTo>
                      <a:pt x="416" y="241"/>
                      <a:pt x="416" y="241"/>
                      <a:pt x="416" y="241"/>
                    </a:cubicBezTo>
                    <a:cubicBezTo>
                      <a:pt x="416" y="226"/>
                      <a:pt x="416" y="226"/>
                      <a:pt x="416" y="226"/>
                    </a:cubicBezTo>
                    <a:cubicBezTo>
                      <a:pt x="437" y="226"/>
                      <a:pt x="437" y="226"/>
                      <a:pt x="437" y="226"/>
                    </a:cubicBezTo>
                    <a:cubicBezTo>
                      <a:pt x="437" y="212"/>
                      <a:pt x="437" y="212"/>
                      <a:pt x="437" y="212"/>
                    </a:cubicBezTo>
                    <a:cubicBezTo>
                      <a:pt x="416" y="212"/>
                      <a:pt x="416" y="212"/>
                      <a:pt x="416" y="212"/>
                    </a:cubicBezTo>
                    <a:cubicBezTo>
                      <a:pt x="416" y="197"/>
                      <a:pt x="416" y="197"/>
                      <a:pt x="416" y="197"/>
                    </a:cubicBezTo>
                    <a:cubicBezTo>
                      <a:pt x="437" y="197"/>
                      <a:pt x="437" y="197"/>
                      <a:pt x="437" y="197"/>
                    </a:cubicBezTo>
                    <a:cubicBezTo>
                      <a:pt x="437" y="183"/>
                      <a:pt x="437" y="183"/>
                      <a:pt x="437" y="183"/>
                    </a:cubicBezTo>
                    <a:cubicBezTo>
                      <a:pt x="416" y="183"/>
                      <a:pt x="416" y="183"/>
                      <a:pt x="416" y="183"/>
                    </a:cubicBezTo>
                    <a:cubicBezTo>
                      <a:pt x="416" y="168"/>
                      <a:pt x="416" y="168"/>
                      <a:pt x="416" y="168"/>
                    </a:cubicBezTo>
                    <a:cubicBezTo>
                      <a:pt x="437" y="168"/>
                      <a:pt x="437" y="168"/>
                      <a:pt x="437" y="168"/>
                    </a:cubicBezTo>
                    <a:cubicBezTo>
                      <a:pt x="437" y="153"/>
                      <a:pt x="437" y="153"/>
                      <a:pt x="437" y="153"/>
                    </a:cubicBezTo>
                    <a:cubicBezTo>
                      <a:pt x="416" y="153"/>
                      <a:pt x="416" y="153"/>
                      <a:pt x="416" y="153"/>
                    </a:cubicBezTo>
                    <a:cubicBezTo>
                      <a:pt x="416" y="138"/>
                      <a:pt x="416" y="138"/>
                      <a:pt x="416" y="138"/>
                    </a:cubicBezTo>
                    <a:cubicBezTo>
                      <a:pt x="437" y="138"/>
                      <a:pt x="437" y="138"/>
                      <a:pt x="437" y="138"/>
                    </a:cubicBezTo>
                    <a:cubicBezTo>
                      <a:pt x="437" y="124"/>
                      <a:pt x="437" y="124"/>
                      <a:pt x="437" y="124"/>
                    </a:cubicBezTo>
                    <a:cubicBezTo>
                      <a:pt x="416" y="124"/>
                      <a:pt x="416" y="124"/>
                      <a:pt x="416" y="124"/>
                    </a:cubicBezTo>
                    <a:cubicBezTo>
                      <a:pt x="416" y="109"/>
                      <a:pt x="416" y="109"/>
                      <a:pt x="416" y="109"/>
                    </a:cubicBezTo>
                    <a:cubicBezTo>
                      <a:pt x="437" y="109"/>
                      <a:pt x="437" y="109"/>
                      <a:pt x="437" y="109"/>
                    </a:cubicBezTo>
                    <a:cubicBezTo>
                      <a:pt x="437" y="95"/>
                      <a:pt x="437" y="95"/>
                      <a:pt x="437" y="95"/>
                    </a:cubicBezTo>
                    <a:cubicBezTo>
                      <a:pt x="416" y="95"/>
                      <a:pt x="416" y="95"/>
                      <a:pt x="416" y="95"/>
                    </a:cubicBezTo>
                    <a:cubicBezTo>
                      <a:pt x="416" y="80"/>
                      <a:pt x="416" y="80"/>
                      <a:pt x="416" y="80"/>
                    </a:cubicBezTo>
                    <a:cubicBezTo>
                      <a:pt x="437" y="80"/>
                      <a:pt x="437" y="80"/>
                      <a:pt x="437" y="80"/>
                    </a:cubicBezTo>
                    <a:cubicBezTo>
                      <a:pt x="437" y="66"/>
                      <a:pt x="437" y="66"/>
                      <a:pt x="437" y="66"/>
                    </a:cubicBezTo>
                    <a:cubicBezTo>
                      <a:pt x="416" y="66"/>
                      <a:pt x="416" y="66"/>
                      <a:pt x="416" y="66"/>
                    </a:cubicBezTo>
                    <a:cubicBezTo>
                      <a:pt x="416" y="51"/>
                      <a:pt x="416" y="51"/>
                      <a:pt x="416" y="51"/>
                    </a:cubicBezTo>
                    <a:lnTo>
                      <a:pt x="437" y="5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33" name="Freeform 25">
                <a:extLst>
                  <a:ext uri="{FF2B5EF4-FFF2-40B4-BE49-F238E27FC236}">
                    <a16:creationId xmlns:a16="http://schemas.microsoft.com/office/drawing/2014/main" id="{1A352BDB-ADCA-42B7-94EB-175166FD1F70}"/>
                  </a:ext>
                </a:extLst>
              </p:cNvPr>
              <p:cNvSpPr>
                <a:spLocks noChangeAspect="1" noEditPoints="1"/>
              </p:cNvSpPr>
              <p:nvPr/>
            </p:nvSpPr>
            <p:spPr bwMode="auto">
              <a:xfrm>
                <a:off x="-1735138" y="1568451"/>
                <a:ext cx="1287463" cy="1284288"/>
              </a:xfrm>
              <a:custGeom>
                <a:avLst/>
                <a:gdLst>
                  <a:gd name="T0" fmla="*/ 269 w 341"/>
                  <a:gd name="T1" fmla="*/ 60 h 340"/>
                  <a:gd name="T2" fmla="*/ 281 w 341"/>
                  <a:gd name="T3" fmla="*/ 72 h 340"/>
                  <a:gd name="T4" fmla="*/ 281 w 341"/>
                  <a:gd name="T5" fmla="*/ 268 h 340"/>
                  <a:gd name="T6" fmla="*/ 269 w 341"/>
                  <a:gd name="T7" fmla="*/ 280 h 340"/>
                  <a:gd name="T8" fmla="*/ 73 w 341"/>
                  <a:gd name="T9" fmla="*/ 280 h 340"/>
                  <a:gd name="T10" fmla="*/ 61 w 341"/>
                  <a:gd name="T11" fmla="*/ 268 h 340"/>
                  <a:gd name="T12" fmla="*/ 61 w 341"/>
                  <a:gd name="T13" fmla="*/ 72 h 340"/>
                  <a:gd name="T14" fmla="*/ 73 w 341"/>
                  <a:gd name="T15" fmla="*/ 60 h 340"/>
                  <a:gd name="T16" fmla="*/ 269 w 341"/>
                  <a:gd name="T17" fmla="*/ 60 h 340"/>
                  <a:gd name="T18" fmla="*/ 269 w 341"/>
                  <a:gd name="T19" fmla="*/ 48 h 340"/>
                  <a:gd name="T20" fmla="*/ 73 w 341"/>
                  <a:gd name="T21" fmla="*/ 48 h 340"/>
                  <a:gd name="T22" fmla="*/ 49 w 341"/>
                  <a:gd name="T23" fmla="*/ 72 h 340"/>
                  <a:gd name="T24" fmla="*/ 49 w 341"/>
                  <a:gd name="T25" fmla="*/ 268 h 340"/>
                  <a:gd name="T26" fmla="*/ 73 w 341"/>
                  <a:gd name="T27" fmla="*/ 292 h 340"/>
                  <a:gd name="T28" fmla="*/ 269 w 341"/>
                  <a:gd name="T29" fmla="*/ 292 h 340"/>
                  <a:gd name="T30" fmla="*/ 293 w 341"/>
                  <a:gd name="T31" fmla="*/ 268 h 340"/>
                  <a:gd name="T32" fmla="*/ 293 w 341"/>
                  <a:gd name="T33" fmla="*/ 72 h 340"/>
                  <a:gd name="T34" fmla="*/ 269 w 341"/>
                  <a:gd name="T35" fmla="*/ 48 h 340"/>
                  <a:gd name="T36" fmla="*/ 13 w 341"/>
                  <a:gd name="T37" fmla="*/ 0 h 340"/>
                  <a:gd name="T38" fmla="*/ 0 w 341"/>
                  <a:gd name="T39" fmla="*/ 13 h 340"/>
                  <a:gd name="T40" fmla="*/ 13 w 341"/>
                  <a:gd name="T41" fmla="*/ 26 h 340"/>
                  <a:gd name="T42" fmla="*/ 26 w 341"/>
                  <a:gd name="T43" fmla="*/ 13 h 340"/>
                  <a:gd name="T44" fmla="*/ 13 w 341"/>
                  <a:gd name="T45" fmla="*/ 0 h 340"/>
                  <a:gd name="T46" fmla="*/ 328 w 341"/>
                  <a:gd name="T47" fmla="*/ 0 h 340"/>
                  <a:gd name="T48" fmla="*/ 315 w 341"/>
                  <a:gd name="T49" fmla="*/ 13 h 340"/>
                  <a:gd name="T50" fmla="*/ 328 w 341"/>
                  <a:gd name="T51" fmla="*/ 26 h 340"/>
                  <a:gd name="T52" fmla="*/ 341 w 341"/>
                  <a:gd name="T53" fmla="*/ 13 h 340"/>
                  <a:gd name="T54" fmla="*/ 328 w 341"/>
                  <a:gd name="T55" fmla="*/ 0 h 340"/>
                  <a:gd name="T56" fmla="*/ 13 w 341"/>
                  <a:gd name="T57" fmla="*/ 314 h 340"/>
                  <a:gd name="T58" fmla="*/ 0 w 341"/>
                  <a:gd name="T59" fmla="*/ 327 h 340"/>
                  <a:gd name="T60" fmla="*/ 13 w 341"/>
                  <a:gd name="T61" fmla="*/ 340 h 340"/>
                  <a:gd name="T62" fmla="*/ 26 w 341"/>
                  <a:gd name="T63" fmla="*/ 327 h 340"/>
                  <a:gd name="T64" fmla="*/ 13 w 341"/>
                  <a:gd name="T65" fmla="*/ 314 h 340"/>
                  <a:gd name="T66" fmla="*/ 328 w 341"/>
                  <a:gd name="T67" fmla="*/ 314 h 340"/>
                  <a:gd name="T68" fmla="*/ 315 w 341"/>
                  <a:gd name="T69" fmla="*/ 327 h 340"/>
                  <a:gd name="T70" fmla="*/ 328 w 341"/>
                  <a:gd name="T71" fmla="*/ 340 h 340"/>
                  <a:gd name="T72" fmla="*/ 341 w 341"/>
                  <a:gd name="T73" fmla="*/ 327 h 340"/>
                  <a:gd name="T74" fmla="*/ 328 w 341"/>
                  <a:gd name="T75"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340">
                    <a:moveTo>
                      <a:pt x="269" y="60"/>
                    </a:moveTo>
                    <a:cubicBezTo>
                      <a:pt x="276" y="60"/>
                      <a:pt x="281" y="65"/>
                      <a:pt x="281" y="72"/>
                    </a:cubicBezTo>
                    <a:cubicBezTo>
                      <a:pt x="281" y="268"/>
                      <a:pt x="281" y="268"/>
                      <a:pt x="281" y="268"/>
                    </a:cubicBezTo>
                    <a:cubicBezTo>
                      <a:pt x="281" y="275"/>
                      <a:pt x="276" y="280"/>
                      <a:pt x="269" y="280"/>
                    </a:cubicBezTo>
                    <a:cubicBezTo>
                      <a:pt x="73" y="280"/>
                      <a:pt x="73" y="280"/>
                      <a:pt x="73" y="280"/>
                    </a:cubicBezTo>
                    <a:cubicBezTo>
                      <a:pt x="66" y="280"/>
                      <a:pt x="61" y="275"/>
                      <a:pt x="61" y="268"/>
                    </a:cubicBezTo>
                    <a:cubicBezTo>
                      <a:pt x="61" y="72"/>
                      <a:pt x="61" y="72"/>
                      <a:pt x="61" y="72"/>
                    </a:cubicBezTo>
                    <a:cubicBezTo>
                      <a:pt x="61" y="65"/>
                      <a:pt x="66" y="60"/>
                      <a:pt x="73" y="60"/>
                    </a:cubicBezTo>
                    <a:cubicBezTo>
                      <a:pt x="269" y="60"/>
                      <a:pt x="269" y="60"/>
                      <a:pt x="269" y="60"/>
                    </a:cubicBezTo>
                    <a:moveTo>
                      <a:pt x="269" y="48"/>
                    </a:moveTo>
                    <a:cubicBezTo>
                      <a:pt x="73" y="48"/>
                      <a:pt x="73" y="48"/>
                      <a:pt x="73" y="48"/>
                    </a:cubicBezTo>
                    <a:cubicBezTo>
                      <a:pt x="60" y="48"/>
                      <a:pt x="49" y="59"/>
                      <a:pt x="49" y="72"/>
                    </a:cubicBezTo>
                    <a:cubicBezTo>
                      <a:pt x="49" y="268"/>
                      <a:pt x="49" y="268"/>
                      <a:pt x="49" y="268"/>
                    </a:cubicBezTo>
                    <a:cubicBezTo>
                      <a:pt x="49" y="281"/>
                      <a:pt x="60" y="292"/>
                      <a:pt x="73" y="292"/>
                    </a:cubicBezTo>
                    <a:cubicBezTo>
                      <a:pt x="269" y="292"/>
                      <a:pt x="269" y="292"/>
                      <a:pt x="269" y="292"/>
                    </a:cubicBezTo>
                    <a:cubicBezTo>
                      <a:pt x="282" y="292"/>
                      <a:pt x="293" y="281"/>
                      <a:pt x="293" y="268"/>
                    </a:cubicBezTo>
                    <a:cubicBezTo>
                      <a:pt x="293" y="72"/>
                      <a:pt x="293" y="72"/>
                      <a:pt x="293" y="72"/>
                    </a:cubicBezTo>
                    <a:cubicBezTo>
                      <a:pt x="293" y="59"/>
                      <a:pt x="282" y="48"/>
                      <a:pt x="269" y="48"/>
                    </a:cubicBezTo>
                    <a:close/>
                    <a:moveTo>
                      <a:pt x="13" y="0"/>
                    </a:moveTo>
                    <a:cubicBezTo>
                      <a:pt x="6" y="0"/>
                      <a:pt x="0" y="5"/>
                      <a:pt x="0" y="13"/>
                    </a:cubicBezTo>
                    <a:cubicBezTo>
                      <a:pt x="0" y="20"/>
                      <a:pt x="6" y="26"/>
                      <a:pt x="13" y="26"/>
                    </a:cubicBezTo>
                    <a:cubicBezTo>
                      <a:pt x="21" y="26"/>
                      <a:pt x="26" y="20"/>
                      <a:pt x="26" y="13"/>
                    </a:cubicBezTo>
                    <a:cubicBezTo>
                      <a:pt x="26" y="5"/>
                      <a:pt x="21" y="0"/>
                      <a:pt x="13" y="0"/>
                    </a:cubicBezTo>
                    <a:close/>
                    <a:moveTo>
                      <a:pt x="328" y="0"/>
                    </a:moveTo>
                    <a:cubicBezTo>
                      <a:pt x="321" y="0"/>
                      <a:pt x="315" y="5"/>
                      <a:pt x="315" y="13"/>
                    </a:cubicBezTo>
                    <a:cubicBezTo>
                      <a:pt x="315" y="20"/>
                      <a:pt x="321" y="26"/>
                      <a:pt x="328" y="26"/>
                    </a:cubicBezTo>
                    <a:cubicBezTo>
                      <a:pt x="336" y="26"/>
                      <a:pt x="341" y="20"/>
                      <a:pt x="341" y="13"/>
                    </a:cubicBezTo>
                    <a:cubicBezTo>
                      <a:pt x="341" y="5"/>
                      <a:pt x="336" y="0"/>
                      <a:pt x="328" y="0"/>
                    </a:cubicBezTo>
                    <a:close/>
                    <a:moveTo>
                      <a:pt x="13" y="314"/>
                    </a:moveTo>
                    <a:cubicBezTo>
                      <a:pt x="6" y="314"/>
                      <a:pt x="0" y="320"/>
                      <a:pt x="0" y="327"/>
                    </a:cubicBezTo>
                    <a:cubicBezTo>
                      <a:pt x="0" y="335"/>
                      <a:pt x="6" y="340"/>
                      <a:pt x="13" y="340"/>
                    </a:cubicBezTo>
                    <a:cubicBezTo>
                      <a:pt x="21" y="340"/>
                      <a:pt x="26" y="335"/>
                      <a:pt x="26" y="327"/>
                    </a:cubicBezTo>
                    <a:cubicBezTo>
                      <a:pt x="26" y="320"/>
                      <a:pt x="21" y="314"/>
                      <a:pt x="13" y="314"/>
                    </a:cubicBezTo>
                    <a:close/>
                    <a:moveTo>
                      <a:pt x="328" y="314"/>
                    </a:moveTo>
                    <a:cubicBezTo>
                      <a:pt x="321" y="314"/>
                      <a:pt x="315" y="320"/>
                      <a:pt x="315" y="327"/>
                    </a:cubicBezTo>
                    <a:cubicBezTo>
                      <a:pt x="315" y="335"/>
                      <a:pt x="321" y="340"/>
                      <a:pt x="328" y="340"/>
                    </a:cubicBezTo>
                    <a:cubicBezTo>
                      <a:pt x="336" y="340"/>
                      <a:pt x="341" y="335"/>
                      <a:pt x="341" y="327"/>
                    </a:cubicBezTo>
                    <a:cubicBezTo>
                      <a:pt x="341" y="320"/>
                      <a:pt x="336" y="314"/>
                      <a:pt x="328" y="3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131" name="正方形/長方形 130">
              <a:extLst>
                <a:ext uri="{FF2B5EF4-FFF2-40B4-BE49-F238E27FC236}">
                  <a16:creationId xmlns:a16="http://schemas.microsoft.com/office/drawing/2014/main" id="{17DD2C50-216E-441A-809C-AEA5AC8AB0CD}"/>
                </a:ext>
              </a:extLst>
            </p:cNvPr>
            <p:cNvSpPr/>
            <p:nvPr/>
          </p:nvSpPr>
          <p:spPr>
            <a:xfrm>
              <a:off x="3800634" y="3372612"/>
              <a:ext cx="990977" cy="52322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800" b="1" i="0" u="none" strike="noStrike" kern="0" cap="none" spc="0" normalizeH="0" baseline="0" noProof="0" dirty="0">
                  <a:ln>
                    <a:noFill/>
                  </a:ln>
                  <a:effectLst/>
                  <a:uLnTx/>
                  <a:uFillTx/>
                  <a:latin typeface="メイリオ"/>
                </a:rPr>
                <a:t>GPU</a:t>
              </a:r>
            </a:p>
          </p:txBody>
        </p:sp>
      </p:grpSp>
      <p:sp>
        <p:nvSpPr>
          <p:cNvPr id="139" name="正方形/長方形 138">
            <a:extLst>
              <a:ext uri="{FF2B5EF4-FFF2-40B4-BE49-F238E27FC236}">
                <a16:creationId xmlns:a16="http://schemas.microsoft.com/office/drawing/2014/main" id="{51E83634-E54D-4923-9600-894DFDFDC4F6}"/>
              </a:ext>
            </a:extLst>
          </p:cNvPr>
          <p:cNvSpPr/>
          <p:nvPr/>
        </p:nvSpPr>
        <p:spPr>
          <a:xfrm>
            <a:off x="1518739" y="2679201"/>
            <a:ext cx="1166859"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0" name="正方形/長方形 139">
            <a:extLst>
              <a:ext uri="{FF2B5EF4-FFF2-40B4-BE49-F238E27FC236}">
                <a16:creationId xmlns:a16="http://schemas.microsoft.com/office/drawing/2014/main" id="{BCB7CF69-F444-4D11-AC51-24056DFE80FD}"/>
              </a:ext>
            </a:extLst>
          </p:cNvPr>
          <p:cNvSpPr/>
          <p:nvPr/>
        </p:nvSpPr>
        <p:spPr>
          <a:xfrm>
            <a:off x="2759300" y="1401689"/>
            <a:ext cx="1166858"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1" name="正方形/長方形 140">
            <a:extLst>
              <a:ext uri="{FF2B5EF4-FFF2-40B4-BE49-F238E27FC236}">
                <a16:creationId xmlns:a16="http://schemas.microsoft.com/office/drawing/2014/main" id="{71FCD86E-5F5C-49C7-AAA9-D3B574A7F743}"/>
              </a:ext>
            </a:extLst>
          </p:cNvPr>
          <p:cNvSpPr/>
          <p:nvPr/>
        </p:nvSpPr>
        <p:spPr>
          <a:xfrm>
            <a:off x="6222816" y="3169813"/>
            <a:ext cx="1166858"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Reporting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2" name="正方形/長方形 141">
            <a:extLst>
              <a:ext uri="{FF2B5EF4-FFF2-40B4-BE49-F238E27FC236}">
                <a16:creationId xmlns:a16="http://schemas.microsoft.com/office/drawing/2014/main" id="{CED0E78B-4030-4980-AC57-1FFE10B3704C}"/>
              </a:ext>
            </a:extLst>
          </p:cNvPr>
          <p:cNvSpPr/>
          <p:nvPr/>
        </p:nvSpPr>
        <p:spPr>
          <a:xfrm>
            <a:off x="6270274" y="1954069"/>
            <a:ext cx="116685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p:txBody>
      </p:sp>
      <p:sp>
        <p:nvSpPr>
          <p:cNvPr id="143" name="正方形/長方形 142">
            <a:extLst>
              <a:ext uri="{FF2B5EF4-FFF2-40B4-BE49-F238E27FC236}">
                <a16:creationId xmlns:a16="http://schemas.microsoft.com/office/drawing/2014/main" id="{220A4AB6-01EF-4FDC-81AE-E5ECBC5545D0}"/>
              </a:ext>
            </a:extLst>
          </p:cNvPr>
          <p:cNvSpPr/>
          <p:nvPr/>
        </p:nvSpPr>
        <p:spPr>
          <a:xfrm>
            <a:off x="6159356" y="4510404"/>
            <a:ext cx="1400063"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Report</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p:txBody>
      </p:sp>
    </p:spTree>
    <p:extLst>
      <p:ext uri="{BB962C8B-B14F-4D97-AF65-F5344CB8AC3E}">
        <p14:creationId xmlns:p14="http://schemas.microsoft.com/office/powerpoint/2010/main" val="192278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319EEFC-5A76-44E8-8077-BC4CCDFE585A}"/>
              </a:ext>
            </a:extLst>
          </p:cNvPr>
          <p:cNvSpPr/>
          <p:nvPr/>
        </p:nvSpPr>
        <p:spPr bwMode="auto">
          <a:xfrm>
            <a:off x="1292944" y="347459"/>
            <a:ext cx="7851055"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6" name="正方形/長方形 5">
            <a:extLst>
              <a:ext uri="{FF2B5EF4-FFF2-40B4-BE49-F238E27FC236}">
                <a16:creationId xmlns:a16="http://schemas.microsoft.com/office/drawing/2014/main" id="{7F7977EA-3B39-45A2-9D4C-9EE8974F7686}"/>
              </a:ext>
            </a:extLst>
          </p:cNvPr>
          <p:cNvSpPr/>
          <p:nvPr/>
        </p:nvSpPr>
        <p:spPr bwMode="auto">
          <a:xfrm>
            <a:off x="6099625" y="347459"/>
            <a:ext cx="3034144"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7" name="フリーフォーム: 図形 6">
            <a:extLst>
              <a:ext uri="{FF2B5EF4-FFF2-40B4-BE49-F238E27FC236}">
                <a16:creationId xmlns:a16="http://schemas.microsoft.com/office/drawing/2014/main" id="{8159DD2B-FEF9-461B-94CA-C6C46525620C}"/>
              </a:ext>
            </a:extLst>
          </p:cNvPr>
          <p:cNvSpPr/>
          <p:nvPr/>
        </p:nvSpPr>
        <p:spPr bwMode="auto">
          <a:xfrm>
            <a:off x="0" y="347459"/>
            <a:ext cx="4303059" cy="4367971"/>
          </a:xfrm>
          <a:custGeom>
            <a:avLst/>
            <a:gdLst>
              <a:gd name="connsiteX0" fmla="*/ 4303059 w 4303059"/>
              <a:gd name="connsiteY0" fmla="*/ 0 h 4378363"/>
              <a:gd name="connsiteX1" fmla="*/ 4303059 w 4303059"/>
              <a:gd name="connsiteY1" fmla="*/ 1387737 h 4378363"/>
              <a:gd name="connsiteX2" fmla="*/ 1312433 w 4303059"/>
              <a:gd name="connsiteY2" fmla="*/ 4378363 h 4378363"/>
              <a:gd name="connsiteX3" fmla="*/ 0 w 4303059"/>
              <a:gd name="connsiteY3" fmla="*/ 4378363 h 4378363"/>
              <a:gd name="connsiteX4" fmla="*/ 0 w 4303059"/>
              <a:gd name="connsiteY4" fmla="*/ 10758 h 4378363"/>
              <a:gd name="connsiteX5" fmla="*/ 4303059 w 4303059"/>
              <a:gd name="connsiteY5" fmla="*/ 0 h 437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059" h="4378363">
                <a:moveTo>
                  <a:pt x="4303059" y="0"/>
                </a:moveTo>
                <a:lnTo>
                  <a:pt x="4303059" y="1387737"/>
                </a:lnTo>
                <a:lnTo>
                  <a:pt x="1312433" y="4378363"/>
                </a:lnTo>
                <a:lnTo>
                  <a:pt x="0" y="4378363"/>
                </a:lnTo>
                <a:lnTo>
                  <a:pt x="0" y="10758"/>
                </a:lnTo>
                <a:lnTo>
                  <a:pt x="4303059" y="0"/>
                </a:lnTo>
                <a:close/>
              </a:path>
            </a:pathLst>
          </a:cu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ja-JP" altLang="en-US" b="1" dirty="0">
              <a:solidFill>
                <a:srgbClr val="000000"/>
              </a:solidFill>
              <a:latin typeface="メイリオ"/>
            </a:endParaRPr>
          </a:p>
        </p:txBody>
      </p:sp>
      <p:sp>
        <p:nvSpPr>
          <p:cNvPr id="8" name="円/楕円 130">
            <a:extLst>
              <a:ext uri="{FF2B5EF4-FFF2-40B4-BE49-F238E27FC236}">
                <a16:creationId xmlns:a16="http://schemas.microsoft.com/office/drawing/2014/main" id="{58732B63-EF1C-4262-ABD3-D5FAFDD9F984}"/>
              </a:ext>
            </a:extLst>
          </p:cNvPr>
          <p:cNvSpPr/>
          <p:nvPr/>
        </p:nvSpPr>
        <p:spPr bwMode="auto">
          <a:xfrm>
            <a:off x="7895854" y="2367322"/>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9" name="円/楕円 130">
            <a:extLst>
              <a:ext uri="{FF2B5EF4-FFF2-40B4-BE49-F238E27FC236}">
                <a16:creationId xmlns:a16="http://schemas.microsoft.com/office/drawing/2014/main" id="{74B246F0-C145-4909-91BF-902AE372B65A}"/>
              </a:ext>
            </a:extLst>
          </p:cNvPr>
          <p:cNvSpPr/>
          <p:nvPr/>
        </p:nvSpPr>
        <p:spPr bwMode="auto">
          <a:xfrm>
            <a:off x="394369" y="3670948"/>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0" name="円/楕円 130">
            <a:extLst>
              <a:ext uri="{FF2B5EF4-FFF2-40B4-BE49-F238E27FC236}">
                <a16:creationId xmlns:a16="http://schemas.microsoft.com/office/drawing/2014/main" id="{261A9E15-AC6E-4705-9EF1-F3B86DFDA152}"/>
              </a:ext>
            </a:extLst>
          </p:cNvPr>
          <p:cNvSpPr/>
          <p:nvPr/>
        </p:nvSpPr>
        <p:spPr bwMode="auto">
          <a:xfrm>
            <a:off x="7880877" y="11279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1" name="円/楕円 130">
            <a:extLst>
              <a:ext uri="{FF2B5EF4-FFF2-40B4-BE49-F238E27FC236}">
                <a16:creationId xmlns:a16="http://schemas.microsoft.com/office/drawing/2014/main" id="{7F44C708-77B5-487F-A1A7-1F3A598A5E1E}"/>
              </a:ext>
            </a:extLst>
          </p:cNvPr>
          <p:cNvSpPr/>
          <p:nvPr/>
        </p:nvSpPr>
        <p:spPr bwMode="auto">
          <a:xfrm>
            <a:off x="395450" y="23751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12" name="グループ化 11">
            <a:extLst>
              <a:ext uri="{FF2B5EF4-FFF2-40B4-BE49-F238E27FC236}">
                <a16:creationId xmlns:a16="http://schemas.microsoft.com/office/drawing/2014/main" id="{DAEC64D7-4D85-4828-8A01-5157BB643E17}"/>
              </a:ext>
            </a:extLst>
          </p:cNvPr>
          <p:cNvGrpSpPr/>
          <p:nvPr/>
        </p:nvGrpSpPr>
        <p:grpSpPr>
          <a:xfrm>
            <a:off x="617080" y="3473854"/>
            <a:ext cx="503367" cy="566361"/>
            <a:chOff x="-429535" y="1629506"/>
            <a:chExt cx="382587" cy="430466"/>
          </a:xfrm>
        </p:grpSpPr>
        <p:sp>
          <p:nvSpPr>
            <p:cNvPr id="13" name="角丸四角形 171">
              <a:extLst>
                <a:ext uri="{FF2B5EF4-FFF2-40B4-BE49-F238E27FC236}">
                  <a16:creationId xmlns:a16="http://schemas.microsoft.com/office/drawing/2014/main" id="{42036ADF-58ED-4961-A310-35F8C27A6929}"/>
                </a:ext>
              </a:extLst>
            </p:cNvPr>
            <p:cNvSpPr/>
            <p:nvPr/>
          </p:nvSpPr>
          <p:spPr bwMode="auto">
            <a:xfrm>
              <a:off x="-429535" y="1708742"/>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ｔ</a:t>
              </a:r>
            </a:p>
          </p:txBody>
        </p:sp>
        <p:sp>
          <p:nvSpPr>
            <p:cNvPr id="14" name="角丸四角形 172">
              <a:extLst>
                <a:ext uri="{FF2B5EF4-FFF2-40B4-BE49-F238E27FC236}">
                  <a16:creationId xmlns:a16="http://schemas.microsoft.com/office/drawing/2014/main" id="{E667C3B8-7249-4DFA-B5E0-4362605047EA}"/>
                </a:ext>
              </a:extLst>
            </p:cNvPr>
            <p:cNvSpPr/>
            <p:nvPr/>
          </p:nvSpPr>
          <p:spPr bwMode="auto">
            <a:xfrm>
              <a:off x="-307645" y="1629506"/>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ｆ</a:t>
              </a:r>
            </a:p>
          </p:txBody>
        </p:sp>
        <p:grpSp>
          <p:nvGrpSpPr>
            <p:cNvPr id="15" name="グループ化 14">
              <a:extLst>
                <a:ext uri="{FF2B5EF4-FFF2-40B4-BE49-F238E27FC236}">
                  <a16:creationId xmlns:a16="http://schemas.microsoft.com/office/drawing/2014/main" id="{D7448952-8878-4E95-8420-4BE3620F2E1A}"/>
                </a:ext>
              </a:extLst>
            </p:cNvPr>
            <p:cNvGrpSpPr/>
            <p:nvPr/>
          </p:nvGrpSpPr>
          <p:grpSpPr>
            <a:xfrm>
              <a:off x="-207369" y="1758075"/>
              <a:ext cx="160421" cy="160421"/>
              <a:chOff x="-493779" y="1717248"/>
              <a:chExt cx="160421" cy="160421"/>
            </a:xfrm>
          </p:grpSpPr>
          <p:sp>
            <p:nvSpPr>
              <p:cNvPr id="19" name="角丸四角形 177">
                <a:extLst>
                  <a:ext uri="{FF2B5EF4-FFF2-40B4-BE49-F238E27FC236}">
                    <a16:creationId xmlns:a16="http://schemas.microsoft.com/office/drawing/2014/main" id="{F5A5F38D-9AF5-47F5-AEEC-642D0D4CFE3C}"/>
                  </a:ext>
                </a:extLst>
              </p:cNvPr>
              <p:cNvSpPr/>
              <p:nvPr/>
            </p:nvSpPr>
            <p:spPr bwMode="auto">
              <a:xfrm>
                <a:off x="-493779" y="171724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5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20" name="円/楕円 178">
                <a:extLst>
                  <a:ext uri="{FF2B5EF4-FFF2-40B4-BE49-F238E27FC236}">
                    <a16:creationId xmlns:a16="http://schemas.microsoft.com/office/drawing/2014/main" id="{7308FE55-4728-4EA2-BA00-9E7FE40A2050}"/>
                  </a:ext>
                </a:extLst>
              </p:cNvPr>
              <p:cNvSpPr/>
              <p:nvPr/>
            </p:nvSpPr>
            <p:spPr bwMode="auto">
              <a:xfrm>
                <a:off x="-457375" y="1754723"/>
                <a:ext cx="90000" cy="90000"/>
              </a:xfrm>
              <a:prstGeom prst="ellipse">
                <a:avLst/>
              </a:prstGeom>
              <a:solidFill>
                <a:srgbClr val="FFFFFF"/>
              </a:solidFill>
              <a:ln w="31750" cap="flat" cmpd="sng" algn="ctr">
                <a:solidFill>
                  <a:srgbClr val="002B62"/>
                </a:solidFill>
                <a:prstDash val="soli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21" name="円/楕円 179">
                <a:extLst>
                  <a:ext uri="{FF2B5EF4-FFF2-40B4-BE49-F238E27FC236}">
                    <a16:creationId xmlns:a16="http://schemas.microsoft.com/office/drawing/2014/main" id="{6EA5CE64-7146-4309-BDE2-F7090D7183D8}"/>
                  </a:ext>
                </a:extLst>
              </p:cNvPr>
              <p:cNvSpPr/>
              <p:nvPr/>
            </p:nvSpPr>
            <p:spPr bwMode="auto">
              <a:xfrm>
                <a:off x="-374462" y="1731010"/>
                <a:ext cx="27362" cy="27362"/>
              </a:xfrm>
              <a:prstGeom prst="ellipse">
                <a:avLst/>
              </a:prstGeom>
              <a:solidFill>
                <a:srgbClr val="002B62"/>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6" name="グループ化 15">
              <a:extLst>
                <a:ext uri="{FF2B5EF4-FFF2-40B4-BE49-F238E27FC236}">
                  <a16:creationId xmlns:a16="http://schemas.microsoft.com/office/drawing/2014/main" id="{06857A35-3D00-4F9A-9342-D16913D28015}"/>
                </a:ext>
              </a:extLst>
            </p:cNvPr>
            <p:cNvGrpSpPr/>
            <p:nvPr/>
          </p:nvGrpSpPr>
          <p:grpSpPr>
            <a:xfrm>
              <a:off x="-406303" y="1826044"/>
              <a:ext cx="274378" cy="233928"/>
              <a:chOff x="-554515" y="1151626"/>
              <a:chExt cx="274378" cy="233928"/>
            </a:xfrm>
          </p:grpSpPr>
          <p:sp>
            <p:nvSpPr>
              <p:cNvPr id="17" name="角丸四角形 175">
                <a:extLst>
                  <a:ext uri="{FF2B5EF4-FFF2-40B4-BE49-F238E27FC236}">
                    <a16:creationId xmlns:a16="http://schemas.microsoft.com/office/drawing/2014/main" id="{AECE2A63-41E3-497F-A924-D21F88D7D785}"/>
                  </a:ext>
                </a:extLst>
              </p:cNvPr>
              <p:cNvSpPr/>
              <p:nvPr/>
            </p:nvSpPr>
            <p:spPr bwMode="auto">
              <a:xfrm>
                <a:off x="-495542" y="117115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8" name="正方形/長方形 17">
                <a:extLst>
                  <a:ext uri="{FF2B5EF4-FFF2-40B4-BE49-F238E27FC236}">
                    <a16:creationId xmlns:a16="http://schemas.microsoft.com/office/drawing/2014/main" id="{214140C4-7E39-4638-9026-C300C888DD6B}"/>
                  </a:ext>
                </a:extLst>
              </p:cNvPr>
              <p:cNvSpPr/>
              <p:nvPr/>
            </p:nvSpPr>
            <p:spPr>
              <a:xfrm>
                <a:off x="-554515" y="1151626"/>
                <a:ext cx="274378" cy="233928"/>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2B62"/>
                    </a:solidFill>
                    <a:effectLst/>
                    <a:uLnTx/>
                    <a:uFillTx/>
                    <a:latin typeface="メイリオ"/>
                    <a:ea typeface="メイリオ"/>
                    <a:cs typeface="+mn-cs"/>
                  </a:rPr>
                  <a:t>in</a:t>
                </a:r>
                <a:endParaRPr kumimoji="1" lang="ja-JP" altLang="en-US" sz="1050" b="1" i="0" u="none" strike="noStrike" kern="1200" cap="none" spc="0" normalizeH="0" baseline="0" noProof="0" dirty="0">
                  <a:ln>
                    <a:noFill/>
                  </a:ln>
                  <a:solidFill>
                    <a:srgbClr val="002B62"/>
                  </a:solidFill>
                  <a:effectLst/>
                  <a:uLnTx/>
                  <a:uFillTx/>
                  <a:latin typeface="メイリオ"/>
                  <a:ea typeface="メイリオ"/>
                  <a:cs typeface="+mn-cs"/>
                </a:endParaRPr>
              </a:p>
            </p:txBody>
          </p:sp>
        </p:grpSp>
      </p:grpSp>
      <p:grpSp>
        <p:nvGrpSpPr>
          <p:cNvPr id="23" name="グループ化 22">
            <a:extLst>
              <a:ext uri="{FF2B5EF4-FFF2-40B4-BE49-F238E27FC236}">
                <a16:creationId xmlns:a16="http://schemas.microsoft.com/office/drawing/2014/main" id="{0DB034BF-F901-4CC3-B62C-5CF33EFC4A07}"/>
              </a:ext>
            </a:extLst>
          </p:cNvPr>
          <p:cNvGrpSpPr>
            <a:grpSpLocks noChangeAspect="1"/>
          </p:cNvGrpSpPr>
          <p:nvPr/>
        </p:nvGrpSpPr>
        <p:grpSpPr bwMode="gray">
          <a:xfrm>
            <a:off x="8042744" y="877329"/>
            <a:ext cx="629816" cy="540000"/>
            <a:chOff x="4115593" y="1166218"/>
            <a:chExt cx="912812" cy="782638"/>
          </a:xfrm>
        </p:grpSpPr>
        <p:sp>
          <p:nvSpPr>
            <p:cNvPr id="24" name="Freeform 171">
              <a:extLst>
                <a:ext uri="{FF2B5EF4-FFF2-40B4-BE49-F238E27FC236}">
                  <a16:creationId xmlns:a16="http://schemas.microsoft.com/office/drawing/2014/main" id="{D7CEE304-C07F-4DD3-9DBD-B7971DCE5A18}"/>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5" name="Rectangle 172">
              <a:extLst>
                <a:ext uri="{FF2B5EF4-FFF2-40B4-BE49-F238E27FC236}">
                  <a16:creationId xmlns:a16="http://schemas.microsoft.com/office/drawing/2014/main" id="{8B26812C-B872-495B-906F-45BC4AD66B41}"/>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26" name="グループ化 25">
            <a:extLst>
              <a:ext uri="{FF2B5EF4-FFF2-40B4-BE49-F238E27FC236}">
                <a16:creationId xmlns:a16="http://schemas.microsoft.com/office/drawing/2014/main" id="{DA34DD87-D5C2-4BD6-879E-DC6FEB4C0D0B}"/>
              </a:ext>
            </a:extLst>
          </p:cNvPr>
          <p:cNvGrpSpPr>
            <a:grpSpLocks noChangeAspect="1"/>
          </p:cNvGrpSpPr>
          <p:nvPr/>
        </p:nvGrpSpPr>
        <p:grpSpPr bwMode="gray">
          <a:xfrm>
            <a:off x="8152978" y="1994048"/>
            <a:ext cx="432000" cy="672645"/>
            <a:chOff x="7565993" y="5025856"/>
            <a:chExt cx="542926" cy="841375"/>
          </a:xfrm>
        </p:grpSpPr>
        <p:sp>
          <p:nvSpPr>
            <p:cNvPr id="27" name="Freeform 39">
              <a:extLst>
                <a:ext uri="{FF2B5EF4-FFF2-40B4-BE49-F238E27FC236}">
                  <a16:creationId xmlns:a16="http://schemas.microsoft.com/office/drawing/2014/main" id="{BEF69DCA-BD92-4AE8-84A3-591C6968D04E}"/>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8" name="フリーフォーム 176">
              <a:extLst>
                <a:ext uri="{FF2B5EF4-FFF2-40B4-BE49-F238E27FC236}">
                  <a16:creationId xmlns:a16="http://schemas.microsoft.com/office/drawing/2014/main" id="{E817A956-072D-42E7-B3AD-412DD915D872}"/>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29" name="Picture 74">
            <a:extLst>
              <a:ext uri="{FF2B5EF4-FFF2-40B4-BE49-F238E27FC236}">
                <a16:creationId xmlns:a16="http://schemas.microsoft.com/office/drawing/2014/main" id="{2E012514-0B47-4400-A739-79F0BAE5EC72}"/>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474" y="895454"/>
            <a:ext cx="328273" cy="373038"/>
          </a:xfrm>
          <a:prstGeom prst="rect">
            <a:avLst/>
          </a:prstGeom>
        </p:spPr>
      </p:pic>
      <p:pic>
        <p:nvPicPr>
          <p:cNvPr id="30" name="Picture 74">
            <a:extLst>
              <a:ext uri="{FF2B5EF4-FFF2-40B4-BE49-F238E27FC236}">
                <a16:creationId xmlns:a16="http://schemas.microsoft.com/office/drawing/2014/main" id="{B86A19EB-B095-4928-969B-433A87955CF7}"/>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205285" y="2151880"/>
            <a:ext cx="328273" cy="373038"/>
          </a:xfrm>
          <a:prstGeom prst="rect">
            <a:avLst/>
          </a:prstGeom>
        </p:spPr>
      </p:pic>
      <p:sp>
        <p:nvSpPr>
          <p:cNvPr id="31" name="フリーフォーム 170">
            <a:extLst>
              <a:ext uri="{FF2B5EF4-FFF2-40B4-BE49-F238E27FC236}">
                <a16:creationId xmlns:a16="http://schemas.microsoft.com/office/drawing/2014/main" id="{038E0FA4-56A5-42F0-B07C-189BE6D07D0B}"/>
              </a:ext>
            </a:extLst>
          </p:cNvPr>
          <p:cNvSpPr>
            <a:spLocks noChangeAspect="1"/>
          </p:cNvSpPr>
          <p:nvPr/>
        </p:nvSpPr>
        <p:spPr bwMode="gray">
          <a:xfrm>
            <a:off x="575396" y="2177653"/>
            <a:ext cx="557828" cy="496632"/>
          </a:xfrm>
          <a:custGeom>
            <a:avLst/>
            <a:gdLst>
              <a:gd name="connsiteX0" fmla="*/ 1003382 w 1504950"/>
              <a:gd name="connsiteY0" fmla="*/ 913153 h 1339851"/>
              <a:gd name="connsiteX1" fmla="*/ 1001262 w 1504950"/>
              <a:gd name="connsiteY1" fmla="*/ 917309 h 1339851"/>
              <a:gd name="connsiteX2" fmla="*/ 989941 w 1504950"/>
              <a:gd name="connsiteY2" fmla="*/ 941980 h 1339851"/>
              <a:gd name="connsiteX3" fmla="*/ 988891 w 1504950"/>
              <a:gd name="connsiteY3" fmla="*/ 941568 h 1339851"/>
              <a:gd name="connsiteX4" fmla="*/ 975008 w 1504950"/>
              <a:gd name="connsiteY4" fmla="*/ 968790 h 1339851"/>
              <a:gd name="connsiteX5" fmla="*/ 975510 w 1504950"/>
              <a:gd name="connsiteY5" fmla="*/ 968705 h 1339851"/>
              <a:gd name="connsiteX6" fmla="*/ 973949 w 1504950"/>
              <a:gd name="connsiteY6" fmla="*/ 970867 h 1339851"/>
              <a:gd name="connsiteX7" fmla="*/ 969348 w 1504950"/>
              <a:gd name="connsiteY7" fmla="*/ 979889 h 1339851"/>
              <a:gd name="connsiteX8" fmla="*/ 927888 w 1504950"/>
              <a:gd name="connsiteY8" fmla="*/ 1035051 h 1339851"/>
              <a:gd name="connsiteX9" fmla="*/ 1007491 w 1504950"/>
              <a:gd name="connsiteY9" fmla="*/ 982818 h 1339851"/>
              <a:gd name="connsiteX10" fmla="*/ 1072018 w 1504950"/>
              <a:gd name="connsiteY10" fmla="*/ 913153 h 1339851"/>
              <a:gd name="connsiteX11" fmla="*/ 1042972 w 1504950"/>
              <a:gd name="connsiteY11" fmla="*/ 913153 h 1339851"/>
              <a:gd name="connsiteX12" fmla="*/ 890588 w 1504950"/>
              <a:gd name="connsiteY12" fmla="*/ 913153 h 1339851"/>
              <a:gd name="connsiteX13" fmla="*/ 890588 w 1504950"/>
              <a:gd name="connsiteY13" fmla="*/ 913379 h 1339851"/>
              <a:gd name="connsiteX14" fmla="*/ 777231 w 1504950"/>
              <a:gd name="connsiteY14" fmla="*/ 913379 h 1339851"/>
              <a:gd name="connsiteX15" fmla="*/ 777231 w 1504950"/>
              <a:gd name="connsiteY15" fmla="*/ 1074321 h 1339851"/>
              <a:gd name="connsiteX16" fmla="*/ 810049 w 1504950"/>
              <a:gd name="connsiteY16" fmla="*/ 1062852 h 1339851"/>
              <a:gd name="connsiteX17" fmla="*/ 852499 w 1504950"/>
              <a:gd name="connsiteY17" fmla="*/ 1041030 h 1339851"/>
              <a:gd name="connsiteX18" fmla="*/ 870524 w 1504950"/>
              <a:gd name="connsiteY18" fmla="*/ 1026518 h 1339851"/>
              <a:gd name="connsiteX19" fmla="*/ 912857 w 1504950"/>
              <a:gd name="connsiteY19" fmla="*/ 981891 h 1339851"/>
              <a:gd name="connsiteX20" fmla="*/ 922904 w 1504950"/>
              <a:gd name="connsiteY20" fmla="*/ 969520 h 1339851"/>
              <a:gd name="connsiteX21" fmla="*/ 951383 w 1504950"/>
              <a:gd name="connsiteY21" fmla="*/ 918057 h 1339851"/>
              <a:gd name="connsiteX22" fmla="*/ 953863 w 1504950"/>
              <a:gd name="connsiteY22" fmla="*/ 913153 h 1339851"/>
              <a:gd name="connsiteX23" fmla="*/ 915416 w 1504950"/>
              <a:gd name="connsiteY23" fmla="*/ 913153 h 1339851"/>
              <a:gd name="connsiteX24" fmla="*/ 552954 w 1504950"/>
              <a:gd name="connsiteY24" fmla="*/ 913153 h 1339851"/>
              <a:gd name="connsiteX25" fmla="*/ 583147 w 1504950"/>
              <a:gd name="connsiteY25" fmla="*/ 967935 h 1339851"/>
              <a:gd name="connsiteX26" fmla="*/ 592142 w 1504950"/>
              <a:gd name="connsiteY26" fmla="*/ 979187 h 1339851"/>
              <a:gd name="connsiteX27" fmla="*/ 634985 w 1504950"/>
              <a:gd name="connsiteY27" fmla="*/ 1026069 h 1339851"/>
              <a:gd name="connsiteX28" fmla="*/ 648099 w 1504950"/>
              <a:gd name="connsiteY28" fmla="*/ 1036930 h 1339851"/>
              <a:gd name="connsiteX29" fmla="*/ 697587 w 1504950"/>
              <a:gd name="connsiteY29" fmla="*/ 1064108 h 1339851"/>
              <a:gd name="connsiteX30" fmla="*/ 731470 w 1504950"/>
              <a:gd name="connsiteY30" fmla="*/ 1074321 h 1339851"/>
              <a:gd name="connsiteX31" fmla="*/ 731470 w 1504950"/>
              <a:gd name="connsiteY31" fmla="*/ 913379 h 1339851"/>
              <a:gd name="connsiteX32" fmla="*/ 642938 w 1504950"/>
              <a:gd name="connsiteY32" fmla="*/ 913379 h 1339851"/>
              <a:gd name="connsiteX33" fmla="*/ 642938 w 1504950"/>
              <a:gd name="connsiteY33" fmla="*/ 913153 h 1339851"/>
              <a:gd name="connsiteX34" fmla="*/ 640770 w 1504950"/>
              <a:gd name="connsiteY34" fmla="*/ 913153 h 1339851"/>
              <a:gd name="connsiteX35" fmla="*/ 552954 w 1504950"/>
              <a:gd name="connsiteY35" fmla="*/ 913153 h 1339851"/>
              <a:gd name="connsiteX36" fmla="*/ 434979 w 1504950"/>
              <a:gd name="connsiteY36" fmla="*/ 913153 h 1339851"/>
              <a:gd name="connsiteX37" fmla="*/ 499082 w 1504950"/>
              <a:gd name="connsiteY37" fmla="*/ 982025 h 1339851"/>
              <a:gd name="connsiteX38" fmla="*/ 578788 w 1504950"/>
              <a:gd name="connsiteY38" fmla="*/ 1034980 h 1339851"/>
              <a:gd name="connsiteX39" fmla="*/ 562079 w 1504950"/>
              <a:gd name="connsiteY39" fmla="*/ 1012083 h 1339851"/>
              <a:gd name="connsiteX40" fmla="*/ 538170 w 1504950"/>
              <a:gd name="connsiteY40" fmla="*/ 979890 h 1339851"/>
              <a:gd name="connsiteX41" fmla="*/ 537167 w 1504950"/>
              <a:gd name="connsiteY41" fmla="*/ 977948 h 1339851"/>
              <a:gd name="connsiteX42" fmla="*/ 535242 w 1504950"/>
              <a:gd name="connsiteY42" fmla="*/ 975310 h 1339851"/>
              <a:gd name="connsiteX43" fmla="*/ 535801 w 1504950"/>
              <a:gd name="connsiteY43" fmla="*/ 975300 h 1339851"/>
              <a:gd name="connsiteX44" fmla="*/ 519996 w 1504950"/>
              <a:gd name="connsiteY44" fmla="*/ 944681 h 1339851"/>
              <a:gd name="connsiteX45" fmla="*/ 518431 w 1504950"/>
              <a:gd name="connsiteY45" fmla="*/ 944681 h 1339851"/>
              <a:gd name="connsiteX46" fmla="*/ 503723 w 1504950"/>
              <a:gd name="connsiteY46" fmla="*/ 913153 h 1339851"/>
              <a:gd name="connsiteX47" fmla="*/ 502649 w 1504950"/>
              <a:gd name="connsiteY47" fmla="*/ 913153 h 1339851"/>
              <a:gd name="connsiteX48" fmla="*/ 474721 w 1504950"/>
              <a:gd name="connsiteY48" fmla="*/ 913153 h 1339851"/>
              <a:gd name="connsiteX49" fmla="*/ 1046958 w 1504950"/>
              <a:gd name="connsiteY49" fmla="*/ 705059 h 1339851"/>
              <a:gd name="connsiteX50" fmla="*/ 1038318 w 1504950"/>
              <a:gd name="connsiteY50" fmla="*/ 789774 h 1339851"/>
              <a:gd name="connsiteX51" fmla="*/ 1036076 w 1504950"/>
              <a:gd name="connsiteY51" fmla="*/ 799049 h 1339851"/>
              <a:gd name="connsiteX52" fmla="*/ 1035940 w 1504950"/>
              <a:gd name="connsiteY52" fmla="*/ 800248 h 1339851"/>
              <a:gd name="connsiteX53" fmla="*/ 1035788 w 1504950"/>
              <a:gd name="connsiteY53" fmla="*/ 800240 h 1339851"/>
              <a:gd name="connsiteX54" fmla="*/ 1028190 w 1504950"/>
              <a:gd name="connsiteY54" fmla="*/ 831673 h 1339851"/>
              <a:gd name="connsiteX55" fmla="*/ 1029626 w 1504950"/>
              <a:gd name="connsiteY55" fmla="*/ 831777 h 1339851"/>
              <a:gd name="connsiteX56" fmla="*/ 1020405 w 1504950"/>
              <a:gd name="connsiteY56" fmla="*/ 863881 h 1339851"/>
              <a:gd name="connsiteX57" fmla="*/ 1019310 w 1504950"/>
              <a:gd name="connsiteY57" fmla="*/ 868410 h 1339851"/>
              <a:gd name="connsiteX58" fmla="*/ 1054175 w 1504950"/>
              <a:gd name="connsiteY58" fmla="*/ 868410 h 1339851"/>
              <a:gd name="connsiteX59" fmla="*/ 1101782 w 1504950"/>
              <a:gd name="connsiteY59" fmla="*/ 868410 h 1339851"/>
              <a:gd name="connsiteX60" fmla="*/ 1130685 w 1504950"/>
              <a:gd name="connsiteY60" fmla="*/ 796825 h 1339851"/>
              <a:gd name="connsiteX61" fmla="*/ 1135360 w 1504950"/>
              <a:gd name="connsiteY61" fmla="*/ 778363 h 1339851"/>
              <a:gd name="connsiteX62" fmla="*/ 1147781 w 1504950"/>
              <a:gd name="connsiteY62" fmla="*/ 705059 h 1339851"/>
              <a:gd name="connsiteX63" fmla="*/ 1080107 w 1504950"/>
              <a:gd name="connsiteY63" fmla="*/ 705059 h 1339851"/>
              <a:gd name="connsiteX64" fmla="*/ 890588 w 1504950"/>
              <a:gd name="connsiteY64" fmla="*/ 705059 h 1339851"/>
              <a:gd name="connsiteX65" fmla="*/ 890588 w 1504950"/>
              <a:gd name="connsiteY65" fmla="*/ 705296 h 1339851"/>
              <a:gd name="connsiteX66" fmla="*/ 777231 w 1504950"/>
              <a:gd name="connsiteY66" fmla="*/ 705296 h 1339851"/>
              <a:gd name="connsiteX67" fmla="*/ 777231 w 1504950"/>
              <a:gd name="connsiteY67" fmla="*/ 868640 h 1339851"/>
              <a:gd name="connsiteX68" fmla="*/ 791513 w 1504950"/>
              <a:gd name="connsiteY68" fmla="*/ 868640 h 1339851"/>
              <a:gd name="connsiteX69" fmla="*/ 796925 w 1504950"/>
              <a:gd name="connsiteY69" fmla="*/ 868640 h 1339851"/>
              <a:gd name="connsiteX70" fmla="*/ 796925 w 1504950"/>
              <a:gd name="connsiteY70" fmla="*/ 868411 h 1339851"/>
              <a:gd name="connsiteX71" fmla="*/ 796925 w 1504950"/>
              <a:gd name="connsiteY71" fmla="*/ 868410 h 1339851"/>
              <a:gd name="connsiteX72" fmla="*/ 914499 w 1504950"/>
              <a:gd name="connsiteY72" fmla="*/ 868410 h 1339851"/>
              <a:gd name="connsiteX73" fmla="*/ 972203 w 1504950"/>
              <a:gd name="connsiteY73" fmla="*/ 868410 h 1339851"/>
              <a:gd name="connsiteX74" fmla="*/ 973907 w 1504950"/>
              <a:gd name="connsiteY74" fmla="*/ 862605 h 1339851"/>
              <a:gd name="connsiteX75" fmla="*/ 990652 w 1504950"/>
              <a:gd name="connsiteY75" fmla="*/ 796845 h 1339851"/>
              <a:gd name="connsiteX76" fmla="*/ 1000764 w 1504950"/>
              <a:gd name="connsiteY76" fmla="*/ 705059 h 1339851"/>
              <a:gd name="connsiteX77" fmla="*/ 914516 w 1504950"/>
              <a:gd name="connsiteY77" fmla="*/ 705059 h 1339851"/>
              <a:gd name="connsiteX78" fmla="*/ 506124 w 1504950"/>
              <a:gd name="connsiteY78" fmla="*/ 705059 h 1339851"/>
              <a:gd name="connsiteX79" fmla="*/ 510255 w 1504950"/>
              <a:gd name="connsiteY79" fmla="*/ 744285 h 1339851"/>
              <a:gd name="connsiteX80" fmla="*/ 515729 w 1504950"/>
              <a:gd name="connsiteY80" fmla="*/ 792740 h 1339851"/>
              <a:gd name="connsiteX81" fmla="*/ 515721 w 1504950"/>
              <a:gd name="connsiteY81" fmla="*/ 792741 h 1339851"/>
              <a:gd name="connsiteX82" fmla="*/ 534642 w 1504950"/>
              <a:gd name="connsiteY82" fmla="*/ 868410 h 1339851"/>
              <a:gd name="connsiteX83" fmla="*/ 537090 w 1504950"/>
              <a:gd name="connsiteY83" fmla="*/ 868410 h 1339851"/>
              <a:gd name="connsiteX84" fmla="*/ 704850 w 1504950"/>
              <a:gd name="connsiteY84" fmla="*/ 868410 h 1339851"/>
              <a:gd name="connsiteX85" fmla="*/ 704850 w 1504950"/>
              <a:gd name="connsiteY85" fmla="*/ 868411 h 1339851"/>
              <a:gd name="connsiteX86" fmla="*/ 704851 w 1504950"/>
              <a:gd name="connsiteY86" fmla="*/ 868411 h 1339851"/>
              <a:gd name="connsiteX87" fmla="*/ 704851 w 1504950"/>
              <a:gd name="connsiteY87" fmla="*/ 868640 h 1339851"/>
              <a:gd name="connsiteX88" fmla="*/ 731470 w 1504950"/>
              <a:gd name="connsiteY88" fmla="*/ 868640 h 1339851"/>
              <a:gd name="connsiteX89" fmla="*/ 731470 w 1504950"/>
              <a:gd name="connsiteY89" fmla="*/ 705296 h 1339851"/>
              <a:gd name="connsiteX90" fmla="*/ 642938 w 1504950"/>
              <a:gd name="connsiteY90" fmla="*/ 705296 h 1339851"/>
              <a:gd name="connsiteX91" fmla="*/ 642938 w 1504950"/>
              <a:gd name="connsiteY91" fmla="*/ 705059 h 1339851"/>
              <a:gd name="connsiteX92" fmla="*/ 621013 w 1504950"/>
              <a:gd name="connsiteY92" fmla="*/ 705059 h 1339851"/>
              <a:gd name="connsiteX93" fmla="*/ 506124 w 1504950"/>
              <a:gd name="connsiteY93" fmla="*/ 705059 h 1339851"/>
              <a:gd name="connsiteX94" fmla="*/ 360531 w 1504950"/>
              <a:gd name="connsiteY94" fmla="*/ 705059 h 1339851"/>
              <a:gd name="connsiteX95" fmla="*/ 360544 w 1504950"/>
              <a:gd name="connsiteY95" fmla="*/ 705141 h 1339851"/>
              <a:gd name="connsiteX96" fmla="*/ 374789 w 1504950"/>
              <a:gd name="connsiteY96" fmla="*/ 790225 h 1339851"/>
              <a:gd name="connsiteX97" fmla="*/ 400403 w 1504950"/>
              <a:gd name="connsiteY97" fmla="*/ 854065 h 1339851"/>
              <a:gd name="connsiteX98" fmla="*/ 406460 w 1504950"/>
              <a:gd name="connsiteY98" fmla="*/ 868410 h 1339851"/>
              <a:gd name="connsiteX99" fmla="*/ 407430 w 1504950"/>
              <a:gd name="connsiteY99" fmla="*/ 868410 h 1339851"/>
              <a:gd name="connsiteX100" fmla="*/ 487511 w 1504950"/>
              <a:gd name="connsiteY100" fmla="*/ 868410 h 1339851"/>
              <a:gd name="connsiteX101" fmla="*/ 477004 w 1504950"/>
              <a:gd name="connsiteY101" fmla="*/ 830575 h 1339851"/>
              <a:gd name="connsiteX102" fmla="*/ 478627 w 1504950"/>
              <a:gd name="connsiteY102" fmla="*/ 830371 h 1339851"/>
              <a:gd name="connsiteX103" fmla="*/ 470973 w 1504950"/>
              <a:gd name="connsiteY103" fmla="*/ 798669 h 1339851"/>
              <a:gd name="connsiteX104" fmla="*/ 470400 w 1504950"/>
              <a:gd name="connsiteY104" fmla="*/ 798745 h 1339851"/>
              <a:gd name="connsiteX105" fmla="*/ 469914 w 1504950"/>
              <a:gd name="connsiteY105" fmla="*/ 794284 h 1339851"/>
              <a:gd name="connsiteX106" fmla="*/ 468825 w 1504950"/>
              <a:gd name="connsiteY106" fmla="*/ 789775 h 1339851"/>
              <a:gd name="connsiteX107" fmla="*/ 460205 w 1504950"/>
              <a:gd name="connsiteY107" fmla="*/ 705162 h 1339851"/>
              <a:gd name="connsiteX108" fmla="*/ 460194 w 1504950"/>
              <a:gd name="connsiteY108" fmla="*/ 705059 h 1339851"/>
              <a:gd name="connsiteX109" fmla="*/ 458638 w 1504950"/>
              <a:gd name="connsiteY109" fmla="*/ 705059 h 1339851"/>
              <a:gd name="connsiteX110" fmla="*/ 360531 w 1504950"/>
              <a:gd name="connsiteY110" fmla="*/ 705059 h 1339851"/>
              <a:gd name="connsiteX111" fmla="*/ 1019310 w 1504950"/>
              <a:gd name="connsiteY111" fmla="*/ 497265 h 1339851"/>
              <a:gd name="connsiteX112" fmla="*/ 1038318 w 1504950"/>
              <a:gd name="connsiteY112" fmla="*/ 574849 h 1339851"/>
              <a:gd name="connsiteX113" fmla="*/ 1039921 w 1504950"/>
              <a:gd name="connsiteY113" fmla="*/ 590542 h 1339851"/>
              <a:gd name="connsiteX114" fmla="*/ 1040750 w 1504950"/>
              <a:gd name="connsiteY114" fmla="*/ 594255 h 1339851"/>
              <a:gd name="connsiteX115" fmla="*/ 1040298 w 1504950"/>
              <a:gd name="connsiteY115" fmla="*/ 594226 h 1339851"/>
              <a:gd name="connsiteX116" fmla="*/ 1043668 w 1504950"/>
              <a:gd name="connsiteY116" fmla="*/ 627216 h 1339851"/>
              <a:gd name="connsiteX117" fmla="*/ 1044659 w 1504950"/>
              <a:gd name="connsiteY117" fmla="*/ 627286 h 1339851"/>
              <a:gd name="connsiteX118" fmla="*/ 1046415 w 1504950"/>
              <a:gd name="connsiteY118" fmla="*/ 654098 h 1339851"/>
              <a:gd name="connsiteX119" fmla="*/ 1046958 w 1504950"/>
              <a:gd name="connsiteY119" fmla="*/ 659415 h 1339851"/>
              <a:gd name="connsiteX120" fmla="*/ 1114603 w 1504950"/>
              <a:gd name="connsiteY120" fmla="*/ 659415 h 1339851"/>
              <a:gd name="connsiteX121" fmla="*/ 1147781 w 1504950"/>
              <a:gd name="connsiteY121" fmla="*/ 659415 h 1339851"/>
              <a:gd name="connsiteX122" fmla="*/ 1133350 w 1504950"/>
              <a:gd name="connsiteY122" fmla="*/ 574399 h 1339851"/>
              <a:gd name="connsiteX123" fmla="*/ 1101782 w 1504950"/>
              <a:gd name="connsiteY123" fmla="*/ 497265 h 1339851"/>
              <a:gd name="connsiteX124" fmla="*/ 1066902 w 1504950"/>
              <a:gd name="connsiteY124" fmla="*/ 497265 h 1339851"/>
              <a:gd name="connsiteX125" fmla="*/ 890588 w 1504950"/>
              <a:gd name="connsiteY125" fmla="*/ 497265 h 1339851"/>
              <a:gd name="connsiteX126" fmla="*/ 890588 w 1504950"/>
              <a:gd name="connsiteY126" fmla="*/ 497512 h 1339851"/>
              <a:gd name="connsiteX127" fmla="*/ 777231 w 1504950"/>
              <a:gd name="connsiteY127" fmla="*/ 497512 h 1339851"/>
              <a:gd name="connsiteX128" fmla="*/ 777231 w 1504950"/>
              <a:gd name="connsiteY128" fmla="*/ 659655 h 1339851"/>
              <a:gd name="connsiteX129" fmla="*/ 791513 w 1504950"/>
              <a:gd name="connsiteY129" fmla="*/ 659655 h 1339851"/>
              <a:gd name="connsiteX130" fmla="*/ 796925 w 1504950"/>
              <a:gd name="connsiteY130" fmla="*/ 659655 h 1339851"/>
              <a:gd name="connsiteX131" fmla="*/ 796925 w 1504950"/>
              <a:gd name="connsiteY131" fmla="*/ 659416 h 1339851"/>
              <a:gd name="connsiteX132" fmla="*/ 796925 w 1504950"/>
              <a:gd name="connsiteY132" fmla="*/ 659415 h 1339851"/>
              <a:gd name="connsiteX133" fmla="*/ 933625 w 1504950"/>
              <a:gd name="connsiteY133" fmla="*/ 659415 h 1339851"/>
              <a:gd name="connsiteX134" fmla="*/ 1000764 w 1504950"/>
              <a:gd name="connsiteY134" fmla="*/ 659415 h 1339851"/>
              <a:gd name="connsiteX135" fmla="*/ 1000333 w 1504950"/>
              <a:gd name="connsiteY135" fmla="*/ 653072 h 1339851"/>
              <a:gd name="connsiteX136" fmla="*/ 993750 w 1504950"/>
              <a:gd name="connsiteY136" fmla="*/ 588293 h 1339851"/>
              <a:gd name="connsiteX137" fmla="*/ 972203 w 1504950"/>
              <a:gd name="connsiteY137" fmla="*/ 497265 h 1339851"/>
              <a:gd name="connsiteX138" fmla="*/ 898004 w 1504950"/>
              <a:gd name="connsiteY138" fmla="*/ 497265 h 1339851"/>
              <a:gd name="connsiteX139" fmla="*/ 534642 w 1504950"/>
              <a:gd name="connsiteY139" fmla="*/ 497265 h 1339851"/>
              <a:gd name="connsiteX140" fmla="*/ 515092 w 1504950"/>
              <a:gd name="connsiteY140" fmla="*/ 574399 h 1339851"/>
              <a:gd name="connsiteX141" fmla="*/ 506124 w 1504950"/>
              <a:gd name="connsiteY141" fmla="*/ 659415 h 1339851"/>
              <a:gd name="connsiteX142" fmla="*/ 509017 w 1504950"/>
              <a:gd name="connsiteY142" fmla="*/ 659415 h 1339851"/>
              <a:gd name="connsiteX143" fmla="*/ 704850 w 1504950"/>
              <a:gd name="connsiteY143" fmla="*/ 659415 h 1339851"/>
              <a:gd name="connsiteX144" fmla="*/ 704850 w 1504950"/>
              <a:gd name="connsiteY144" fmla="*/ 659416 h 1339851"/>
              <a:gd name="connsiteX145" fmla="*/ 704851 w 1504950"/>
              <a:gd name="connsiteY145" fmla="*/ 659416 h 1339851"/>
              <a:gd name="connsiteX146" fmla="*/ 704851 w 1504950"/>
              <a:gd name="connsiteY146" fmla="*/ 659655 h 1339851"/>
              <a:gd name="connsiteX147" fmla="*/ 731470 w 1504950"/>
              <a:gd name="connsiteY147" fmla="*/ 659655 h 1339851"/>
              <a:gd name="connsiteX148" fmla="*/ 731470 w 1504950"/>
              <a:gd name="connsiteY148" fmla="*/ 497512 h 1339851"/>
              <a:gd name="connsiteX149" fmla="*/ 642938 w 1504950"/>
              <a:gd name="connsiteY149" fmla="*/ 497512 h 1339851"/>
              <a:gd name="connsiteX150" fmla="*/ 642938 w 1504950"/>
              <a:gd name="connsiteY150" fmla="*/ 497265 h 1339851"/>
              <a:gd name="connsiteX151" fmla="*/ 633044 w 1504950"/>
              <a:gd name="connsiteY151" fmla="*/ 497265 h 1339851"/>
              <a:gd name="connsiteX152" fmla="*/ 534642 w 1504950"/>
              <a:gd name="connsiteY152" fmla="*/ 497265 h 1339851"/>
              <a:gd name="connsiteX153" fmla="*/ 406461 w 1504950"/>
              <a:gd name="connsiteY153" fmla="*/ 497265 h 1339851"/>
              <a:gd name="connsiteX154" fmla="*/ 404643 w 1504950"/>
              <a:gd name="connsiteY154" fmla="*/ 500993 h 1339851"/>
              <a:gd name="connsiteX155" fmla="*/ 379782 w 1504950"/>
              <a:gd name="connsiteY155" fmla="*/ 562122 h 1339851"/>
              <a:gd name="connsiteX156" fmla="*/ 372545 w 1504950"/>
              <a:gd name="connsiteY156" fmla="*/ 587780 h 1339851"/>
              <a:gd name="connsiteX157" fmla="*/ 360537 w 1504950"/>
              <a:gd name="connsiteY157" fmla="*/ 659375 h 1339851"/>
              <a:gd name="connsiteX158" fmla="*/ 360531 w 1504950"/>
              <a:gd name="connsiteY158" fmla="*/ 659415 h 1339851"/>
              <a:gd name="connsiteX159" fmla="*/ 362087 w 1504950"/>
              <a:gd name="connsiteY159" fmla="*/ 659415 h 1339851"/>
              <a:gd name="connsiteX160" fmla="*/ 460194 w 1504950"/>
              <a:gd name="connsiteY160" fmla="*/ 659415 h 1339851"/>
              <a:gd name="connsiteX161" fmla="*/ 465297 w 1504950"/>
              <a:gd name="connsiteY161" fmla="*/ 600260 h 1339851"/>
              <a:gd name="connsiteX162" fmla="*/ 466233 w 1504950"/>
              <a:gd name="connsiteY162" fmla="*/ 600254 h 1339851"/>
              <a:gd name="connsiteX163" fmla="*/ 468825 w 1504950"/>
              <a:gd name="connsiteY163" fmla="*/ 574850 h 1339851"/>
              <a:gd name="connsiteX164" fmla="*/ 470544 w 1504950"/>
              <a:gd name="connsiteY164" fmla="*/ 567827 h 1339851"/>
              <a:gd name="connsiteX165" fmla="*/ 470100 w 1504950"/>
              <a:gd name="connsiteY165" fmla="*/ 567830 h 1339851"/>
              <a:gd name="connsiteX166" fmla="*/ 487511 w 1504950"/>
              <a:gd name="connsiteY166" fmla="*/ 497265 h 1339851"/>
              <a:gd name="connsiteX167" fmla="*/ 486541 w 1504950"/>
              <a:gd name="connsiteY167" fmla="*/ 497265 h 1339851"/>
              <a:gd name="connsiteX168" fmla="*/ 406461 w 1504950"/>
              <a:gd name="connsiteY168" fmla="*/ 497265 h 1339851"/>
              <a:gd name="connsiteX169" fmla="*/ 578798 w 1504950"/>
              <a:gd name="connsiteY169" fmla="*/ 329485 h 1339851"/>
              <a:gd name="connsiteX170" fmla="*/ 542974 w 1504950"/>
              <a:gd name="connsiteY170" fmla="*/ 353041 h 1339851"/>
              <a:gd name="connsiteX171" fmla="*/ 499819 w 1504950"/>
              <a:gd name="connsiteY171" fmla="*/ 381656 h 1339851"/>
              <a:gd name="connsiteX172" fmla="*/ 435001 w 1504950"/>
              <a:gd name="connsiteY172" fmla="*/ 451296 h 1339851"/>
              <a:gd name="connsiteX173" fmla="*/ 434980 w 1504950"/>
              <a:gd name="connsiteY173" fmla="*/ 451321 h 1339851"/>
              <a:gd name="connsiteX174" fmla="*/ 436052 w 1504950"/>
              <a:gd name="connsiteY174" fmla="*/ 451321 h 1339851"/>
              <a:gd name="connsiteX175" fmla="*/ 503722 w 1504950"/>
              <a:gd name="connsiteY175" fmla="*/ 451321 h 1339851"/>
              <a:gd name="connsiteX176" fmla="*/ 517831 w 1504950"/>
              <a:gd name="connsiteY176" fmla="*/ 420693 h 1339851"/>
              <a:gd name="connsiteX177" fmla="*/ 519338 w 1504950"/>
              <a:gd name="connsiteY177" fmla="*/ 421070 h 1339851"/>
              <a:gd name="connsiteX178" fmla="*/ 534062 w 1504950"/>
              <a:gd name="connsiteY178" fmla="*/ 392543 h 1339851"/>
              <a:gd name="connsiteX179" fmla="*/ 533440 w 1504950"/>
              <a:gd name="connsiteY179" fmla="*/ 392466 h 1339851"/>
              <a:gd name="connsiteX180" fmla="*/ 535776 w 1504950"/>
              <a:gd name="connsiteY180" fmla="*/ 389223 h 1339851"/>
              <a:gd name="connsiteX181" fmla="*/ 538170 w 1504950"/>
              <a:gd name="connsiteY181" fmla="*/ 384585 h 1339851"/>
              <a:gd name="connsiteX182" fmla="*/ 569414 w 1504950"/>
              <a:gd name="connsiteY182" fmla="*/ 342515 h 1339851"/>
              <a:gd name="connsiteX183" fmla="*/ 927891 w 1504950"/>
              <a:gd name="connsiteY183" fmla="*/ 329426 h 1339851"/>
              <a:gd name="connsiteX184" fmla="*/ 969348 w 1504950"/>
              <a:gd name="connsiteY184" fmla="*/ 384584 h 1339851"/>
              <a:gd name="connsiteX185" fmla="*/ 975087 w 1504950"/>
              <a:gd name="connsiteY185" fmla="*/ 395836 h 1339851"/>
              <a:gd name="connsiteX186" fmla="*/ 977614 w 1504950"/>
              <a:gd name="connsiteY186" fmla="*/ 399374 h 1339851"/>
              <a:gd name="connsiteX187" fmla="*/ 976893 w 1504950"/>
              <a:gd name="connsiteY187" fmla="*/ 399378 h 1339851"/>
              <a:gd name="connsiteX188" fmla="*/ 993878 w 1504950"/>
              <a:gd name="connsiteY188" fmla="*/ 432685 h 1339851"/>
              <a:gd name="connsiteX189" fmla="*/ 994451 w 1504950"/>
              <a:gd name="connsiteY189" fmla="*/ 432705 h 1339851"/>
              <a:gd name="connsiteX190" fmla="*/ 994751 w 1504950"/>
              <a:gd name="connsiteY190" fmla="*/ 432705 h 1339851"/>
              <a:gd name="connsiteX191" fmla="*/ 1001501 w 1504950"/>
              <a:gd name="connsiteY191" fmla="*/ 447632 h 1339851"/>
              <a:gd name="connsiteX192" fmla="*/ 1003382 w 1504950"/>
              <a:gd name="connsiteY192" fmla="*/ 451321 h 1339851"/>
              <a:gd name="connsiteX193" fmla="*/ 1032415 w 1504950"/>
              <a:gd name="connsiteY193" fmla="*/ 451321 h 1339851"/>
              <a:gd name="connsiteX194" fmla="*/ 1072017 w 1504950"/>
              <a:gd name="connsiteY194" fmla="*/ 451321 h 1339851"/>
              <a:gd name="connsiteX195" fmla="*/ 1007491 w 1504950"/>
              <a:gd name="connsiteY195" fmla="*/ 381657 h 1339851"/>
              <a:gd name="connsiteX196" fmla="*/ 777231 w 1504950"/>
              <a:gd name="connsiteY196" fmla="*/ 290630 h 1339851"/>
              <a:gd name="connsiteX197" fmla="*/ 777231 w 1504950"/>
              <a:gd name="connsiteY197" fmla="*/ 451572 h 1339851"/>
              <a:gd name="connsiteX198" fmla="*/ 791513 w 1504950"/>
              <a:gd name="connsiteY198" fmla="*/ 451572 h 1339851"/>
              <a:gd name="connsiteX199" fmla="*/ 796925 w 1504950"/>
              <a:gd name="connsiteY199" fmla="*/ 451572 h 1339851"/>
              <a:gd name="connsiteX200" fmla="*/ 796925 w 1504950"/>
              <a:gd name="connsiteY200" fmla="*/ 451322 h 1339851"/>
              <a:gd name="connsiteX201" fmla="*/ 796925 w 1504950"/>
              <a:gd name="connsiteY201" fmla="*/ 451321 h 1339851"/>
              <a:gd name="connsiteX202" fmla="*/ 902218 w 1504950"/>
              <a:gd name="connsiteY202" fmla="*/ 451321 h 1339851"/>
              <a:gd name="connsiteX203" fmla="*/ 953863 w 1504950"/>
              <a:gd name="connsiteY203" fmla="*/ 451321 h 1339851"/>
              <a:gd name="connsiteX204" fmla="*/ 951638 w 1504950"/>
              <a:gd name="connsiteY204" fmla="*/ 446877 h 1339851"/>
              <a:gd name="connsiteX205" fmla="*/ 925368 w 1504950"/>
              <a:gd name="connsiteY205" fmla="*/ 399406 h 1339851"/>
              <a:gd name="connsiteX206" fmla="*/ 875972 w 1504950"/>
              <a:gd name="connsiteY206" fmla="*/ 342819 h 1339851"/>
              <a:gd name="connsiteX207" fmla="*/ 842702 w 1504950"/>
              <a:gd name="connsiteY207" fmla="*/ 316034 h 1339851"/>
              <a:gd name="connsiteX208" fmla="*/ 838633 w 1504950"/>
              <a:gd name="connsiteY208" fmla="*/ 313287 h 1339851"/>
              <a:gd name="connsiteX209" fmla="*/ 825600 w 1504950"/>
              <a:gd name="connsiteY209" fmla="*/ 307533 h 1339851"/>
              <a:gd name="connsiteX210" fmla="*/ 731470 w 1504950"/>
              <a:gd name="connsiteY210" fmla="*/ 290630 h 1339851"/>
              <a:gd name="connsiteX211" fmla="*/ 691771 w 1504950"/>
              <a:gd name="connsiteY211" fmla="*/ 302596 h 1339851"/>
              <a:gd name="connsiteX212" fmla="*/ 678335 w 1504950"/>
              <a:gd name="connsiteY212" fmla="*/ 308984 h 1339851"/>
              <a:gd name="connsiteX213" fmla="*/ 646181 w 1504950"/>
              <a:gd name="connsiteY213" fmla="*/ 329134 h 1339851"/>
              <a:gd name="connsiteX214" fmla="*/ 632550 w 1504950"/>
              <a:gd name="connsiteY214" fmla="*/ 340423 h 1339851"/>
              <a:gd name="connsiteX215" fmla="*/ 582611 w 1504950"/>
              <a:gd name="connsiteY215" fmla="*/ 397512 h 1339851"/>
              <a:gd name="connsiteX216" fmla="*/ 552955 w 1504950"/>
              <a:gd name="connsiteY216" fmla="*/ 451321 h 1339851"/>
              <a:gd name="connsiteX217" fmla="*/ 555326 w 1504950"/>
              <a:gd name="connsiteY217" fmla="*/ 451321 h 1339851"/>
              <a:gd name="connsiteX218" fmla="*/ 704850 w 1504950"/>
              <a:gd name="connsiteY218" fmla="*/ 451321 h 1339851"/>
              <a:gd name="connsiteX219" fmla="*/ 704850 w 1504950"/>
              <a:gd name="connsiteY219" fmla="*/ 451322 h 1339851"/>
              <a:gd name="connsiteX220" fmla="*/ 704851 w 1504950"/>
              <a:gd name="connsiteY220" fmla="*/ 451322 h 1339851"/>
              <a:gd name="connsiteX221" fmla="*/ 704851 w 1504950"/>
              <a:gd name="connsiteY221" fmla="*/ 451572 h 1339851"/>
              <a:gd name="connsiteX222" fmla="*/ 731470 w 1504950"/>
              <a:gd name="connsiteY222" fmla="*/ 451572 h 1339851"/>
              <a:gd name="connsiteX223" fmla="*/ 731470 w 1504950"/>
              <a:gd name="connsiteY223" fmla="*/ 290630 h 1339851"/>
              <a:gd name="connsiteX224" fmla="*/ 132985 w 1504950"/>
              <a:gd name="connsiteY224" fmla="*/ 0 h 1339851"/>
              <a:gd name="connsiteX225" fmla="*/ 134656 w 1504950"/>
              <a:gd name="connsiteY225" fmla="*/ 338 h 1339851"/>
              <a:gd name="connsiteX226" fmla="*/ 184792 w 1504950"/>
              <a:gd name="connsiteY226" fmla="*/ 10440 h 1339851"/>
              <a:gd name="connsiteX227" fmla="*/ 265971 w 1504950"/>
              <a:gd name="connsiteY227" fmla="*/ 133025 h 1339851"/>
              <a:gd name="connsiteX228" fmla="*/ 253063 w 1504950"/>
              <a:gd name="connsiteY228" fmla="*/ 189177 h 1339851"/>
              <a:gd name="connsiteX229" fmla="*/ 254094 w 1504950"/>
              <a:gd name="connsiteY229" fmla="*/ 190091 h 1339851"/>
              <a:gd name="connsiteX230" fmla="*/ 291515 w 1504950"/>
              <a:gd name="connsiteY230" fmla="*/ 223231 h 1339851"/>
              <a:gd name="connsiteX231" fmla="*/ 338242 w 1504950"/>
              <a:gd name="connsiteY231" fmla="*/ 264097 h 1339851"/>
              <a:gd name="connsiteX232" fmla="*/ 452544 w 1504950"/>
              <a:gd name="connsiteY232" fmla="*/ 363214 h 1339851"/>
              <a:gd name="connsiteX233" fmla="*/ 452689 w 1504950"/>
              <a:gd name="connsiteY233" fmla="*/ 363339 h 1339851"/>
              <a:gd name="connsiteX234" fmla="*/ 452705 w 1504950"/>
              <a:gd name="connsiteY234" fmla="*/ 363327 h 1339851"/>
              <a:gd name="connsiteX235" fmla="*/ 466799 w 1504950"/>
              <a:gd name="connsiteY235" fmla="*/ 351029 h 1339851"/>
              <a:gd name="connsiteX236" fmla="*/ 466983 w 1504950"/>
              <a:gd name="connsiteY236" fmla="*/ 352509 h 1339851"/>
              <a:gd name="connsiteX237" fmla="*/ 495498 w 1504950"/>
              <a:gd name="connsiteY237" fmla="*/ 330904 h 1339851"/>
              <a:gd name="connsiteX238" fmla="*/ 495017 w 1504950"/>
              <a:gd name="connsiteY238" fmla="*/ 328207 h 1339851"/>
              <a:gd name="connsiteX239" fmla="*/ 511460 w 1504950"/>
              <a:gd name="connsiteY239" fmla="*/ 318811 h 1339851"/>
              <a:gd name="connsiteX240" fmla="*/ 530416 w 1504950"/>
              <a:gd name="connsiteY240" fmla="*/ 304448 h 1339851"/>
              <a:gd name="connsiteX241" fmla="*/ 560705 w 1504950"/>
              <a:gd name="connsiteY241" fmla="*/ 290668 h 1339851"/>
              <a:gd name="connsiteX242" fmla="*/ 584474 w 1504950"/>
              <a:gd name="connsiteY242" fmla="*/ 277085 h 1339851"/>
              <a:gd name="connsiteX243" fmla="*/ 600982 w 1504950"/>
              <a:gd name="connsiteY243" fmla="*/ 272344 h 1339851"/>
              <a:gd name="connsiteX244" fmla="*/ 620111 w 1504950"/>
              <a:gd name="connsiteY244" fmla="*/ 263641 h 1339851"/>
              <a:gd name="connsiteX245" fmla="*/ 642938 w 1504950"/>
              <a:gd name="connsiteY245" fmla="*/ 258178 h 1339851"/>
              <a:gd name="connsiteX246" fmla="*/ 642938 w 1504950"/>
              <a:gd name="connsiteY246" fmla="*/ 257601 h 1339851"/>
              <a:gd name="connsiteX247" fmla="*/ 669562 w 1504950"/>
              <a:gd name="connsiteY247" fmla="*/ 251807 h 1339851"/>
              <a:gd name="connsiteX248" fmla="*/ 685338 w 1504950"/>
              <a:gd name="connsiteY248" fmla="*/ 248031 h 1339851"/>
              <a:gd name="connsiteX249" fmla="*/ 690441 w 1504950"/>
              <a:gd name="connsiteY249" fmla="*/ 247431 h 1339851"/>
              <a:gd name="connsiteX250" fmla="*/ 704850 w 1504950"/>
              <a:gd name="connsiteY250" fmla="*/ 245629 h 1339851"/>
              <a:gd name="connsiteX251" fmla="*/ 704850 w 1504950"/>
              <a:gd name="connsiteY251" fmla="*/ 245630 h 1339851"/>
              <a:gd name="connsiteX252" fmla="*/ 704851 w 1504950"/>
              <a:gd name="connsiteY252" fmla="*/ 245630 h 1339851"/>
              <a:gd name="connsiteX253" fmla="*/ 704851 w 1504950"/>
              <a:gd name="connsiteY253" fmla="*/ 246423 h 1339851"/>
              <a:gd name="connsiteX254" fmla="*/ 704851 w 1504950"/>
              <a:gd name="connsiteY254" fmla="*/ 246642 h 1339851"/>
              <a:gd name="connsiteX255" fmla="*/ 755098 w 1504950"/>
              <a:gd name="connsiteY255" fmla="*/ 242888 h 1339851"/>
              <a:gd name="connsiteX256" fmla="*/ 797477 w 1504950"/>
              <a:gd name="connsiteY256" fmla="*/ 245029 h 1339851"/>
              <a:gd name="connsiteX257" fmla="*/ 802034 w 1504950"/>
              <a:gd name="connsiteY257" fmla="*/ 245029 h 1339851"/>
              <a:gd name="connsiteX258" fmla="*/ 837796 w 1504950"/>
              <a:gd name="connsiteY258" fmla="*/ 250434 h 1339851"/>
              <a:gd name="connsiteX259" fmla="*/ 839899 w 1504950"/>
              <a:gd name="connsiteY259" fmla="*/ 251034 h 1339851"/>
              <a:gd name="connsiteX260" fmla="*/ 845511 w 1504950"/>
              <a:gd name="connsiteY260" fmla="*/ 252654 h 1339851"/>
              <a:gd name="connsiteX261" fmla="*/ 851037 w 1504950"/>
              <a:gd name="connsiteY261" fmla="*/ 254172 h 1339851"/>
              <a:gd name="connsiteX262" fmla="*/ 890588 w 1504950"/>
              <a:gd name="connsiteY262" fmla="*/ 264807 h 1339851"/>
              <a:gd name="connsiteX263" fmla="*/ 890588 w 1504950"/>
              <a:gd name="connsiteY263" fmla="*/ 265034 h 1339851"/>
              <a:gd name="connsiteX264" fmla="*/ 899051 w 1504950"/>
              <a:gd name="connsiteY264" fmla="*/ 267358 h 1339851"/>
              <a:gd name="connsiteX265" fmla="*/ 904222 w 1504950"/>
              <a:gd name="connsiteY265" fmla="*/ 269602 h 1339851"/>
              <a:gd name="connsiteX266" fmla="*/ 908944 w 1504950"/>
              <a:gd name="connsiteY266" fmla="*/ 270965 h 1339851"/>
              <a:gd name="connsiteX267" fmla="*/ 925199 w 1504950"/>
              <a:gd name="connsiteY267" fmla="*/ 278705 h 1339851"/>
              <a:gd name="connsiteX268" fmla="*/ 954765 w 1504950"/>
              <a:gd name="connsiteY268" fmla="*/ 291536 h 1339851"/>
              <a:gd name="connsiteX269" fmla="*/ 960219 w 1504950"/>
              <a:gd name="connsiteY269" fmla="*/ 295381 h 1339851"/>
              <a:gd name="connsiteX270" fmla="*/ 973030 w 1504950"/>
              <a:gd name="connsiteY270" fmla="*/ 301481 h 1339851"/>
              <a:gd name="connsiteX271" fmla="*/ 973578 w 1504950"/>
              <a:gd name="connsiteY271" fmla="*/ 304800 h 1339851"/>
              <a:gd name="connsiteX272" fmla="*/ 1010366 w 1504950"/>
              <a:gd name="connsiteY272" fmla="*/ 330737 h 1339851"/>
              <a:gd name="connsiteX273" fmla="*/ 1009393 w 1504950"/>
              <a:gd name="connsiteY273" fmla="*/ 325203 h 1339851"/>
              <a:gd name="connsiteX274" fmla="*/ 1052869 w 1504950"/>
              <a:gd name="connsiteY274" fmla="*/ 360557 h 1339851"/>
              <a:gd name="connsiteX275" fmla="*/ 1166383 w 1504950"/>
              <a:gd name="connsiteY275" fmla="*/ 262033 h 1339851"/>
              <a:gd name="connsiteX276" fmla="*/ 1250903 w 1504950"/>
              <a:gd name="connsiteY276" fmla="*/ 187976 h 1339851"/>
              <a:gd name="connsiteX277" fmla="*/ 1238576 w 1504950"/>
              <a:gd name="connsiteY277" fmla="*/ 133025 h 1339851"/>
              <a:gd name="connsiteX278" fmla="*/ 1371763 w 1504950"/>
              <a:gd name="connsiteY278" fmla="*/ 1 h 1339851"/>
              <a:gd name="connsiteX279" fmla="*/ 1371789 w 1504950"/>
              <a:gd name="connsiteY279" fmla="*/ 6 h 1339851"/>
              <a:gd name="connsiteX280" fmla="*/ 1371820 w 1504950"/>
              <a:gd name="connsiteY280" fmla="*/ 0 h 1339851"/>
              <a:gd name="connsiteX281" fmla="*/ 1504950 w 1504950"/>
              <a:gd name="connsiteY281" fmla="*/ 133024 h 1339851"/>
              <a:gd name="connsiteX282" fmla="*/ 1504950 w 1504950"/>
              <a:gd name="connsiteY282" fmla="*/ 133025 h 1339851"/>
              <a:gd name="connsiteX283" fmla="*/ 1504421 w 1504950"/>
              <a:gd name="connsiteY283" fmla="*/ 135631 h 1339851"/>
              <a:gd name="connsiteX284" fmla="*/ 1494460 w 1504950"/>
              <a:gd name="connsiteY284" fmla="*/ 184672 h 1339851"/>
              <a:gd name="connsiteX285" fmla="*/ 1371820 w 1504950"/>
              <a:gd name="connsiteY285" fmla="*/ 265748 h 1339851"/>
              <a:gd name="connsiteX286" fmla="*/ 1371789 w 1504950"/>
              <a:gd name="connsiteY286" fmla="*/ 265744 h 1339851"/>
              <a:gd name="connsiteX287" fmla="*/ 1371763 w 1504950"/>
              <a:gd name="connsiteY287" fmla="*/ 265749 h 1339851"/>
              <a:gd name="connsiteX288" fmla="*/ 1349774 w 1504950"/>
              <a:gd name="connsiteY288" fmla="*/ 262814 h 1339851"/>
              <a:gd name="connsiteX289" fmla="*/ 1337974 w 1504950"/>
              <a:gd name="connsiteY289" fmla="*/ 261244 h 1339851"/>
              <a:gd name="connsiteX290" fmla="*/ 1328376 w 1504950"/>
              <a:gd name="connsiteY290" fmla="*/ 257271 h 1339851"/>
              <a:gd name="connsiteX291" fmla="*/ 1307481 w 1504950"/>
              <a:gd name="connsiteY291" fmla="*/ 248656 h 1339851"/>
              <a:gd name="connsiteX292" fmla="*/ 1255068 w 1504950"/>
              <a:gd name="connsiteY292" fmla="*/ 294838 h 1339851"/>
              <a:gd name="connsiteX293" fmla="*/ 1184596 w 1504950"/>
              <a:gd name="connsiteY293" fmla="*/ 356132 h 1339851"/>
              <a:gd name="connsiteX294" fmla="*/ 1107963 w 1504950"/>
              <a:gd name="connsiteY294" fmla="*/ 422194 h 1339851"/>
              <a:gd name="connsiteX295" fmla="*/ 1144401 w 1504950"/>
              <a:gd name="connsiteY295" fmla="*/ 480636 h 1339851"/>
              <a:gd name="connsiteX296" fmla="*/ 1161041 w 1504950"/>
              <a:gd name="connsiteY296" fmla="*/ 520163 h 1339851"/>
              <a:gd name="connsiteX297" fmla="*/ 1170818 w 1504950"/>
              <a:gd name="connsiteY297" fmla="*/ 543095 h 1339851"/>
              <a:gd name="connsiteX298" fmla="*/ 1170996 w 1504950"/>
              <a:gd name="connsiteY298" fmla="*/ 543813 h 1339851"/>
              <a:gd name="connsiteX299" fmla="*/ 1171373 w 1504950"/>
              <a:gd name="connsiteY299" fmla="*/ 544708 h 1339851"/>
              <a:gd name="connsiteX300" fmla="*/ 1171226 w 1504950"/>
              <a:gd name="connsiteY300" fmla="*/ 544739 h 1339851"/>
              <a:gd name="connsiteX301" fmla="*/ 1179068 w 1504950"/>
              <a:gd name="connsiteY301" fmla="*/ 576274 h 1339851"/>
              <a:gd name="connsiteX302" fmla="*/ 1180689 w 1504950"/>
              <a:gd name="connsiteY302" fmla="*/ 575937 h 1339851"/>
              <a:gd name="connsiteX303" fmla="*/ 1182320 w 1504950"/>
              <a:gd name="connsiteY303" fmla="*/ 589350 h 1339851"/>
              <a:gd name="connsiteX304" fmla="*/ 1187659 w 1504950"/>
              <a:gd name="connsiteY304" fmla="*/ 610823 h 1339851"/>
              <a:gd name="connsiteX305" fmla="*/ 1193211 w 1504950"/>
              <a:gd name="connsiteY305" fmla="*/ 678945 h 1339851"/>
              <a:gd name="connsiteX306" fmla="*/ 1193611 w 1504950"/>
              <a:gd name="connsiteY306" fmla="*/ 682237 h 1339851"/>
              <a:gd name="connsiteX307" fmla="*/ 1192409 w 1504950"/>
              <a:gd name="connsiteY307" fmla="*/ 712265 h 1339851"/>
              <a:gd name="connsiteX308" fmla="*/ 1191144 w 1504950"/>
              <a:gd name="connsiteY308" fmla="*/ 712340 h 1339851"/>
              <a:gd name="connsiteX309" fmla="*/ 1188632 w 1504950"/>
              <a:gd name="connsiteY309" fmla="*/ 744726 h 1339851"/>
              <a:gd name="connsiteX310" fmla="*/ 1189104 w 1504950"/>
              <a:gd name="connsiteY310" fmla="*/ 744695 h 1339851"/>
              <a:gd name="connsiteX311" fmla="*/ 1188440 w 1504950"/>
              <a:gd name="connsiteY311" fmla="*/ 747196 h 1339851"/>
              <a:gd name="connsiteX312" fmla="*/ 1188208 w 1504950"/>
              <a:gd name="connsiteY312" fmla="*/ 750185 h 1339851"/>
              <a:gd name="connsiteX313" fmla="*/ 1172960 w 1504950"/>
              <a:gd name="connsiteY313" fmla="*/ 814811 h 1339851"/>
              <a:gd name="connsiteX314" fmla="*/ 1165734 w 1504950"/>
              <a:gd name="connsiteY314" fmla="*/ 832763 h 1339851"/>
              <a:gd name="connsiteX315" fmla="*/ 1162958 w 1504950"/>
              <a:gd name="connsiteY315" fmla="*/ 843224 h 1339851"/>
              <a:gd name="connsiteX316" fmla="*/ 1157101 w 1504950"/>
              <a:gd name="connsiteY316" fmla="*/ 854212 h 1339851"/>
              <a:gd name="connsiteX317" fmla="*/ 1148579 w 1504950"/>
              <a:gd name="connsiteY317" fmla="*/ 875383 h 1339851"/>
              <a:gd name="connsiteX318" fmla="*/ 1117748 w 1504950"/>
              <a:gd name="connsiteY318" fmla="*/ 928034 h 1339851"/>
              <a:gd name="connsiteX319" fmla="*/ 1116077 w 1504950"/>
              <a:gd name="connsiteY319" fmla="*/ 931169 h 1339851"/>
              <a:gd name="connsiteX320" fmla="*/ 1305377 w 1504950"/>
              <a:gd name="connsiteY320" fmla="*/ 1092095 h 1339851"/>
              <a:gd name="connsiteX321" fmla="*/ 1336738 w 1504950"/>
              <a:gd name="connsiteY321" fmla="*/ 1078682 h 1339851"/>
              <a:gd name="connsiteX322" fmla="*/ 1371763 w 1504950"/>
              <a:gd name="connsiteY322" fmla="*/ 1073803 h 1339851"/>
              <a:gd name="connsiteX323" fmla="*/ 1371784 w 1504950"/>
              <a:gd name="connsiteY323" fmla="*/ 1073807 h 1339851"/>
              <a:gd name="connsiteX324" fmla="*/ 1371820 w 1504950"/>
              <a:gd name="connsiteY324" fmla="*/ 1073802 h 1339851"/>
              <a:gd name="connsiteX325" fmla="*/ 1504950 w 1504950"/>
              <a:gd name="connsiteY325" fmla="*/ 1206826 h 1339851"/>
              <a:gd name="connsiteX326" fmla="*/ 1504950 w 1504950"/>
              <a:gd name="connsiteY326" fmla="*/ 1206827 h 1339851"/>
              <a:gd name="connsiteX327" fmla="*/ 1504478 w 1504950"/>
              <a:gd name="connsiteY327" fmla="*/ 1209151 h 1339851"/>
              <a:gd name="connsiteX328" fmla="*/ 1494460 w 1504950"/>
              <a:gd name="connsiteY328" fmla="*/ 1258521 h 1339851"/>
              <a:gd name="connsiteX329" fmla="*/ 1371820 w 1504950"/>
              <a:gd name="connsiteY329" fmla="*/ 1339850 h 1339851"/>
              <a:gd name="connsiteX330" fmla="*/ 1371794 w 1504950"/>
              <a:gd name="connsiteY330" fmla="*/ 1339845 h 1339851"/>
              <a:gd name="connsiteX331" fmla="*/ 1371763 w 1504950"/>
              <a:gd name="connsiteY331" fmla="*/ 1339851 h 1339851"/>
              <a:gd name="connsiteX332" fmla="*/ 1238576 w 1504950"/>
              <a:gd name="connsiteY332" fmla="*/ 1206827 h 1339851"/>
              <a:gd name="connsiteX333" fmla="*/ 1249700 w 1504950"/>
              <a:gd name="connsiteY333" fmla="*/ 1153677 h 1339851"/>
              <a:gd name="connsiteX334" fmla="*/ 1167699 w 1504950"/>
              <a:gd name="connsiteY334" fmla="*/ 1084050 h 1339851"/>
              <a:gd name="connsiteX335" fmla="*/ 1062794 w 1504950"/>
              <a:gd name="connsiteY335" fmla="*/ 994911 h 1339851"/>
              <a:gd name="connsiteX336" fmla="*/ 1034336 w 1504950"/>
              <a:gd name="connsiteY336" fmla="*/ 1020652 h 1339851"/>
              <a:gd name="connsiteX337" fmla="*/ 1034147 w 1504950"/>
              <a:gd name="connsiteY337" fmla="*/ 1018734 h 1339851"/>
              <a:gd name="connsiteX338" fmla="*/ 1006246 w 1504950"/>
              <a:gd name="connsiteY338" fmla="*/ 1042095 h 1339851"/>
              <a:gd name="connsiteX339" fmla="*/ 1003362 w 1504950"/>
              <a:gd name="connsiteY339" fmla="*/ 1043784 h 1339851"/>
              <a:gd name="connsiteX340" fmla="*/ 1003382 w 1504950"/>
              <a:gd name="connsiteY340" fmla="*/ 1044074 h 1339851"/>
              <a:gd name="connsiteX341" fmla="*/ 998556 w 1504950"/>
              <a:gd name="connsiteY341" fmla="*/ 1046596 h 1339851"/>
              <a:gd name="connsiteX342" fmla="*/ 942326 w 1504950"/>
              <a:gd name="connsiteY342" fmla="*/ 1079508 h 1339851"/>
              <a:gd name="connsiteX343" fmla="*/ 918307 w 1504950"/>
              <a:gd name="connsiteY343" fmla="*/ 1088536 h 1339851"/>
              <a:gd name="connsiteX344" fmla="*/ 906352 w 1504950"/>
              <a:gd name="connsiteY344" fmla="*/ 1094784 h 1339851"/>
              <a:gd name="connsiteX345" fmla="*/ 894255 w 1504950"/>
              <a:gd name="connsiteY345" fmla="*/ 1097577 h 1339851"/>
              <a:gd name="connsiteX346" fmla="*/ 890588 w 1504950"/>
              <a:gd name="connsiteY346" fmla="*/ 1098955 h 1339851"/>
              <a:gd name="connsiteX347" fmla="*/ 890588 w 1504950"/>
              <a:gd name="connsiteY347" fmla="*/ 1100144 h 1339851"/>
              <a:gd name="connsiteX348" fmla="*/ 881236 w 1504950"/>
              <a:gd name="connsiteY348" fmla="*/ 1102470 h 1339851"/>
              <a:gd name="connsiteX349" fmla="*/ 872148 w 1504950"/>
              <a:gd name="connsiteY349" fmla="*/ 1105886 h 1339851"/>
              <a:gd name="connsiteX350" fmla="*/ 853037 w 1504950"/>
              <a:gd name="connsiteY350" fmla="*/ 1109483 h 1339851"/>
              <a:gd name="connsiteX351" fmla="*/ 824189 w 1504950"/>
              <a:gd name="connsiteY351" fmla="*/ 1116658 h 1339851"/>
              <a:gd name="connsiteX352" fmla="*/ 807843 w 1504950"/>
              <a:gd name="connsiteY352" fmla="*/ 1117991 h 1339851"/>
              <a:gd name="connsiteX353" fmla="*/ 796925 w 1504950"/>
              <a:gd name="connsiteY353" fmla="*/ 1120046 h 1339851"/>
              <a:gd name="connsiteX354" fmla="*/ 796925 w 1504950"/>
              <a:gd name="connsiteY354" fmla="*/ 1120045 h 1339851"/>
              <a:gd name="connsiteX355" fmla="*/ 796925 w 1504950"/>
              <a:gd name="connsiteY355" fmla="*/ 1119258 h 1339851"/>
              <a:gd name="connsiteX356" fmla="*/ 796925 w 1504950"/>
              <a:gd name="connsiteY356" fmla="*/ 1118880 h 1339851"/>
              <a:gd name="connsiteX357" fmla="*/ 754201 w 1504950"/>
              <a:gd name="connsiteY357" fmla="*/ 1122363 h 1339851"/>
              <a:gd name="connsiteX358" fmla="*/ 704851 w 1504950"/>
              <a:gd name="connsiteY358" fmla="*/ 1118962 h 1339851"/>
              <a:gd name="connsiteX359" fmla="*/ 704851 w 1504950"/>
              <a:gd name="connsiteY359" fmla="*/ 1119145 h 1339851"/>
              <a:gd name="connsiteX360" fmla="*/ 703233 w 1504950"/>
              <a:gd name="connsiteY360" fmla="*/ 1118850 h 1339851"/>
              <a:gd name="connsiteX361" fmla="*/ 697560 w 1504950"/>
              <a:gd name="connsiteY361" fmla="*/ 1118460 h 1339851"/>
              <a:gd name="connsiteX362" fmla="*/ 667048 w 1504950"/>
              <a:gd name="connsiteY362" fmla="*/ 1112254 h 1339851"/>
              <a:gd name="connsiteX363" fmla="*/ 646065 w 1504950"/>
              <a:gd name="connsiteY363" fmla="*/ 1108429 h 1339851"/>
              <a:gd name="connsiteX364" fmla="*/ 637728 w 1504950"/>
              <a:gd name="connsiteY364" fmla="*/ 1105699 h 1339851"/>
              <a:gd name="connsiteX365" fmla="*/ 630459 w 1504950"/>
              <a:gd name="connsiteY365" fmla="*/ 1104243 h 1339851"/>
              <a:gd name="connsiteX366" fmla="*/ 621972 w 1504950"/>
              <a:gd name="connsiteY366" fmla="*/ 1100541 h 1339851"/>
              <a:gd name="connsiteX367" fmla="*/ 590290 w 1504950"/>
              <a:gd name="connsiteY367" fmla="*/ 1090168 h 1339851"/>
              <a:gd name="connsiteX368" fmla="*/ 563904 w 1504950"/>
              <a:gd name="connsiteY368" fmla="*/ 1075210 h 1339851"/>
              <a:gd name="connsiteX369" fmla="*/ 528722 w 1504950"/>
              <a:gd name="connsiteY369" fmla="*/ 1059862 h 1339851"/>
              <a:gd name="connsiteX370" fmla="*/ 507073 w 1504950"/>
              <a:gd name="connsiteY370" fmla="*/ 1042993 h 1339851"/>
              <a:gd name="connsiteX371" fmla="*/ 489914 w 1504950"/>
              <a:gd name="connsiteY371" fmla="*/ 1033265 h 1339851"/>
              <a:gd name="connsiteX372" fmla="*/ 490476 w 1504950"/>
              <a:gd name="connsiteY372" fmla="*/ 1030059 h 1339851"/>
              <a:gd name="connsiteX373" fmla="*/ 461815 w 1504950"/>
              <a:gd name="connsiteY373" fmla="*/ 1007725 h 1339851"/>
              <a:gd name="connsiteX374" fmla="*/ 461396 w 1504950"/>
              <a:gd name="connsiteY374" fmla="*/ 1010143 h 1339851"/>
              <a:gd name="connsiteX375" fmla="*/ 443969 w 1504950"/>
              <a:gd name="connsiteY375" fmla="*/ 993819 h 1339851"/>
              <a:gd name="connsiteX376" fmla="*/ 442340 w 1504950"/>
              <a:gd name="connsiteY376" fmla="*/ 992549 h 1339851"/>
              <a:gd name="connsiteX377" fmla="*/ 336891 w 1504950"/>
              <a:gd name="connsiteY377" fmla="*/ 1082248 h 1339851"/>
              <a:gd name="connsiteX378" fmla="*/ 254263 w 1504950"/>
              <a:gd name="connsiteY378" fmla="*/ 1152476 h 1339851"/>
              <a:gd name="connsiteX379" fmla="*/ 265971 w 1504950"/>
              <a:gd name="connsiteY379" fmla="*/ 1206827 h 1339851"/>
              <a:gd name="connsiteX380" fmla="*/ 132986 w 1504950"/>
              <a:gd name="connsiteY380" fmla="*/ 1339851 h 1339851"/>
              <a:gd name="connsiteX381" fmla="*/ 38913 w 1504950"/>
              <a:gd name="connsiteY381" fmla="*/ 1300815 h 1339851"/>
              <a:gd name="connsiteX382" fmla="*/ 38913 w 1504950"/>
              <a:gd name="connsiteY382" fmla="*/ 1300814 h 1339851"/>
              <a:gd name="connsiteX383" fmla="*/ 38912 w 1504950"/>
              <a:gd name="connsiteY383" fmla="*/ 1300814 h 1339851"/>
              <a:gd name="connsiteX384" fmla="*/ 0 w 1504950"/>
              <a:gd name="connsiteY384" fmla="*/ 1206826 h 1339851"/>
              <a:gd name="connsiteX385" fmla="*/ 132985 w 1504950"/>
              <a:gd name="connsiteY385" fmla="*/ 1073802 h 1339851"/>
              <a:gd name="connsiteX386" fmla="*/ 134367 w 1504950"/>
              <a:gd name="connsiteY386" fmla="*/ 1073992 h 1339851"/>
              <a:gd name="connsiteX387" fmla="*/ 167245 w 1504950"/>
              <a:gd name="connsiteY387" fmla="*/ 1078495 h 1339851"/>
              <a:gd name="connsiteX388" fmla="*/ 197644 w 1504950"/>
              <a:gd name="connsiteY388" fmla="*/ 1091315 h 1339851"/>
              <a:gd name="connsiteX389" fmla="*/ 198126 w 1504950"/>
              <a:gd name="connsiteY389" fmla="*/ 1091518 h 1339851"/>
              <a:gd name="connsiteX390" fmla="*/ 389649 w 1504950"/>
              <a:gd name="connsiteY390" fmla="*/ 928767 h 1339851"/>
              <a:gd name="connsiteX391" fmla="*/ 357472 w 1504950"/>
              <a:gd name="connsiteY391" fmla="*/ 873314 h 1339851"/>
              <a:gd name="connsiteX392" fmla="*/ 339242 w 1504950"/>
              <a:gd name="connsiteY392" fmla="*/ 827629 h 1339851"/>
              <a:gd name="connsiteX393" fmla="*/ 338017 w 1504950"/>
              <a:gd name="connsiteY393" fmla="*/ 825171 h 1339851"/>
              <a:gd name="connsiteX394" fmla="*/ 338202 w 1504950"/>
              <a:gd name="connsiteY394" fmla="*/ 825023 h 1339851"/>
              <a:gd name="connsiteX395" fmla="*/ 333513 w 1504950"/>
              <a:gd name="connsiteY395" fmla="*/ 813272 h 1339851"/>
              <a:gd name="connsiteX396" fmla="*/ 328379 w 1504950"/>
              <a:gd name="connsiteY396" fmla="*/ 791324 h 1339851"/>
              <a:gd name="connsiteX397" fmla="*/ 327810 w 1504950"/>
              <a:gd name="connsiteY397" fmla="*/ 791540 h 1339851"/>
              <a:gd name="connsiteX398" fmla="*/ 327048 w 1504950"/>
              <a:gd name="connsiteY398" fmla="*/ 785633 h 1339851"/>
              <a:gd name="connsiteX399" fmla="*/ 318560 w 1504950"/>
              <a:gd name="connsiteY399" fmla="*/ 749345 h 1339851"/>
              <a:gd name="connsiteX400" fmla="*/ 313400 w 1504950"/>
              <a:gd name="connsiteY400" fmla="*/ 682237 h 1339851"/>
              <a:gd name="connsiteX401" fmla="*/ 321205 w 1504950"/>
              <a:gd name="connsiteY401" fmla="*/ 600560 h 1339851"/>
              <a:gd name="connsiteX402" fmla="*/ 321505 w 1504950"/>
              <a:gd name="connsiteY402" fmla="*/ 598458 h 1339851"/>
              <a:gd name="connsiteX403" fmla="*/ 329310 w 1504950"/>
              <a:gd name="connsiteY403" fmla="*/ 565428 h 1339851"/>
              <a:gd name="connsiteX404" fmla="*/ 332312 w 1504950"/>
              <a:gd name="connsiteY404" fmla="*/ 554918 h 1339851"/>
              <a:gd name="connsiteX405" fmla="*/ 341018 w 1504950"/>
              <a:gd name="connsiteY405" fmla="*/ 529694 h 1339851"/>
              <a:gd name="connsiteX406" fmla="*/ 347622 w 1504950"/>
              <a:gd name="connsiteY406" fmla="*/ 512879 h 1339851"/>
              <a:gd name="connsiteX407" fmla="*/ 349738 w 1504950"/>
              <a:gd name="connsiteY407" fmla="*/ 508379 h 1339851"/>
              <a:gd name="connsiteX408" fmla="*/ 349724 w 1504950"/>
              <a:gd name="connsiteY408" fmla="*/ 508375 h 1339851"/>
              <a:gd name="connsiteX409" fmla="*/ 349994 w 1504950"/>
              <a:gd name="connsiteY409" fmla="*/ 507837 h 1339851"/>
              <a:gd name="connsiteX410" fmla="*/ 350023 w 1504950"/>
              <a:gd name="connsiteY410" fmla="*/ 507774 h 1339851"/>
              <a:gd name="connsiteX411" fmla="*/ 398054 w 1504950"/>
              <a:gd name="connsiteY411" fmla="*/ 425497 h 1339851"/>
              <a:gd name="connsiteX412" fmla="*/ 317904 w 1504950"/>
              <a:gd name="connsiteY412" fmla="*/ 356133 h 1339851"/>
              <a:gd name="connsiteX413" fmla="*/ 317762 w 1504950"/>
              <a:gd name="connsiteY413" fmla="*/ 356009 h 1339851"/>
              <a:gd name="connsiteX414" fmla="*/ 247958 w 1504950"/>
              <a:gd name="connsiteY414" fmla="*/ 295250 h 1339851"/>
              <a:gd name="connsiteX415" fmla="*/ 196026 w 1504950"/>
              <a:gd name="connsiteY415" fmla="*/ 249234 h 1339851"/>
              <a:gd name="connsiteX416" fmla="*/ 165970 w 1504950"/>
              <a:gd name="connsiteY416" fmla="*/ 261320 h 1339851"/>
              <a:gd name="connsiteX417" fmla="*/ 132986 w 1504950"/>
              <a:gd name="connsiteY417" fmla="*/ 265749 h 1339851"/>
              <a:gd name="connsiteX418" fmla="*/ 38913 w 1504950"/>
              <a:gd name="connsiteY418" fmla="*/ 226863 h 1339851"/>
              <a:gd name="connsiteX419" fmla="*/ 38913 w 1504950"/>
              <a:gd name="connsiteY419" fmla="*/ 226862 h 1339851"/>
              <a:gd name="connsiteX420" fmla="*/ 38912 w 1504950"/>
              <a:gd name="connsiteY420" fmla="*/ 226862 h 1339851"/>
              <a:gd name="connsiteX421" fmla="*/ 0 w 1504950"/>
              <a:gd name="connsiteY421" fmla="*/ 133024 h 1339851"/>
              <a:gd name="connsiteX422" fmla="*/ 132985 w 1504950"/>
              <a:gd name="connsiteY422" fmla="*/ 0 h 133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1504950" h="1339851">
                <a:moveTo>
                  <a:pt x="1003382" y="913153"/>
                </a:moveTo>
                <a:lnTo>
                  <a:pt x="1001262" y="917309"/>
                </a:lnTo>
                <a:lnTo>
                  <a:pt x="989941" y="941980"/>
                </a:lnTo>
                <a:lnTo>
                  <a:pt x="988891" y="941568"/>
                </a:lnTo>
                <a:lnTo>
                  <a:pt x="975008" y="968790"/>
                </a:lnTo>
                <a:lnTo>
                  <a:pt x="975510" y="968705"/>
                </a:lnTo>
                <a:lnTo>
                  <a:pt x="973949" y="970867"/>
                </a:lnTo>
                <a:lnTo>
                  <a:pt x="969348" y="979889"/>
                </a:lnTo>
                <a:lnTo>
                  <a:pt x="927888" y="1035051"/>
                </a:lnTo>
                <a:lnTo>
                  <a:pt x="1007491" y="982818"/>
                </a:lnTo>
                <a:cubicBezTo>
                  <a:pt x="1031881" y="962249"/>
                  <a:pt x="1053678" y="938827"/>
                  <a:pt x="1072018" y="913153"/>
                </a:cubicBezTo>
                <a:cubicBezTo>
                  <a:pt x="1072018" y="913153"/>
                  <a:pt x="1072018" y="913153"/>
                  <a:pt x="1042972" y="913153"/>
                </a:cubicBezTo>
                <a:close/>
                <a:moveTo>
                  <a:pt x="890588" y="913153"/>
                </a:moveTo>
                <a:lnTo>
                  <a:pt x="890588" y="913379"/>
                </a:lnTo>
                <a:cubicBezTo>
                  <a:pt x="864567" y="913379"/>
                  <a:pt x="828676" y="913379"/>
                  <a:pt x="777231" y="913379"/>
                </a:cubicBezTo>
                <a:cubicBezTo>
                  <a:pt x="777231" y="913379"/>
                  <a:pt x="777231" y="913379"/>
                  <a:pt x="777231" y="1074321"/>
                </a:cubicBezTo>
                <a:lnTo>
                  <a:pt x="810049" y="1062852"/>
                </a:lnTo>
                <a:lnTo>
                  <a:pt x="852499" y="1041030"/>
                </a:lnTo>
                <a:lnTo>
                  <a:pt x="870524" y="1026518"/>
                </a:lnTo>
                <a:lnTo>
                  <a:pt x="912857" y="981891"/>
                </a:lnTo>
                <a:lnTo>
                  <a:pt x="922904" y="969520"/>
                </a:lnTo>
                <a:lnTo>
                  <a:pt x="951383" y="918057"/>
                </a:lnTo>
                <a:lnTo>
                  <a:pt x="953863" y="913153"/>
                </a:lnTo>
                <a:cubicBezTo>
                  <a:pt x="953863" y="913153"/>
                  <a:pt x="953746" y="913153"/>
                  <a:pt x="915416" y="913153"/>
                </a:cubicBezTo>
                <a:close/>
                <a:moveTo>
                  <a:pt x="552954" y="913153"/>
                </a:moveTo>
                <a:cubicBezTo>
                  <a:pt x="561960" y="932896"/>
                  <a:pt x="572073" y="951232"/>
                  <a:pt x="583147" y="967935"/>
                </a:cubicBezTo>
                <a:lnTo>
                  <a:pt x="592142" y="979187"/>
                </a:lnTo>
                <a:lnTo>
                  <a:pt x="634985" y="1026069"/>
                </a:lnTo>
                <a:lnTo>
                  <a:pt x="648099" y="1036930"/>
                </a:lnTo>
                <a:lnTo>
                  <a:pt x="697587" y="1064108"/>
                </a:lnTo>
                <a:lnTo>
                  <a:pt x="731470" y="1074321"/>
                </a:lnTo>
                <a:cubicBezTo>
                  <a:pt x="731470" y="1074321"/>
                  <a:pt x="731470" y="1074321"/>
                  <a:pt x="731470" y="913379"/>
                </a:cubicBezTo>
                <a:cubicBezTo>
                  <a:pt x="731470" y="913379"/>
                  <a:pt x="731171" y="913379"/>
                  <a:pt x="642938" y="913379"/>
                </a:cubicBezTo>
                <a:lnTo>
                  <a:pt x="642938" y="913153"/>
                </a:lnTo>
                <a:lnTo>
                  <a:pt x="640770" y="913153"/>
                </a:lnTo>
                <a:cubicBezTo>
                  <a:pt x="619409" y="913153"/>
                  <a:pt x="590928" y="913153"/>
                  <a:pt x="552954" y="913153"/>
                </a:cubicBezTo>
                <a:close/>
                <a:moveTo>
                  <a:pt x="434979" y="913153"/>
                </a:moveTo>
                <a:lnTo>
                  <a:pt x="499082" y="982025"/>
                </a:lnTo>
                <a:lnTo>
                  <a:pt x="578788" y="1034980"/>
                </a:lnTo>
                <a:lnTo>
                  <a:pt x="562079" y="1012083"/>
                </a:lnTo>
                <a:lnTo>
                  <a:pt x="538170" y="979890"/>
                </a:lnTo>
                <a:lnTo>
                  <a:pt x="537167" y="977948"/>
                </a:lnTo>
                <a:lnTo>
                  <a:pt x="535242" y="975310"/>
                </a:lnTo>
                <a:lnTo>
                  <a:pt x="535801" y="975300"/>
                </a:lnTo>
                <a:lnTo>
                  <a:pt x="519996" y="944681"/>
                </a:lnTo>
                <a:lnTo>
                  <a:pt x="518431" y="944681"/>
                </a:lnTo>
                <a:lnTo>
                  <a:pt x="503723" y="913153"/>
                </a:lnTo>
                <a:lnTo>
                  <a:pt x="502649" y="913153"/>
                </a:lnTo>
                <a:cubicBezTo>
                  <a:pt x="500500" y="913153"/>
                  <a:pt x="494056" y="913153"/>
                  <a:pt x="474721" y="913153"/>
                </a:cubicBezTo>
                <a:close/>
                <a:moveTo>
                  <a:pt x="1046958" y="705059"/>
                </a:moveTo>
                <a:lnTo>
                  <a:pt x="1038318" y="789774"/>
                </a:lnTo>
                <a:lnTo>
                  <a:pt x="1036076" y="799049"/>
                </a:lnTo>
                <a:lnTo>
                  <a:pt x="1035940" y="800248"/>
                </a:lnTo>
                <a:lnTo>
                  <a:pt x="1035788" y="800240"/>
                </a:lnTo>
                <a:lnTo>
                  <a:pt x="1028190" y="831673"/>
                </a:lnTo>
                <a:lnTo>
                  <a:pt x="1029626" y="831777"/>
                </a:lnTo>
                <a:lnTo>
                  <a:pt x="1020405" y="863881"/>
                </a:lnTo>
                <a:lnTo>
                  <a:pt x="1019310" y="868410"/>
                </a:lnTo>
                <a:cubicBezTo>
                  <a:pt x="1019310" y="868410"/>
                  <a:pt x="1019310" y="868410"/>
                  <a:pt x="1054175" y="868410"/>
                </a:cubicBezTo>
                <a:lnTo>
                  <a:pt x="1101782" y="868410"/>
                </a:lnTo>
                <a:lnTo>
                  <a:pt x="1130685" y="796825"/>
                </a:lnTo>
                <a:lnTo>
                  <a:pt x="1135360" y="778363"/>
                </a:lnTo>
                <a:lnTo>
                  <a:pt x="1147781" y="705059"/>
                </a:lnTo>
                <a:cubicBezTo>
                  <a:pt x="1147781" y="705059"/>
                  <a:pt x="1147781" y="705059"/>
                  <a:pt x="1080107" y="705059"/>
                </a:cubicBezTo>
                <a:close/>
                <a:moveTo>
                  <a:pt x="890588" y="705059"/>
                </a:moveTo>
                <a:lnTo>
                  <a:pt x="890588" y="705296"/>
                </a:lnTo>
                <a:cubicBezTo>
                  <a:pt x="861277" y="705296"/>
                  <a:pt x="824488" y="705296"/>
                  <a:pt x="777231" y="705296"/>
                </a:cubicBezTo>
                <a:cubicBezTo>
                  <a:pt x="777231" y="705296"/>
                  <a:pt x="777231" y="705296"/>
                  <a:pt x="777231" y="868640"/>
                </a:cubicBezTo>
                <a:cubicBezTo>
                  <a:pt x="777231" y="868640"/>
                  <a:pt x="777306" y="868640"/>
                  <a:pt x="791513" y="868640"/>
                </a:cubicBezTo>
                <a:lnTo>
                  <a:pt x="796925" y="868640"/>
                </a:lnTo>
                <a:lnTo>
                  <a:pt x="796925" y="868411"/>
                </a:lnTo>
                <a:lnTo>
                  <a:pt x="796925" y="868410"/>
                </a:lnTo>
                <a:cubicBezTo>
                  <a:pt x="796925" y="868410"/>
                  <a:pt x="796925" y="868410"/>
                  <a:pt x="914499" y="868410"/>
                </a:cubicBezTo>
                <a:lnTo>
                  <a:pt x="972203" y="868410"/>
                </a:lnTo>
                <a:lnTo>
                  <a:pt x="973907" y="862605"/>
                </a:lnTo>
                <a:lnTo>
                  <a:pt x="990652" y="796845"/>
                </a:lnTo>
                <a:lnTo>
                  <a:pt x="1000764" y="705059"/>
                </a:lnTo>
                <a:cubicBezTo>
                  <a:pt x="1000764" y="705059"/>
                  <a:pt x="1000426" y="705059"/>
                  <a:pt x="914516" y="705059"/>
                </a:cubicBezTo>
                <a:close/>
                <a:moveTo>
                  <a:pt x="506124" y="705059"/>
                </a:moveTo>
                <a:lnTo>
                  <a:pt x="510255" y="744285"/>
                </a:lnTo>
                <a:lnTo>
                  <a:pt x="515729" y="792740"/>
                </a:lnTo>
                <a:lnTo>
                  <a:pt x="515721" y="792741"/>
                </a:lnTo>
                <a:lnTo>
                  <a:pt x="534642" y="868410"/>
                </a:lnTo>
                <a:lnTo>
                  <a:pt x="537090" y="868410"/>
                </a:lnTo>
                <a:cubicBezTo>
                  <a:pt x="545223" y="868410"/>
                  <a:pt x="577418" y="868410"/>
                  <a:pt x="704850" y="868410"/>
                </a:cubicBezTo>
                <a:lnTo>
                  <a:pt x="704850" y="868411"/>
                </a:lnTo>
                <a:lnTo>
                  <a:pt x="704851" y="868411"/>
                </a:lnTo>
                <a:lnTo>
                  <a:pt x="704851" y="868640"/>
                </a:lnTo>
                <a:lnTo>
                  <a:pt x="731470" y="868640"/>
                </a:lnTo>
                <a:cubicBezTo>
                  <a:pt x="731470" y="868640"/>
                  <a:pt x="731470" y="868640"/>
                  <a:pt x="731470" y="705296"/>
                </a:cubicBezTo>
                <a:cubicBezTo>
                  <a:pt x="731470" y="705296"/>
                  <a:pt x="731171" y="705296"/>
                  <a:pt x="642938" y="705296"/>
                </a:cubicBezTo>
                <a:lnTo>
                  <a:pt x="642938" y="705059"/>
                </a:lnTo>
                <a:lnTo>
                  <a:pt x="621013" y="705059"/>
                </a:lnTo>
                <a:cubicBezTo>
                  <a:pt x="593067" y="705059"/>
                  <a:pt x="555806" y="705059"/>
                  <a:pt x="506124" y="705059"/>
                </a:cubicBezTo>
                <a:close/>
                <a:moveTo>
                  <a:pt x="360531" y="705059"/>
                </a:moveTo>
                <a:lnTo>
                  <a:pt x="360544" y="705141"/>
                </a:lnTo>
                <a:lnTo>
                  <a:pt x="374789" y="790225"/>
                </a:lnTo>
                <a:lnTo>
                  <a:pt x="400403" y="854065"/>
                </a:lnTo>
                <a:lnTo>
                  <a:pt x="406460" y="868410"/>
                </a:lnTo>
                <a:lnTo>
                  <a:pt x="407430" y="868410"/>
                </a:lnTo>
                <a:cubicBezTo>
                  <a:pt x="411244" y="868410"/>
                  <a:pt x="426497" y="868410"/>
                  <a:pt x="487511" y="868410"/>
                </a:cubicBezTo>
                <a:cubicBezTo>
                  <a:pt x="483609" y="856099"/>
                  <a:pt x="480006" y="843487"/>
                  <a:pt x="477004" y="830575"/>
                </a:cubicBezTo>
                <a:lnTo>
                  <a:pt x="478627" y="830371"/>
                </a:lnTo>
                <a:lnTo>
                  <a:pt x="470973" y="798669"/>
                </a:lnTo>
                <a:lnTo>
                  <a:pt x="470400" y="798745"/>
                </a:lnTo>
                <a:lnTo>
                  <a:pt x="469914" y="794284"/>
                </a:lnTo>
                <a:lnTo>
                  <a:pt x="468825" y="789775"/>
                </a:lnTo>
                <a:lnTo>
                  <a:pt x="460205" y="705162"/>
                </a:lnTo>
                <a:lnTo>
                  <a:pt x="460194" y="705059"/>
                </a:lnTo>
                <a:lnTo>
                  <a:pt x="458638" y="705059"/>
                </a:lnTo>
                <a:cubicBezTo>
                  <a:pt x="453966" y="705059"/>
                  <a:pt x="435279" y="705059"/>
                  <a:pt x="360531" y="705059"/>
                </a:cubicBezTo>
                <a:close/>
                <a:moveTo>
                  <a:pt x="1019310" y="497265"/>
                </a:moveTo>
                <a:lnTo>
                  <a:pt x="1038318" y="574849"/>
                </a:lnTo>
                <a:lnTo>
                  <a:pt x="1039921" y="590542"/>
                </a:lnTo>
                <a:lnTo>
                  <a:pt x="1040750" y="594255"/>
                </a:lnTo>
                <a:lnTo>
                  <a:pt x="1040298" y="594226"/>
                </a:lnTo>
                <a:lnTo>
                  <a:pt x="1043668" y="627216"/>
                </a:lnTo>
                <a:lnTo>
                  <a:pt x="1044659" y="627286"/>
                </a:lnTo>
                <a:lnTo>
                  <a:pt x="1046415" y="654098"/>
                </a:lnTo>
                <a:lnTo>
                  <a:pt x="1046958" y="659415"/>
                </a:lnTo>
                <a:cubicBezTo>
                  <a:pt x="1046958" y="659415"/>
                  <a:pt x="1046958" y="659415"/>
                  <a:pt x="1114603" y="659415"/>
                </a:cubicBezTo>
                <a:lnTo>
                  <a:pt x="1147781" y="659415"/>
                </a:lnTo>
                <a:lnTo>
                  <a:pt x="1133350" y="574399"/>
                </a:lnTo>
                <a:cubicBezTo>
                  <a:pt x="1125608" y="547112"/>
                  <a:pt x="1115010" y="521137"/>
                  <a:pt x="1101782" y="497265"/>
                </a:cubicBezTo>
                <a:cubicBezTo>
                  <a:pt x="1101782" y="497265"/>
                  <a:pt x="1101782" y="497265"/>
                  <a:pt x="1066902" y="497265"/>
                </a:cubicBezTo>
                <a:close/>
                <a:moveTo>
                  <a:pt x="890588" y="497265"/>
                </a:moveTo>
                <a:lnTo>
                  <a:pt x="890588" y="497512"/>
                </a:lnTo>
                <a:cubicBezTo>
                  <a:pt x="863071" y="497512"/>
                  <a:pt x="826283" y="497512"/>
                  <a:pt x="777231" y="497512"/>
                </a:cubicBezTo>
                <a:cubicBezTo>
                  <a:pt x="777231" y="497512"/>
                  <a:pt x="777231" y="497512"/>
                  <a:pt x="777231" y="659655"/>
                </a:cubicBezTo>
                <a:cubicBezTo>
                  <a:pt x="777231" y="659655"/>
                  <a:pt x="777306" y="659655"/>
                  <a:pt x="791513" y="659655"/>
                </a:cubicBezTo>
                <a:lnTo>
                  <a:pt x="796925" y="659655"/>
                </a:lnTo>
                <a:lnTo>
                  <a:pt x="796925" y="659416"/>
                </a:lnTo>
                <a:lnTo>
                  <a:pt x="796925" y="659415"/>
                </a:lnTo>
                <a:cubicBezTo>
                  <a:pt x="796925" y="659415"/>
                  <a:pt x="796925" y="659415"/>
                  <a:pt x="933625" y="659415"/>
                </a:cubicBezTo>
                <a:lnTo>
                  <a:pt x="1000764" y="659415"/>
                </a:lnTo>
                <a:lnTo>
                  <a:pt x="1000333" y="653072"/>
                </a:lnTo>
                <a:lnTo>
                  <a:pt x="993750" y="588293"/>
                </a:lnTo>
                <a:lnTo>
                  <a:pt x="972203" y="497265"/>
                </a:lnTo>
                <a:cubicBezTo>
                  <a:pt x="972203" y="497265"/>
                  <a:pt x="971864" y="497265"/>
                  <a:pt x="898004" y="497265"/>
                </a:cubicBezTo>
                <a:close/>
                <a:moveTo>
                  <a:pt x="534642" y="497265"/>
                </a:moveTo>
                <a:cubicBezTo>
                  <a:pt x="526537" y="521137"/>
                  <a:pt x="519933" y="547112"/>
                  <a:pt x="515092" y="574399"/>
                </a:cubicBezTo>
                <a:lnTo>
                  <a:pt x="506124" y="659415"/>
                </a:lnTo>
                <a:lnTo>
                  <a:pt x="509017" y="659415"/>
                </a:lnTo>
                <a:cubicBezTo>
                  <a:pt x="518487" y="659415"/>
                  <a:pt x="556030" y="659415"/>
                  <a:pt x="704850" y="659415"/>
                </a:cubicBezTo>
                <a:lnTo>
                  <a:pt x="704850" y="659416"/>
                </a:lnTo>
                <a:lnTo>
                  <a:pt x="704851" y="659416"/>
                </a:lnTo>
                <a:lnTo>
                  <a:pt x="704851" y="659655"/>
                </a:lnTo>
                <a:lnTo>
                  <a:pt x="731470" y="659655"/>
                </a:lnTo>
                <a:cubicBezTo>
                  <a:pt x="731470" y="659655"/>
                  <a:pt x="731470" y="659655"/>
                  <a:pt x="731470" y="497512"/>
                </a:cubicBezTo>
                <a:cubicBezTo>
                  <a:pt x="731470" y="497512"/>
                  <a:pt x="731171" y="497512"/>
                  <a:pt x="642938" y="497512"/>
                </a:cubicBezTo>
                <a:lnTo>
                  <a:pt x="642938" y="497265"/>
                </a:lnTo>
                <a:lnTo>
                  <a:pt x="633044" y="497265"/>
                </a:lnTo>
                <a:cubicBezTo>
                  <a:pt x="609109" y="497265"/>
                  <a:pt x="577195" y="497265"/>
                  <a:pt x="534642" y="497265"/>
                </a:cubicBezTo>
                <a:close/>
                <a:moveTo>
                  <a:pt x="406461" y="497265"/>
                </a:moveTo>
                <a:lnTo>
                  <a:pt x="404643" y="500993"/>
                </a:lnTo>
                <a:lnTo>
                  <a:pt x="379782" y="562122"/>
                </a:lnTo>
                <a:lnTo>
                  <a:pt x="372545" y="587780"/>
                </a:lnTo>
                <a:lnTo>
                  <a:pt x="360537" y="659375"/>
                </a:lnTo>
                <a:lnTo>
                  <a:pt x="360531" y="659415"/>
                </a:lnTo>
                <a:lnTo>
                  <a:pt x="362087" y="659415"/>
                </a:lnTo>
                <a:cubicBezTo>
                  <a:pt x="366759" y="659415"/>
                  <a:pt x="385446" y="659415"/>
                  <a:pt x="460194" y="659415"/>
                </a:cubicBezTo>
                <a:cubicBezTo>
                  <a:pt x="460794" y="639297"/>
                  <a:pt x="462895" y="619478"/>
                  <a:pt x="465297" y="600260"/>
                </a:cubicBezTo>
                <a:lnTo>
                  <a:pt x="466233" y="600254"/>
                </a:lnTo>
                <a:lnTo>
                  <a:pt x="468825" y="574850"/>
                </a:lnTo>
                <a:lnTo>
                  <a:pt x="470544" y="567827"/>
                </a:lnTo>
                <a:lnTo>
                  <a:pt x="470100" y="567830"/>
                </a:lnTo>
                <a:lnTo>
                  <a:pt x="487511" y="497265"/>
                </a:lnTo>
                <a:lnTo>
                  <a:pt x="486541" y="497265"/>
                </a:lnTo>
                <a:cubicBezTo>
                  <a:pt x="482728" y="497265"/>
                  <a:pt x="467475" y="497265"/>
                  <a:pt x="406461" y="497265"/>
                </a:cubicBezTo>
                <a:close/>
                <a:moveTo>
                  <a:pt x="578798" y="329485"/>
                </a:moveTo>
                <a:lnTo>
                  <a:pt x="542974" y="353041"/>
                </a:lnTo>
                <a:lnTo>
                  <a:pt x="499819" y="381656"/>
                </a:lnTo>
                <a:lnTo>
                  <a:pt x="435001" y="451296"/>
                </a:lnTo>
                <a:lnTo>
                  <a:pt x="434980" y="451321"/>
                </a:lnTo>
                <a:lnTo>
                  <a:pt x="436052" y="451321"/>
                </a:lnTo>
                <a:cubicBezTo>
                  <a:pt x="439275" y="451321"/>
                  <a:pt x="452164" y="451321"/>
                  <a:pt x="503722" y="451321"/>
                </a:cubicBezTo>
                <a:cubicBezTo>
                  <a:pt x="508224" y="440811"/>
                  <a:pt x="513027" y="430602"/>
                  <a:pt x="517831" y="420693"/>
                </a:cubicBezTo>
                <a:lnTo>
                  <a:pt x="519338" y="421070"/>
                </a:lnTo>
                <a:lnTo>
                  <a:pt x="534062" y="392543"/>
                </a:lnTo>
                <a:lnTo>
                  <a:pt x="533440" y="392466"/>
                </a:lnTo>
                <a:lnTo>
                  <a:pt x="535776" y="389223"/>
                </a:lnTo>
                <a:lnTo>
                  <a:pt x="538170" y="384585"/>
                </a:lnTo>
                <a:lnTo>
                  <a:pt x="569414" y="342515"/>
                </a:lnTo>
                <a:close/>
                <a:moveTo>
                  <a:pt x="927891" y="329426"/>
                </a:moveTo>
                <a:lnTo>
                  <a:pt x="969348" y="384584"/>
                </a:lnTo>
                <a:lnTo>
                  <a:pt x="975087" y="395836"/>
                </a:lnTo>
                <a:lnTo>
                  <a:pt x="977614" y="399374"/>
                </a:lnTo>
                <a:lnTo>
                  <a:pt x="976893" y="399378"/>
                </a:lnTo>
                <a:lnTo>
                  <a:pt x="993878" y="432685"/>
                </a:lnTo>
                <a:lnTo>
                  <a:pt x="994451" y="432705"/>
                </a:lnTo>
                <a:cubicBezTo>
                  <a:pt x="994751" y="432705"/>
                  <a:pt x="994751" y="432705"/>
                  <a:pt x="994751" y="432705"/>
                </a:cubicBezTo>
                <a:lnTo>
                  <a:pt x="1001501" y="447632"/>
                </a:lnTo>
                <a:lnTo>
                  <a:pt x="1003382" y="451321"/>
                </a:lnTo>
                <a:cubicBezTo>
                  <a:pt x="1003382" y="451321"/>
                  <a:pt x="1003382" y="451321"/>
                  <a:pt x="1032415" y="451321"/>
                </a:cubicBezTo>
                <a:lnTo>
                  <a:pt x="1072017" y="451321"/>
                </a:lnTo>
                <a:lnTo>
                  <a:pt x="1007491" y="381657"/>
                </a:lnTo>
                <a:close/>
                <a:moveTo>
                  <a:pt x="777231" y="290630"/>
                </a:moveTo>
                <a:cubicBezTo>
                  <a:pt x="777231" y="290630"/>
                  <a:pt x="777231" y="290630"/>
                  <a:pt x="777231" y="451572"/>
                </a:cubicBezTo>
                <a:cubicBezTo>
                  <a:pt x="777231" y="451572"/>
                  <a:pt x="777306" y="451572"/>
                  <a:pt x="791513" y="451572"/>
                </a:cubicBezTo>
                <a:lnTo>
                  <a:pt x="796925" y="451572"/>
                </a:lnTo>
                <a:lnTo>
                  <a:pt x="796925" y="451322"/>
                </a:lnTo>
                <a:lnTo>
                  <a:pt x="796925" y="451321"/>
                </a:lnTo>
                <a:cubicBezTo>
                  <a:pt x="796925" y="451321"/>
                  <a:pt x="796925" y="451321"/>
                  <a:pt x="902218" y="451321"/>
                </a:cubicBezTo>
                <a:lnTo>
                  <a:pt x="953863" y="451321"/>
                </a:lnTo>
                <a:lnTo>
                  <a:pt x="951638" y="446877"/>
                </a:lnTo>
                <a:lnTo>
                  <a:pt x="925368" y="399406"/>
                </a:lnTo>
                <a:lnTo>
                  <a:pt x="875972" y="342819"/>
                </a:lnTo>
                <a:lnTo>
                  <a:pt x="842702" y="316034"/>
                </a:lnTo>
                <a:lnTo>
                  <a:pt x="838633" y="313287"/>
                </a:lnTo>
                <a:lnTo>
                  <a:pt x="825600" y="307533"/>
                </a:lnTo>
                <a:close/>
                <a:moveTo>
                  <a:pt x="731470" y="290630"/>
                </a:moveTo>
                <a:lnTo>
                  <a:pt x="691771" y="302596"/>
                </a:lnTo>
                <a:lnTo>
                  <a:pt x="678335" y="308984"/>
                </a:lnTo>
                <a:lnTo>
                  <a:pt x="646181" y="329134"/>
                </a:lnTo>
                <a:lnTo>
                  <a:pt x="632550" y="340423"/>
                </a:lnTo>
                <a:lnTo>
                  <a:pt x="582611" y="397512"/>
                </a:lnTo>
                <a:lnTo>
                  <a:pt x="552955" y="451321"/>
                </a:lnTo>
                <a:lnTo>
                  <a:pt x="555326" y="451321"/>
                </a:lnTo>
                <a:cubicBezTo>
                  <a:pt x="562447" y="451321"/>
                  <a:pt x="590927" y="451321"/>
                  <a:pt x="704850" y="451321"/>
                </a:cubicBezTo>
                <a:lnTo>
                  <a:pt x="704850" y="451322"/>
                </a:lnTo>
                <a:lnTo>
                  <a:pt x="704851" y="451322"/>
                </a:lnTo>
                <a:lnTo>
                  <a:pt x="704851" y="451572"/>
                </a:lnTo>
                <a:lnTo>
                  <a:pt x="731470" y="451572"/>
                </a:lnTo>
                <a:cubicBezTo>
                  <a:pt x="731470" y="451572"/>
                  <a:pt x="731470" y="451572"/>
                  <a:pt x="731470" y="290630"/>
                </a:cubicBezTo>
                <a:close/>
                <a:moveTo>
                  <a:pt x="132985" y="0"/>
                </a:moveTo>
                <a:lnTo>
                  <a:pt x="134656" y="338"/>
                </a:lnTo>
                <a:lnTo>
                  <a:pt x="184792" y="10440"/>
                </a:lnTo>
                <a:cubicBezTo>
                  <a:pt x="232537" y="30611"/>
                  <a:pt x="265971" y="77849"/>
                  <a:pt x="265971" y="133025"/>
                </a:cubicBezTo>
                <a:lnTo>
                  <a:pt x="253063" y="189177"/>
                </a:lnTo>
                <a:lnTo>
                  <a:pt x="254094" y="190091"/>
                </a:lnTo>
                <a:lnTo>
                  <a:pt x="291515" y="223231"/>
                </a:lnTo>
                <a:cubicBezTo>
                  <a:pt x="305765" y="235758"/>
                  <a:pt x="321394" y="249421"/>
                  <a:pt x="338242" y="264097"/>
                </a:cubicBezTo>
                <a:lnTo>
                  <a:pt x="452544" y="363214"/>
                </a:lnTo>
                <a:lnTo>
                  <a:pt x="452689" y="363339"/>
                </a:lnTo>
                <a:lnTo>
                  <a:pt x="452705" y="363327"/>
                </a:lnTo>
                <a:lnTo>
                  <a:pt x="466799" y="351029"/>
                </a:lnTo>
                <a:lnTo>
                  <a:pt x="466983" y="352509"/>
                </a:lnTo>
                <a:lnTo>
                  <a:pt x="495498" y="330904"/>
                </a:lnTo>
                <a:lnTo>
                  <a:pt x="495017" y="328207"/>
                </a:lnTo>
                <a:lnTo>
                  <a:pt x="511460" y="318811"/>
                </a:lnTo>
                <a:lnTo>
                  <a:pt x="530416" y="304448"/>
                </a:lnTo>
                <a:lnTo>
                  <a:pt x="560705" y="290668"/>
                </a:lnTo>
                <a:lnTo>
                  <a:pt x="584474" y="277085"/>
                </a:lnTo>
                <a:lnTo>
                  <a:pt x="600982" y="272344"/>
                </a:lnTo>
                <a:lnTo>
                  <a:pt x="620111" y="263641"/>
                </a:lnTo>
                <a:lnTo>
                  <a:pt x="642938" y="258178"/>
                </a:lnTo>
                <a:lnTo>
                  <a:pt x="642938" y="257601"/>
                </a:lnTo>
                <a:lnTo>
                  <a:pt x="669562" y="251807"/>
                </a:lnTo>
                <a:lnTo>
                  <a:pt x="685338" y="248031"/>
                </a:lnTo>
                <a:cubicBezTo>
                  <a:pt x="687139" y="247731"/>
                  <a:pt x="688940" y="247431"/>
                  <a:pt x="690441" y="247431"/>
                </a:cubicBezTo>
                <a:cubicBezTo>
                  <a:pt x="695244" y="246530"/>
                  <a:pt x="700047" y="246230"/>
                  <a:pt x="704850" y="245629"/>
                </a:cubicBezTo>
                <a:lnTo>
                  <a:pt x="704850" y="245630"/>
                </a:lnTo>
                <a:lnTo>
                  <a:pt x="704851" y="245630"/>
                </a:lnTo>
                <a:cubicBezTo>
                  <a:pt x="704851" y="245630"/>
                  <a:pt x="704851" y="245630"/>
                  <a:pt x="704851" y="246423"/>
                </a:cubicBezTo>
                <a:lnTo>
                  <a:pt x="704851" y="246642"/>
                </a:lnTo>
                <a:lnTo>
                  <a:pt x="755098" y="242888"/>
                </a:lnTo>
                <a:lnTo>
                  <a:pt x="797477" y="245029"/>
                </a:lnTo>
                <a:lnTo>
                  <a:pt x="802034" y="245029"/>
                </a:lnTo>
                <a:cubicBezTo>
                  <a:pt x="814055" y="246530"/>
                  <a:pt x="826075" y="248332"/>
                  <a:pt x="837796" y="250434"/>
                </a:cubicBezTo>
                <a:cubicBezTo>
                  <a:pt x="838697" y="250734"/>
                  <a:pt x="839298" y="250734"/>
                  <a:pt x="839899" y="251034"/>
                </a:cubicBezTo>
                <a:lnTo>
                  <a:pt x="845511" y="252654"/>
                </a:lnTo>
                <a:lnTo>
                  <a:pt x="851037" y="254172"/>
                </a:lnTo>
                <a:lnTo>
                  <a:pt x="890588" y="264807"/>
                </a:lnTo>
                <a:lnTo>
                  <a:pt x="890588" y="265034"/>
                </a:lnTo>
                <a:lnTo>
                  <a:pt x="899051" y="267358"/>
                </a:lnTo>
                <a:lnTo>
                  <a:pt x="904222" y="269602"/>
                </a:lnTo>
                <a:lnTo>
                  <a:pt x="908944" y="270965"/>
                </a:lnTo>
                <a:lnTo>
                  <a:pt x="925199" y="278705"/>
                </a:lnTo>
                <a:lnTo>
                  <a:pt x="954765" y="291536"/>
                </a:lnTo>
                <a:lnTo>
                  <a:pt x="960219" y="295381"/>
                </a:lnTo>
                <a:lnTo>
                  <a:pt x="973030" y="301481"/>
                </a:lnTo>
                <a:lnTo>
                  <a:pt x="973578" y="304800"/>
                </a:lnTo>
                <a:lnTo>
                  <a:pt x="1010366" y="330737"/>
                </a:lnTo>
                <a:lnTo>
                  <a:pt x="1009393" y="325203"/>
                </a:lnTo>
                <a:lnTo>
                  <a:pt x="1052869" y="360557"/>
                </a:lnTo>
                <a:lnTo>
                  <a:pt x="1166383" y="262033"/>
                </a:lnTo>
                <a:cubicBezTo>
                  <a:pt x="1199793" y="232943"/>
                  <a:pt x="1228354" y="207945"/>
                  <a:pt x="1250903" y="187976"/>
                </a:cubicBezTo>
                <a:cubicBezTo>
                  <a:pt x="1243086" y="171161"/>
                  <a:pt x="1238576" y="152543"/>
                  <a:pt x="1238576" y="133025"/>
                </a:cubicBezTo>
                <a:cubicBezTo>
                  <a:pt x="1238576" y="59457"/>
                  <a:pt x="1298105" y="1"/>
                  <a:pt x="1371763" y="1"/>
                </a:cubicBezTo>
                <a:lnTo>
                  <a:pt x="1371789" y="6"/>
                </a:lnTo>
                <a:lnTo>
                  <a:pt x="1371820" y="0"/>
                </a:lnTo>
                <a:cubicBezTo>
                  <a:pt x="1445147" y="0"/>
                  <a:pt x="1504950" y="59455"/>
                  <a:pt x="1504950" y="133024"/>
                </a:cubicBezTo>
                <a:lnTo>
                  <a:pt x="1504950" y="133025"/>
                </a:lnTo>
                <a:lnTo>
                  <a:pt x="1504421" y="135631"/>
                </a:lnTo>
                <a:lnTo>
                  <a:pt x="1494460" y="184672"/>
                </a:lnTo>
                <a:cubicBezTo>
                  <a:pt x="1474203" y="232304"/>
                  <a:pt x="1426815" y="265748"/>
                  <a:pt x="1371820" y="265748"/>
                </a:cubicBezTo>
                <a:lnTo>
                  <a:pt x="1371789" y="265744"/>
                </a:lnTo>
                <a:lnTo>
                  <a:pt x="1371763" y="265749"/>
                </a:lnTo>
                <a:lnTo>
                  <a:pt x="1349774" y="262814"/>
                </a:lnTo>
                <a:lnTo>
                  <a:pt x="1337974" y="261244"/>
                </a:lnTo>
                <a:lnTo>
                  <a:pt x="1328376" y="257271"/>
                </a:lnTo>
                <a:lnTo>
                  <a:pt x="1307481" y="248656"/>
                </a:lnTo>
                <a:lnTo>
                  <a:pt x="1255068" y="294838"/>
                </a:lnTo>
                <a:cubicBezTo>
                  <a:pt x="1234708" y="312592"/>
                  <a:pt x="1211342" y="332861"/>
                  <a:pt x="1184596" y="356132"/>
                </a:cubicBezTo>
                <a:cubicBezTo>
                  <a:pt x="1160855" y="376551"/>
                  <a:pt x="1135010" y="399072"/>
                  <a:pt x="1107963" y="422194"/>
                </a:cubicBezTo>
                <a:cubicBezTo>
                  <a:pt x="1121637" y="440661"/>
                  <a:pt x="1133808" y="460179"/>
                  <a:pt x="1144401" y="480636"/>
                </a:cubicBezTo>
                <a:lnTo>
                  <a:pt x="1161041" y="520163"/>
                </a:lnTo>
                <a:lnTo>
                  <a:pt x="1170818" y="543095"/>
                </a:lnTo>
                <a:lnTo>
                  <a:pt x="1170996" y="543813"/>
                </a:lnTo>
                <a:lnTo>
                  <a:pt x="1171373" y="544708"/>
                </a:lnTo>
                <a:lnTo>
                  <a:pt x="1171226" y="544739"/>
                </a:lnTo>
                <a:lnTo>
                  <a:pt x="1179068" y="576274"/>
                </a:lnTo>
                <a:lnTo>
                  <a:pt x="1180689" y="575937"/>
                </a:lnTo>
                <a:lnTo>
                  <a:pt x="1182320" y="589350"/>
                </a:lnTo>
                <a:lnTo>
                  <a:pt x="1187659" y="610823"/>
                </a:lnTo>
                <a:lnTo>
                  <a:pt x="1193211" y="678945"/>
                </a:lnTo>
                <a:lnTo>
                  <a:pt x="1193611" y="682237"/>
                </a:lnTo>
                <a:cubicBezTo>
                  <a:pt x="1193611" y="692446"/>
                  <a:pt x="1193311" y="702355"/>
                  <a:pt x="1192409" y="712265"/>
                </a:cubicBezTo>
                <a:lnTo>
                  <a:pt x="1191144" y="712340"/>
                </a:lnTo>
                <a:lnTo>
                  <a:pt x="1188632" y="744726"/>
                </a:lnTo>
                <a:lnTo>
                  <a:pt x="1189104" y="744695"/>
                </a:lnTo>
                <a:lnTo>
                  <a:pt x="1188440" y="747196"/>
                </a:lnTo>
                <a:lnTo>
                  <a:pt x="1188208" y="750185"/>
                </a:lnTo>
                <a:cubicBezTo>
                  <a:pt x="1184742" y="772322"/>
                  <a:pt x="1179612" y="793904"/>
                  <a:pt x="1172960" y="814811"/>
                </a:cubicBezTo>
                <a:lnTo>
                  <a:pt x="1165734" y="832763"/>
                </a:lnTo>
                <a:lnTo>
                  <a:pt x="1162958" y="843224"/>
                </a:lnTo>
                <a:lnTo>
                  <a:pt x="1157101" y="854212"/>
                </a:lnTo>
                <a:lnTo>
                  <a:pt x="1148579" y="875383"/>
                </a:lnTo>
                <a:lnTo>
                  <a:pt x="1117748" y="928034"/>
                </a:lnTo>
                <a:lnTo>
                  <a:pt x="1116077" y="931169"/>
                </a:lnTo>
                <a:lnTo>
                  <a:pt x="1305377" y="1092095"/>
                </a:lnTo>
                <a:lnTo>
                  <a:pt x="1336738" y="1078682"/>
                </a:lnTo>
                <a:cubicBezTo>
                  <a:pt x="1347862" y="1075529"/>
                  <a:pt x="1359587" y="1073803"/>
                  <a:pt x="1371763" y="1073803"/>
                </a:cubicBezTo>
                <a:lnTo>
                  <a:pt x="1371784" y="1073807"/>
                </a:lnTo>
                <a:lnTo>
                  <a:pt x="1371820" y="1073802"/>
                </a:lnTo>
                <a:cubicBezTo>
                  <a:pt x="1445147" y="1073802"/>
                  <a:pt x="1504950" y="1133257"/>
                  <a:pt x="1504950" y="1206826"/>
                </a:cubicBezTo>
                <a:lnTo>
                  <a:pt x="1504950" y="1206827"/>
                </a:lnTo>
                <a:lnTo>
                  <a:pt x="1504478" y="1209151"/>
                </a:lnTo>
                <a:lnTo>
                  <a:pt x="1494460" y="1258521"/>
                </a:lnTo>
                <a:cubicBezTo>
                  <a:pt x="1474203" y="1306237"/>
                  <a:pt x="1426815" y="1339850"/>
                  <a:pt x="1371820" y="1339850"/>
                </a:cubicBezTo>
                <a:lnTo>
                  <a:pt x="1371794" y="1339845"/>
                </a:lnTo>
                <a:lnTo>
                  <a:pt x="1371763" y="1339851"/>
                </a:lnTo>
                <a:cubicBezTo>
                  <a:pt x="1298105" y="1339851"/>
                  <a:pt x="1238576" y="1280095"/>
                  <a:pt x="1238576" y="1206827"/>
                </a:cubicBezTo>
                <a:cubicBezTo>
                  <a:pt x="1238576" y="1187909"/>
                  <a:pt x="1242485" y="1169893"/>
                  <a:pt x="1249700" y="1153677"/>
                </a:cubicBezTo>
                <a:cubicBezTo>
                  <a:pt x="1227001" y="1134309"/>
                  <a:pt x="1199267" y="1110812"/>
                  <a:pt x="1167699" y="1084050"/>
                </a:cubicBezTo>
                <a:lnTo>
                  <a:pt x="1062794" y="994911"/>
                </a:lnTo>
                <a:lnTo>
                  <a:pt x="1034336" y="1020652"/>
                </a:lnTo>
                <a:lnTo>
                  <a:pt x="1034147" y="1018734"/>
                </a:lnTo>
                <a:lnTo>
                  <a:pt x="1006246" y="1042095"/>
                </a:lnTo>
                <a:lnTo>
                  <a:pt x="1003362" y="1043784"/>
                </a:lnTo>
                <a:lnTo>
                  <a:pt x="1003382" y="1044074"/>
                </a:lnTo>
                <a:lnTo>
                  <a:pt x="998556" y="1046596"/>
                </a:lnTo>
                <a:lnTo>
                  <a:pt x="942326" y="1079508"/>
                </a:lnTo>
                <a:lnTo>
                  <a:pt x="918307" y="1088536"/>
                </a:lnTo>
                <a:lnTo>
                  <a:pt x="906352" y="1094784"/>
                </a:lnTo>
                <a:lnTo>
                  <a:pt x="894255" y="1097577"/>
                </a:lnTo>
                <a:lnTo>
                  <a:pt x="890588" y="1098955"/>
                </a:lnTo>
                <a:lnTo>
                  <a:pt x="890588" y="1100144"/>
                </a:lnTo>
                <a:lnTo>
                  <a:pt x="881236" y="1102470"/>
                </a:lnTo>
                <a:lnTo>
                  <a:pt x="872148" y="1105886"/>
                </a:lnTo>
                <a:lnTo>
                  <a:pt x="853037" y="1109483"/>
                </a:lnTo>
                <a:lnTo>
                  <a:pt x="824189" y="1116658"/>
                </a:lnTo>
                <a:lnTo>
                  <a:pt x="807843" y="1117991"/>
                </a:lnTo>
                <a:lnTo>
                  <a:pt x="796925" y="1120046"/>
                </a:lnTo>
                <a:lnTo>
                  <a:pt x="796925" y="1120045"/>
                </a:lnTo>
                <a:lnTo>
                  <a:pt x="796925" y="1119258"/>
                </a:lnTo>
                <a:lnTo>
                  <a:pt x="796925" y="1118880"/>
                </a:lnTo>
                <a:lnTo>
                  <a:pt x="754201" y="1122363"/>
                </a:lnTo>
                <a:lnTo>
                  <a:pt x="704851" y="1118962"/>
                </a:lnTo>
                <a:lnTo>
                  <a:pt x="704851" y="1119145"/>
                </a:lnTo>
                <a:lnTo>
                  <a:pt x="703233" y="1118850"/>
                </a:lnTo>
                <a:lnTo>
                  <a:pt x="697560" y="1118460"/>
                </a:lnTo>
                <a:lnTo>
                  <a:pt x="667048" y="1112254"/>
                </a:lnTo>
                <a:lnTo>
                  <a:pt x="646065" y="1108429"/>
                </a:lnTo>
                <a:lnTo>
                  <a:pt x="637728" y="1105699"/>
                </a:lnTo>
                <a:lnTo>
                  <a:pt x="630459" y="1104243"/>
                </a:lnTo>
                <a:lnTo>
                  <a:pt x="621972" y="1100541"/>
                </a:lnTo>
                <a:lnTo>
                  <a:pt x="590290" y="1090168"/>
                </a:lnTo>
                <a:lnTo>
                  <a:pt x="563904" y="1075210"/>
                </a:lnTo>
                <a:lnTo>
                  <a:pt x="528722" y="1059862"/>
                </a:lnTo>
                <a:lnTo>
                  <a:pt x="507073" y="1042993"/>
                </a:lnTo>
                <a:lnTo>
                  <a:pt x="489914" y="1033265"/>
                </a:lnTo>
                <a:lnTo>
                  <a:pt x="490476" y="1030059"/>
                </a:lnTo>
                <a:lnTo>
                  <a:pt x="461815" y="1007725"/>
                </a:lnTo>
                <a:lnTo>
                  <a:pt x="461396" y="1010143"/>
                </a:lnTo>
                <a:lnTo>
                  <a:pt x="443969" y="993819"/>
                </a:lnTo>
                <a:lnTo>
                  <a:pt x="442340" y="992549"/>
                </a:lnTo>
                <a:lnTo>
                  <a:pt x="336891" y="1082248"/>
                </a:lnTo>
                <a:cubicBezTo>
                  <a:pt x="305146" y="1109236"/>
                  <a:pt x="277228" y="1132958"/>
                  <a:pt x="254263" y="1152476"/>
                </a:cubicBezTo>
                <a:cubicBezTo>
                  <a:pt x="261468" y="1168992"/>
                  <a:pt x="265971" y="1187309"/>
                  <a:pt x="265971" y="1206827"/>
                </a:cubicBezTo>
                <a:cubicBezTo>
                  <a:pt x="265971" y="1280095"/>
                  <a:pt x="206533" y="1339851"/>
                  <a:pt x="132986" y="1339851"/>
                </a:cubicBezTo>
                <a:cubicBezTo>
                  <a:pt x="96212" y="1339851"/>
                  <a:pt x="62966" y="1324912"/>
                  <a:pt x="38913" y="1300815"/>
                </a:cubicBezTo>
                <a:lnTo>
                  <a:pt x="38913" y="1300814"/>
                </a:lnTo>
                <a:lnTo>
                  <a:pt x="38912" y="1300814"/>
                </a:lnTo>
                <a:cubicBezTo>
                  <a:pt x="14860" y="1276716"/>
                  <a:pt x="0" y="1243460"/>
                  <a:pt x="0" y="1206826"/>
                </a:cubicBezTo>
                <a:cubicBezTo>
                  <a:pt x="0" y="1133257"/>
                  <a:pt x="59438" y="1073802"/>
                  <a:pt x="132985" y="1073802"/>
                </a:cubicBezTo>
                <a:lnTo>
                  <a:pt x="134367" y="1073992"/>
                </a:lnTo>
                <a:lnTo>
                  <a:pt x="167245" y="1078495"/>
                </a:lnTo>
                <a:lnTo>
                  <a:pt x="197644" y="1091315"/>
                </a:lnTo>
                <a:lnTo>
                  <a:pt x="198126" y="1091518"/>
                </a:lnTo>
                <a:cubicBezTo>
                  <a:pt x="259065" y="1039570"/>
                  <a:pt x="323907" y="984619"/>
                  <a:pt x="389649" y="928767"/>
                </a:cubicBezTo>
                <a:cubicBezTo>
                  <a:pt x="377641" y="911126"/>
                  <a:pt x="366872" y="892602"/>
                  <a:pt x="357472" y="873314"/>
                </a:cubicBezTo>
                <a:lnTo>
                  <a:pt x="339242" y="827629"/>
                </a:lnTo>
                <a:lnTo>
                  <a:pt x="338017" y="825171"/>
                </a:lnTo>
                <a:lnTo>
                  <a:pt x="338202" y="825023"/>
                </a:lnTo>
                <a:lnTo>
                  <a:pt x="333513" y="813272"/>
                </a:lnTo>
                <a:lnTo>
                  <a:pt x="328379" y="791324"/>
                </a:lnTo>
                <a:lnTo>
                  <a:pt x="327810" y="791540"/>
                </a:lnTo>
                <a:lnTo>
                  <a:pt x="327048" y="785633"/>
                </a:lnTo>
                <a:lnTo>
                  <a:pt x="318560" y="749345"/>
                </a:lnTo>
                <a:cubicBezTo>
                  <a:pt x="315164" y="727467"/>
                  <a:pt x="313400" y="705058"/>
                  <a:pt x="313400" y="682237"/>
                </a:cubicBezTo>
                <a:cubicBezTo>
                  <a:pt x="313400" y="654311"/>
                  <a:pt x="316102" y="626985"/>
                  <a:pt x="321205" y="600560"/>
                </a:cubicBezTo>
                <a:cubicBezTo>
                  <a:pt x="321205" y="599660"/>
                  <a:pt x="321505" y="599059"/>
                  <a:pt x="321505" y="598458"/>
                </a:cubicBezTo>
                <a:cubicBezTo>
                  <a:pt x="323607" y="587048"/>
                  <a:pt x="326308" y="576238"/>
                  <a:pt x="329310" y="565428"/>
                </a:cubicBezTo>
                <a:cubicBezTo>
                  <a:pt x="330511" y="561824"/>
                  <a:pt x="331412" y="558221"/>
                  <a:pt x="332312" y="554918"/>
                </a:cubicBezTo>
                <a:cubicBezTo>
                  <a:pt x="335014" y="546210"/>
                  <a:pt x="338016" y="537802"/>
                  <a:pt x="341018" y="529694"/>
                </a:cubicBezTo>
                <a:cubicBezTo>
                  <a:pt x="343119" y="523989"/>
                  <a:pt x="345220" y="518284"/>
                  <a:pt x="347622" y="512879"/>
                </a:cubicBezTo>
                <a:lnTo>
                  <a:pt x="349738" y="508379"/>
                </a:lnTo>
                <a:lnTo>
                  <a:pt x="349724" y="508375"/>
                </a:lnTo>
                <a:lnTo>
                  <a:pt x="349994" y="507837"/>
                </a:lnTo>
                <a:lnTo>
                  <a:pt x="350023" y="507774"/>
                </a:lnTo>
                <a:lnTo>
                  <a:pt x="398054" y="425497"/>
                </a:lnTo>
                <a:lnTo>
                  <a:pt x="317904" y="356133"/>
                </a:lnTo>
                <a:lnTo>
                  <a:pt x="317762" y="356009"/>
                </a:lnTo>
                <a:lnTo>
                  <a:pt x="247958" y="295250"/>
                </a:lnTo>
                <a:lnTo>
                  <a:pt x="196026" y="249234"/>
                </a:lnTo>
                <a:lnTo>
                  <a:pt x="165970" y="261320"/>
                </a:lnTo>
                <a:cubicBezTo>
                  <a:pt x="155425" y="264173"/>
                  <a:pt x="144393" y="265749"/>
                  <a:pt x="132986" y="265749"/>
                </a:cubicBezTo>
                <a:cubicBezTo>
                  <a:pt x="96212" y="265749"/>
                  <a:pt x="62966" y="250885"/>
                  <a:pt x="38913" y="226863"/>
                </a:cubicBezTo>
                <a:lnTo>
                  <a:pt x="38913" y="226862"/>
                </a:lnTo>
                <a:lnTo>
                  <a:pt x="38912" y="226862"/>
                </a:lnTo>
                <a:cubicBezTo>
                  <a:pt x="14860" y="202839"/>
                  <a:pt x="0" y="169658"/>
                  <a:pt x="0" y="133024"/>
                </a:cubicBezTo>
                <a:cubicBezTo>
                  <a:pt x="0" y="59455"/>
                  <a:pt x="59438" y="0"/>
                  <a:pt x="132985" y="0"/>
                </a:cubicBezTo>
                <a:close/>
              </a:path>
            </a:pathLst>
          </a:custGeom>
          <a:solidFill>
            <a:srgbClr val="002B6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4" name="円/楕円 157">
            <a:extLst>
              <a:ext uri="{FF2B5EF4-FFF2-40B4-BE49-F238E27FC236}">
                <a16:creationId xmlns:a16="http://schemas.microsoft.com/office/drawing/2014/main" id="{56E82CDF-FD19-4640-8ED9-B04C6ACB7464}"/>
              </a:ext>
            </a:extLst>
          </p:cNvPr>
          <p:cNvSpPr/>
          <p:nvPr/>
        </p:nvSpPr>
        <p:spPr bwMode="auto">
          <a:xfrm>
            <a:off x="1623926" y="2374773"/>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35" name="円/楕円 150">
            <a:extLst>
              <a:ext uri="{FF2B5EF4-FFF2-40B4-BE49-F238E27FC236}">
                <a16:creationId xmlns:a16="http://schemas.microsoft.com/office/drawing/2014/main" id="{00B7B8C9-91CA-4E08-AE03-E73A1DE4119D}"/>
              </a:ext>
            </a:extLst>
          </p:cNvPr>
          <p:cNvSpPr/>
          <p:nvPr/>
        </p:nvSpPr>
        <p:spPr bwMode="auto">
          <a:xfrm>
            <a:off x="4732469" y="112713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grpSp>
        <p:nvGrpSpPr>
          <p:cNvPr id="36" name="グループ化 35">
            <a:extLst>
              <a:ext uri="{FF2B5EF4-FFF2-40B4-BE49-F238E27FC236}">
                <a16:creationId xmlns:a16="http://schemas.microsoft.com/office/drawing/2014/main" id="{AF5C3793-F7F6-4613-AEF5-E76CFC437443}"/>
              </a:ext>
            </a:extLst>
          </p:cNvPr>
          <p:cNvGrpSpPr>
            <a:grpSpLocks noChangeAspect="1"/>
          </p:cNvGrpSpPr>
          <p:nvPr/>
        </p:nvGrpSpPr>
        <p:grpSpPr bwMode="gray">
          <a:xfrm>
            <a:off x="4852758" y="885412"/>
            <a:ext cx="712724" cy="636150"/>
            <a:chOff x="5792249" y="5031001"/>
            <a:chExt cx="855980" cy="760413"/>
          </a:xfrm>
        </p:grpSpPr>
        <p:sp>
          <p:nvSpPr>
            <p:cNvPr id="37" name="Freeform 103">
              <a:extLst>
                <a:ext uri="{FF2B5EF4-FFF2-40B4-BE49-F238E27FC236}">
                  <a16:creationId xmlns:a16="http://schemas.microsoft.com/office/drawing/2014/main" id="{9C3E6332-6FD8-47F9-8E05-9151AF06C434}"/>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8" name="Freeform 109">
              <a:extLst>
                <a:ext uri="{FF2B5EF4-FFF2-40B4-BE49-F238E27FC236}">
                  <a16:creationId xmlns:a16="http://schemas.microsoft.com/office/drawing/2014/main" id="{0FDDEF6A-F81E-4D00-BDF1-F2BD1C3654B9}"/>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39" name="円/楕円 205">
            <a:extLst>
              <a:ext uri="{FF2B5EF4-FFF2-40B4-BE49-F238E27FC236}">
                <a16:creationId xmlns:a16="http://schemas.microsoft.com/office/drawing/2014/main" id="{39AEE2F5-58A6-4076-8689-D33ABAEA3543}"/>
              </a:ext>
            </a:extLst>
          </p:cNvPr>
          <p:cNvSpPr/>
          <p:nvPr/>
        </p:nvSpPr>
        <p:spPr bwMode="auto">
          <a:xfrm>
            <a:off x="6359348" y="2926045"/>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0" name="円/楕円 146">
            <a:extLst>
              <a:ext uri="{FF2B5EF4-FFF2-40B4-BE49-F238E27FC236}">
                <a16:creationId xmlns:a16="http://schemas.microsoft.com/office/drawing/2014/main" id="{769893D9-86C4-4DAC-802F-D33A58F4A9EE}"/>
              </a:ext>
            </a:extLst>
          </p:cNvPr>
          <p:cNvSpPr/>
          <p:nvPr/>
        </p:nvSpPr>
        <p:spPr bwMode="auto">
          <a:xfrm>
            <a:off x="6347279" y="1690814"/>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1" name="Freeform 20">
            <a:extLst>
              <a:ext uri="{FF2B5EF4-FFF2-40B4-BE49-F238E27FC236}">
                <a16:creationId xmlns:a16="http://schemas.microsoft.com/office/drawing/2014/main" id="{2040B7C5-7A7A-4B40-BECE-D09F21D72B2E}"/>
              </a:ext>
            </a:extLst>
          </p:cNvPr>
          <p:cNvSpPr>
            <a:spLocks noChangeAspect="1"/>
          </p:cNvSpPr>
          <p:nvPr/>
        </p:nvSpPr>
        <p:spPr bwMode="gray">
          <a:xfrm rot="623082">
            <a:off x="6538129" y="1493452"/>
            <a:ext cx="620773" cy="622007"/>
          </a:xfrm>
          <a:custGeom>
            <a:avLst/>
            <a:gdLst>
              <a:gd name="T0" fmla="*/ 287 w 504"/>
              <a:gd name="T1" fmla="*/ 372 h 505"/>
              <a:gd name="T2" fmla="*/ 504 w 504"/>
              <a:gd name="T3" fmla="*/ 0 h 505"/>
              <a:gd name="T4" fmla="*/ 287 w 504"/>
              <a:gd name="T5" fmla="*/ 216 h 505"/>
              <a:gd name="T6" fmla="*/ 217 w 504"/>
              <a:gd name="T7" fmla="*/ 133 h 505"/>
              <a:gd name="T8" fmla="*/ 0 w 504"/>
              <a:gd name="T9" fmla="*/ 505 h 505"/>
              <a:gd name="T10" fmla="*/ 217 w 504"/>
              <a:gd name="T11" fmla="*/ 288 h 505"/>
              <a:gd name="T12" fmla="*/ 287 w 504"/>
              <a:gd name="T13" fmla="*/ 372 h 505"/>
            </a:gdLst>
            <a:ahLst/>
            <a:cxnLst>
              <a:cxn ang="0">
                <a:pos x="T0" y="T1"/>
              </a:cxn>
              <a:cxn ang="0">
                <a:pos x="T2" y="T3"/>
              </a:cxn>
              <a:cxn ang="0">
                <a:pos x="T4" y="T5"/>
              </a:cxn>
              <a:cxn ang="0">
                <a:pos x="T6" y="T7"/>
              </a:cxn>
              <a:cxn ang="0">
                <a:pos x="T8" y="T9"/>
              </a:cxn>
              <a:cxn ang="0">
                <a:pos x="T10" y="T11"/>
              </a:cxn>
              <a:cxn ang="0">
                <a:pos x="T12" y="T13"/>
              </a:cxn>
            </a:cxnLst>
            <a:rect l="0" t="0" r="r" b="b"/>
            <a:pathLst>
              <a:path w="504" h="505">
                <a:moveTo>
                  <a:pt x="287" y="372"/>
                </a:moveTo>
                <a:lnTo>
                  <a:pt x="504" y="0"/>
                </a:lnTo>
                <a:lnTo>
                  <a:pt x="287" y="216"/>
                </a:lnTo>
                <a:lnTo>
                  <a:pt x="217" y="133"/>
                </a:lnTo>
                <a:lnTo>
                  <a:pt x="0" y="505"/>
                </a:lnTo>
                <a:lnTo>
                  <a:pt x="217" y="288"/>
                </a:lnTo>
                <a:lnTo>
                  <a:pt x="287" y="372"/>
                </a:ln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42" name="円/楕円 164">
            <a:extLst>
              <a:ext uri="{FF2B5EF4-FFF2-40B4-BE49-F238E27FC236}">
                <a16:creationId xmlns:a16="http://schemas.microsoft.com/office/drawing/2014/main" id="{52E65591-93C6-4043-A45A-265095355DB9}"/>
              </a:ext>
            </a:extLst>
          </p:cNvPr>
          <p:cNvSpPr/>
          <p:nvPr/>
        </p:nvSpPr>
        <p:spPr bwMode="auto">
          <a:xfrm>
            <a:off x="6360984" y="424625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3" name="Freeform 9">
            <a:extLst>
              <a:ext uri="{FF2B5EF4-FFF2-40B4-BE49-F238E27FC236}">
                <a16:creationId xmlns:a16="http://schemas.microsoft.com/office/drawing/2014/main" id="{4688EC05-574D-49C9-81E8-4707251CD2DB}"/>
              </a:ext>
            </a:extLst>
          </p:cNvPr>
          <p:cNvSpPr>
            <a:spLocks noChangeAspect="1"/>
          </p:cNvSpPr>
          <p:nvPr/>
        </p:nvSpPr>
        <p:spPr bwMode="gray">
          <a:xfrm>
            <a:off x="6517257" y="2669177"/>
            <a:ext cx="618349" cy="529656"/>
          </a:xfrm>
          <a:custGeom>
            <a:avLst/>
            <a:gdLst>
              <a:gd name="T0" fmla="*/ 1008 w 1027"/>
              <a:gd name="T1" fmla="*/ 842 h 882"/>
              <a:gd name="T2" fmla="*/ 892 w 1027"/>
              <a:gd name="T3" fmla="*/ 842 h 882"/>
              <a:gd name="T4" fmla="*/ 892 w 1027"/>
              <a:gd name="T5" fmla="*/ 453 h 882"/>
              <a:gd name="T6" fmla="*/ 827 w 1027"/>
              <a:gd name="T7" fmla="*/ 372 h 882"/>
              <a:gd name="T8" fmla="*/ 829 w 1027"/>
              <a:gd name="T9" fmla="*/ 361 h 882"/>
              <a:gd name="T10" fmla="*/ 783 w 1027"/>
              <a:gd name="T11" fmla="*/ 408 h 882"/>
              <a:gd name="T12" fmla="*/ 783 w 1027"/>
              <a:gd name="T13" fmla="*/ 842 h 882"/>
              <a:gd name="T14" fmla="*/ 742 w 1027"/>
              <a:gd name="T15" fmla="*/ 842 h 882"/>
              <a:gd name="T16" fmla="*/ 742 w 1027"/>
              <a:gd name="T17" fmla="*/ 450 h 882"/>
              <a:gd name="T18" fmla="*/ 633 w 1027"/>
              <a:gd name="T19" fmla="*/ 563 h 882"/>
              <a:gd name="T20" fmla="*/ 633 w 1027"/>
              <a:gd name="T21" fmla="*/ 842 h 882"/>
              <a:gd name="T22" fmla="*/ 592 w 1027"/>
              <a:gd name="T23" fmla="*/ 842 h 882"/>
              <a:gd name="T24" fmla="*/ 592 w 1027"/>
              <a:gd name="T25" fmla="*/ 597 h 882"/>
              <a:gd name="T26" fmla="*/ 543 w 1027"/>
              <a:gd name="T27" fmla="*/ 611 h 882"/>
              <a:gd name="T28" fmla="*/ 484 w 1027"/>
              <a:gd name="T29" fmla="*/ 594 h 882"/>
              <a:gd name="T30" fmla="*/ 484 w 1027"/>
              <a:gd name="T31" fmla="*/ 842 h 882"/>
              <a:gd name="T32" fmla="*/ 443 w 1027"/>
              <a:gd name="T33" fmla="*/ 842 h 882"/>
              <a:gd name="T34" fmla="*/ 443 w 1027"/>
              <a:gd name="T35" fmla="*/ 557 h 882"/>
              <a:gd name="T36" fmla="*/ 368 w 1027"/>
              <a:gd name="T37" fmla="*/ 482 h 882"/>
              <a:gd name="T38" fmla="*/ 334 w 1027"/>
              <a:gd name="T39" fmla="*/ 516 h 882"/>
              <a:gd name="T40" fmla="*/ 334 w 1027"/>
              <a:gd name="T41" fmla="*/ 842 h 882"/>
              <a:gd name="T42" fmla="*/ 293 w 1027"/>
              <a:gd name="T43" fmla="*/ 842 h 882"/>
              <a:gd name="T44" fmla="*/ 293 w 1027"/>
              <a:gd name="T45" fmla="*/ 556 h 882"/>
              <a:gd name="T46" fmla="*/ 185 w 1027"/>
              <a:gd name="T47" fmla="*/ 662 h 882"/>
              <a:gd name="T48" fmla="*/ 185 w 1027"/>
              <a:gd name="T49" fmla="*/ 842 h 882"/>
              <a:gd name="T50" fmla="*/ 144 w 1027"/>
              <a:gd name="T51" fmla="*/ 842 h 882"/>
              <a:gd name="T52" fmla="*/ 144 w 1027"/>
              <a:gd name="T53" fmla="*/ 702 h 882"/>
              <a:gd name="T54" fmla="*/ 40 w 1027"/>
              <a:gd name="T55" fmla="*/ 802 h 882"/>
              <a:gd name="T56" fmla="*/ 40 w 1027"/>
              <a:gd name="T57" fmla="*/ 748 h 882"/>
              <a:gd name="T58" fmla="*/ 368 w 1027"/>
              <a:gd name="T59" fmla="*/ 427 h 882"/>
              <a:gd name="T60" fmla="*/ 493 w 1027"/>
              <a:gd name="T61" fmla="*/ 551 h 882"/>
              <a:gd name="T62" fmla="*/ 542 w 1027"/>
              <a:gd name="T63" fmla="*/ 571 h 882"/>
              <a:gd name="T64" fmla="*/ 589 w 1027"/>
              <a:gd name="T65" fmla="*/ 550 h 882"/>
              <a:gd name="T66" fmla="*/ 882 w 1027"/>
              <a:gd name="T67" fmla="*/ 249 h 882"/>
              <a:gd name="T68" fmla="*/ 867 w 1027"/>
              <a:gd name="T69" fmla="*/ 376 h 882"/>
              <a:gd name="T70" fmla="*/ 897 w 1027"/>
              <a:gd name="T71" fmla="*/ 414 h 882"/>
              <a:gd name="T72" fmla="*/ 934 w 1027"/>
              <a:gd name="T73" fmla="*/ 384 h 882"/>
              <a:gd name="T74" fmla="*/ 962 w 1027"/>
              <a:gd name="T75" fmla="*/ 141 h 882"/>
              <a:gd name="T76" fmla="*/ 952 w 1027"/>
              <a:gd name="T77" fmla="*/ 112 h 882"/>
              <a:gd name="T78" fmla="*/ 922 w 1027"/>
              <a:gd name="T79" fmla="*/ 104 h 882"/>
              <a:gd name="T80" fmla="*/ 682 w 1027"/>
              <a:gd name="T81" fmla="*/ 151 h 882"/>
              <a:gd name="T82" fmla="*/ 655 w 1027"/>
              <a:gd name="T83" fmla="*/ 191 h 882"/>
              <a:gd name="T84" fmla="*/ 695 w 1027"/>
              <a:gd name="T85" fmla="*/ 217 h 882"/>
              <a:gd name="T86" fmla="*/ 823 w 1027"/>
              <a:gd name="T87" fmla="*/ 192 h 882"/>
              <a:gd name="T88" fmla="*/ 541 w 1027"/>
              <a:gd name="T89" fmla="*/ 483 h 882"/>
              <a:gd name="T90" fmla="*/ 417 w 1027"/>
              <a:gd name="T91" fmla="*/ 360 h 882"/>
              <a:gd name="T92" fmla="*/ 321 w 1027"/>
              <a:gd name="T93" fmla="*/ 359 h 882"/>
              <a:gd name="T94" fmla="*/ 40 w 1027"/>
              <a:gd name="T95" fmla="*/ 634 h 882"/>
              <a:gd name="T96" fmla="*/ 40 w 1027"/>
              <a:gd name="T97" fmla="*/ 19 h 882"/>
              <a:gd name="T98" fmla="*/ 20 w 1027"/>
              <a:gd name="T99" fmla="*/ 0 h 882"/>
              <a:gd name="T100" fmla="*/ 0 w 1027"/>
              <a:gd name="T101" fmla="*/ 19 h 882"/>
              <a:gd name="T102" fmla="*/ 0 w 1027"/>
              <a:gd name="T103" fmla="*/ 835 h 882"/>
              <a:gd name="T104" fmla="*/ 47 w 1027"/>
              <a:gd name="T105" fmla="*/ 882 h 882"/>
              <a:gd name="T106" fmla="*/ 1008 w 1027"/>
              <a:gd name="T107" fmla="*/ 882 h 882"/>
              <a:gd name="T108" fmla="*/ 1027 w 1027"/>
              <a:gd name="T109" fmla="*/ 862 h 882"/>
              <a:gd name="T110" fmla="*/ 1008 w 1027"/>
              <a:gd name="T111" fmla="*/ 84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7" h="882">
                <a:moveTo>
                  <a:pt x="1008" y="842"/>
                </a:moveTo>
                <a:cubicBezTo>
                  <a:pt x="892" y="842"/>
                  <a:pt x="892" y="842"/>
                  <a:pt x="892" y="842"/>
                </a:cubicBezTo>
                <a:cubicBezTo>
                  <a:pt x="892" y="453"/>
                  <a:pt x="892" y="453"/>
                  <a:pt x="892" y="453"/>
                </a:cubicBezTo>
                <a:cubicBezTo>
                  <a:pt x="851" y="448"/>
                  <a:pt x="823" y="412"/>
                  <a:pt x="827" y="372"/>
                </a:cubicBezTo>
                <a:cubicBezTo>
                  <a:pt x="829" y="361"/>
                  <a:pt x="829" y="361"/>
                  <a:pt x="829" y="361"/>
                </a:cubicBezTo>
                <a:cubicBezTo>
                  <a:pt x="783" y="408"/>
                  <a:pt x="783" y="408"/>
                  <a:pt x="783" y="408"/>
                </a:cubicBezTo>
                <a:cubicBezTo>
                  <a:pt x="783" y="842"/>
                  <a:pt x="783" y="842"/>
                  <a:pt x="783" y="842"/>
                </a:cubicBezTo>
                <a:cubicBezTo>
                  <a:pt x="742" y="842"/>
                  <a:pt x="742" y="842"/>
                  <a:pt x="742" y="842"/>
                </a:cubicBezTo>
                <a:cubicBezTo>
                  <a:pt x="742" y="450"/>
                  <a:pt x="742" y="450"/>
                  <a:pt x="742" y="450"/>
                </a:cubicBezTo>
                <a:cubicBezTo>
                  <a:pt x="633" y="563"/>
                  <a:pt x="633" y="563"/>
                  <a:pt x="633" y="563"/>
                </a:cubicBezTo>
                <a:cubicBezTo>
                  <a:pt x="633" y="842"/>
                  <a:pt x="633" y="842"/>
                  <a:pt x="633" y="842"/>
                </a:cubicBezTo>
                <a:cubicBezTo>
                  <a:pt x="592" y="842"/>
                  <a:pt x="592" y="842"/>
                  <a:pt x="592" y="842"/>
                </a:cubicBezTo>
                <a:cubicBezTo>
                  <a:pt x="592" y="597"/>
                  <a:pt x="592" y="597"/>
                  <a:pt x="592" y="597"/>
                </a:cubicBezTo>
                <a:cubicBezTo>
                  <a:pt x="577" y="606"/>
                  <a:pt x="560" y="611"/>
                  <a:pt x="543" y="611"/>
                </a:cubicBezTo>
                <a:cubicBezTo>
                  <a:pt x="523" y="611"/>
                  <a:pt x="500" y="605"/>
                  <a:pt x="484" y="594"/>
                </a:cubicBezTo>
                <a:cubicBezTo>
                  <a:pt x="484" y="842"/>
                  <a:pt x="484" y="842"/>
                  <a:pt x="484" y="842"/>
                </a:cubicBezTo>
                <a:cubicBezTo>
                  <a:pt x="443" y="842"/>
                  <a:pt x="443" y="842"/>
                  <a:pt x="443" y="842"/>
                </a:cubicBezTo>
                <a:cubicBezTo>
                  <a:pt x="443" y="557"/>
                  <a:pt x="443" y="557"/>
                  <a:pt x="443" y="557"/>
                </a:cubicBezTo>
                <a:cubicBezTo>
                  <a:pt x="368" y="482"/>
                  <a:pt x="368" y="482"/>
                  <a:pt x="368" y="482"/>
                </a:cubicBezTo>
                <a:cubicBezTo>
                  <a:pt x="334" y="516"/>
                  <a:pt x="334" y="516"/>
                  <a:pt x="334" y="516"/>
                </a:cubicBezTo>
                <a:cubicBezTo>
                  <a:pt x="334" y="842"/>
                  <a:pt x="334" y="842"/>
                  <a:pt x="334" y="842"/>
                </a:cubicBezTo>
                <a:cubicBezTo>
                  <a:pt x="293" y="842"/>
                  <a:pt x="293" y="842"/>
                  <a:pt x="293" y="842"/>
                </a:cubicBezTo>
                <a:cubicBezTo>
                  <a:pt x="293" y="556"/>
                  <a:pt x="293" y="556"/>
                  <a:pt x="293" y="556"/>
                </a:cubicBezTo>
                <a:cubicBezTo>
                  <a:pt x="185" y="662"/>
                  <a:pt x="185" y="662"/>
                  <a:pt x="185" y="662"/>
                </a:cubicBezTo>
                <a:cubicBezTo>
                  <a:pt x="185" y="842"/>
                  <a:pt x="185" y="842"/>
                  <a:pt x="185" y="842"/>
                </a:cubicBezTo>
                <a:cubicBezTo>
                  <a:pt x="144" y="842"/>
                  <a:pt x="144" y="842"/>
                  <a:pt x="144" y="842"/>
                </a:cubicBezTo>
                <a:cubicBezTo>
                  <a:pt x="144" y="702"/>
                  <a:pt x="144" y="702"/>
                  <a:pt x="144" y="702"/>
                </a:cubicBezTo>
                <a:cubicBezTo>
                  <a:pt x="144" y="702"/>
                  <a:pt x="42" y="801"/>
                  <a:pt x="40" y="802"/>
                </a:cubicBezTo>
                <a:cubicBezTo>
                  <a:pt x="40" y="748"/>
                  <a:pt x="40" y="748"/>
                  <a:pt x="40" y="748"/>
                </a:cubicBezTo>
                <a:cubicBezTo>
                  <a:pt x="368" y="427"/>
                  <a:pt x="368" y="427"/>
                  <a:pt x="368" y="427"/>
                </a:cubicBezTo>
                <a:cubicBezTo>
                  <a:pt x="493" y="551"/>
                  <a:pt x="493" y="551"/>
                  <a:pt x="493" y="551"/>
                </a:cubicBezTo>
                <a:cubicBezTo>
                  <a:pt x="506" y="564"/>
                  <a:pt x="524" y="572"/>
                  <a:pt x="542" y="571"/>
                </a:cubicBezTo>
                <a:cubicBezTo>
                  <a:pt x="560" y="571"/>
                  <a:pt x="577" y="564"/>
                  <a:pt x="589" y="550"/>
                </a:cubicBezTo>
                <a:cubicBezTo>
                  <a:pt x="882" y="249"/>
                  <a:pt x="882" y="249"/>
                  <a:pt x="882" y="249"/>
                </a:cubicBezTo>
                <a:cubicBezTo>
                  <a:pt x="867" y="376"/>
                  <a:pt x="867" y="376"/>
                  <a:pt x="867" y="376"/>
                </a:cubicBezTo>
                <a:cubicBezTo>
                  <a:pt x="865" y="395"/>
                  <a:pt x="878" y="412"/>
                  <a:pt x="897" y="414"/>
                </a:cubicBezTo>
                <a:cubicBezTo>
                  <a:pt x="914" y="414"/>
                  <a:pt x="932" y="401"/>
                  <a:pt x="934" y="384"/>
                </a:cubicBezTo>
                <a:cubicBezTo>
                  <a:pt x="962" y="141"/>
                  <a:pt x="962" y="141"/>
                  <a:pt x="962" y="141"/>
                </a:cubicBezTo>
                <a:cubicBezTo>
                  <a:pt x="964" y="130"/>
                  <a:pt x="960" y="119"/>
                  <a:pt x="952" y="112"/>
                </a:cubicBezTo>
                <a:cubicBezTo>
                  <a:pt x="944" y="105"/>
                  <a:pt x="933" y="102"/>
                  <a:pt x="922" y="104"/>
                </a:cubicBezTo>
                <a:cubicBezTo>
                  <a:pt x="682" y="151"/>
                  <a:pt x="682" y="151"/>
                  <a:pt x="682" y="151"/>
                </a:cubicBezTo>
                <a:cubicBezTo>
                  <a:pt x="664" y="154"/>
                  <a:pt x="652" y="172"/>
                  <a:pt x="655" y="191"/>
                </a:cubicBezTo>
                <a:cubicBezTo>
                  <a:pt x="659" y="209"/>
                  <a:pt x="677" y="221"/>
                  <a:pt x="695" y="217"/>
                </a:cubicBezTo>
                <a:cubicBezTo>
                  <a:pt x="823" y="192"/>
                  <a:pt x="823" y="192"/>
                  <a:pt x="823" y="192"/>
                </a:cubicBezTo>
                <a:cubicBezTo>
                  <a:pt x="541" y="483"/>
                  <a:pt x="541" y="483"/>
                  <a:pt x="541" y="483"/>
                </a:cubicBezTo>
                <a:cubicBezTo>
                  <a:pt x="417" y="360"/>
                  <a:pt x="417" y="360"/>
                  <a:pt x="417" y="360"/>
                </a:cubicBezTo>
                <a:cubicBezTo>
                  <a:pt x="390" y="333"/>
                  <a:pt x="347" y="333"/>
                  <a:pt x="321" y="359"/>
                </a:cubicBezTo>
                <a:cubicBezTo>
                  <a:pt x="321" y="359"/>
                  <a:pt x="41" y="633"/>
                  <a:pt x="40" y="634"/>
                </a:cubicBezTo>
                <a:cubicBezTo>
                  <a:pt x="40" y="19"/>
                  <a:pt x="40" y="19"/>
                  <a:pt x="40" y="19"/>
                </a:cubicBezTo>
                <a:cubicBezTo>
                  <a:pt x="40" y="8"/>
                  <a:pt x="31" y="0"/>
                  <a:pt x="20" y="0"/>
                </a:cubicBezTo>
                <a:cubicBezTo>
                  <a:pt x="9" y="0"/>
                  <a:pt x="0" y="8"/>
                  <a:pt x="0" y="19"/>
                </a:cubicBezTo>
                <a:cubicBezTo>
                  <a:pt x="0" y="835"/>
                  <a:pt x="0" y="835"/>
                  <a:pt x="0" y="835"/>
                </a:cubicBezTo>
                <a:cubicBezTo>
                  <a:pt x="0" y="861"/>
                  <a:pt x="22" y="882"/>
                  <a:pt x="47" y="882"/>
                </a:cubicBezTo>
                <a:cubicBezTo>
                  <a:pt x="1008" y="882"/>
                  <a:pt x="1008" y="882"/>
                  <a:pt x="1008" y="882"/>
                </a:cubicBezTo>
                <a:cubicBezTo>
                  <a:pt x="1019" y="882"/>
                  <a:pt x="1027" y="873"/>
                  <a:pt x="1027" y="862"/>
                </a:cubicBezTo>
                <a:cubicBezTo>
                  <a:pt x="1027" y="851"/>
                  <a:pt x="1019" y="842"/>
                  <a:pt x="1008" y="842"/>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1" name="円/楕円 130">
            <a:extLst>
              <a:ext uri="{FF2B5EF4-FFF2-40B4-BE49-F238E27FC236}">
                <a16:creationId xmlns:a16="http://schemas.microsoft.com/office/drawing/2014/main" id="{7C04BA5D-0CD3-402F-B186-BE39D2746AA2}"/>
              </a:ext>
            </a:extLst>
          </p:cNvPr>
          <p:cNvSpPr/>
          <p:nvPr/>
        </p:nvSpPr>
        <p:spPr bwMode="auto">
          <a:xfrm>
            <a:off x="388937" y="1137897"/>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2" name="グループ化 51">
            <a:extLst>
              <a:ext uri="{FF2B5EF4-FFF2-40B4-BE49-F238E27FC236}">
                <a16:creationId xmlns:a16="http://schemas.microsoft.com/office/drawing/2014/main" id="{17D1C4EE-D9DB-434E-973E-C3C1B789FC45}"/>
              </a:ext>
            </a:extLst>
          </p:cNvPr>
          <p:cNvGrpSpPr>
            <a:grpSpLocks noChangeAspect="1"/>
          </p:cNvGrpSpPr>
          <p:nvPr/>
        </p:nvGrpSpPr>
        <p:grpSpPr bwMode="gray">
          <a:xfrm>
            <a:off x="1781382" y="2083916"/>
            <a:ext cx="643596" cy="639134"/>
            <a:chOff x="4031070" y="1141591"/>
            <a:chExt cx="1092448" cy="1084877"/>
          </a:xfrm>
        </p:grpSpPr>
        <p:sp>
          <p:nvSpPr>
            <p:cNvPr id="53" name="Freeform 5">
              <a:extLst>
                <a:ext uri="{FF2B5EF4-FFF2-40B4-BE49-F238E27FC236}">
                  <a16:creationId xmlns:a16="http://schemas.microsoft.com/office/drawing/2014/main" id="{66E42D61-7FA5-4AF2-BB68-68C80D604182}"/>
                </a:ext>
              </a:extLst>
            </p:cNvPr>
            <p:cNvSpPr>
              <a:spLocks noChangeAspect="1"/>
            </p:cNvSpPr>
            <p:nvPr/>
          </p:nvSpPr>
          <p:spPr bwMode="gray">
            <a:xfrm>
              <a:off x="4532968" y="1326356"/>
              <a:ext cx="590550" cy="415925"/>
            </a:xfrm>
            <a:custGeom>
              <a:avLst/>
              <a:gdLst>
                <a:gd name="T0" fmla="*/ 1692 w 1746"/>
                <a:gd name="T1" fmla="*/ 748 h 1232"/>
                <a:gd name="T2" fmla="*/ 1746 w 1746"/>
                <a:gd name="T3" fmla="*/ 618 h 1232"/>
                <a:gd name="T4" fmla="*/ 1692 w 1746"/>
                <a:gd name="T5" fmla="*/ 487 h 1232"/>
                <a:gd name="T6" fmla="*/ 1583 w 1746"/>
                <a:gd name="T7" fmla="*/ 491 h 1232"/>
                <a:gd name="T8" fmla="*/ 1445 w 1746"/>
                <a:gd name="T9" fmla="*/ 507 h 1232"/>
                <a:gd name="T10" fmla="*/ 1367 w 1746"/>
                <a:gd name="T11" fmla="*/ 289 h 1232"/>
                <a:gd name="T12" fmla="*/ 1422 w 1746"/>
                <a:gd name="T13" fmla="*/ 60 h 1232"/>
                <a:gd name="T14" fmla="*/ 1190 w 1746"/>
                <a:gd name="T15" fmla="*/ 14 h 1232"/>
                <a:gd name="T16" fmla="*/ 1055 w 1746"/>
                <a:gd name="T17" fmla="*/ 44 h 1232"/>
                <a:gd name="T18" fmla="*/ 1068 w 1746"/>
                <a:gd name="T19" fmla="*/ 120 h 1232"/>
                <a:gd name="T20" fmla="*/ 1070 w 1746"/>
                <a:gd name="T21" fmla="*/ 299 h 1232"/>
                <a:gd name="T22" fmla="*/ 871 w 1746"/>
                <a:gd name="T23" fmla="*/ 389 h 1232"/>
                <a:gd name="T24" fmla="*/ 673 w 1746"/>
                <a:gd name="T25" fmla="*/ 299 h 1232"/>
                <a:gd name="T26" fmla="*/ 675 w 1746"/>
                <a:gd name="T27" fmla="*/ 120 h 1232"/>
                <a:gd name="T28" fmla="*/ 688 w 1746"/>
                <a:gd name="T29" fmla="*/ 44 h 1232"/>
                <a:gd name="T30" fmla="*/ 553 w 1746"/>
                <a:gd name="T31" fmla="*/ 14 h 1232"/>
                <a:gd name="T32" fmla="*/ 333 w 1746"/>
                <a:gd name="T33" fmla="*/ 59 h 1232"/>
                <a:gd name="T34" fmla="*/ 379 w 1746"/>
                <a:gd name="T35" fmla="*/ 289 h 1232"/>
                <a:gd name="T36" fmla="*/ 301 w 1746"/>
                <a:gd name="T37" fmla="*/ 507 h 1232"/>
                <a:gd name="T38" fmla="*/ 163 w 1746"/>
                <a:gd name="T39" fmla="*/ 491 h 1232"/>
                <a:gd name="T40" fmla="*/ 54 w 1746"/>
                <a:gd name="T41" fmla="*/ 487 h 1232"/>
                <a:gd name="T42" fmla="*/ 0 w 1746"/>
                <a:gd name="T43" fmla="*/ 618 h 1232"/>
                <a:gd name="T44" fmla="*/ 54 w 1746"/>
                <a:gd name="T45" fmla="*/ 748 h 1232"/>
                <a:gd name="T46" fmla="*/ 163 w 1746"/>
                <a:gd name="T47" fmla="*/ 744 h 1232"/>
                <a:gd name="T48" fmla="*/ 301 w 1746"/>
                <a:gd name="T49" fmla="*/ 728 h 1232"/>
                <a:gd name="T50" fmla="*/ 379 w 1746"/>
                <a:gd name="T51" fmla="*/ 946 h 1232"/>
                <a:gd name="T52" fmla="*/ 333 w 1746"/>
                <a:gd name="T53" fmla="*/ 1175 h 1232"/>
                <a:gd name="T54" fmla="*/ 553 w 1746"/>
                <a:gd name="T55" fmla="*/ 1218 h 1232"/>
                <a:gd name="T56" fmla="*/ 688 w 1746"/>
                <a:gd name="T57" fmla="*/ 1189 h 1232"/>
                <a:gd name="T58" fmla="*/ 675 w 1746"/>
                <a:gd name="T59" fmla="*/ 1112 h 1232"/>
                <a:gd name="T60" fmla="*/ 673 w 1746"/>
                <a:gd name="T61" fmla="*/ 934 h 1232"/>
                <a:gd name="T62" fmla="*/ 871 w 1746"/>
                <a:gd name="T63" fmla="*/ 843 h 1232"/>
                <a:gd name="T64" fmla="*/ 1070 w 1746"/>
                <a:gd name="T65" fmla="*/ 934 h 1232"/>
                <a:gd name="T66" fmla="*/ 1068 w 1746"/>
                <a:gd name="T67" fmla="*/ 1112 h 1232"/>
                <a:gd name="T68" fmla="*/ 1055 w 1746"/>
                <a:gd name="T69" fmla="*/ 1189 h 1232"/>
                <a:gd name="T70" fmla="*/ 1190 w 1746"/>
                <a:gd name="T71" fmla="*/ 1218 h 1232"/>
                <a:gd name="T72" fmla="*/ 1413 w 1746"/>
                <a:gd name="T73" fmla="*/ 1175 h 1232"/>
                <a:gd name="T74" fmla="*/ 1408 w 1746"/>
                <a:gd name="T75" fmla="*/ 1148 h 1232"/>
                <a:gd name="T76" fmla="*/ 1367 w 1746"/>
                <a:gd name="T77" fmla="*/ 946 h 1232"/>
                <a:gd name="T78" fmla="*/ 1445 w 1746"/>
                <a:gd name="T79" fmla="*/ 728 h 1232"/>
                <a:gd name="T80" fmla="*/ 1583 w 1746"/>
                <a:gd name="T81" fmla="*/ 744 h 1232"/>
                <a:gd name="T82" fmla="*/ 1692 w 1746"/>
                <a:gd name="T83" fmla="*/ 74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6" h="1232">
                  <a:moveTo>
                    <a:pt x="1692" y="748"/>
                  </a:moveTo>
                  <a:cubicBezTo>
                    <a:pt x="1727" y="727"/>
                    <a:pt x="1746" y="679"/>
                    <a:pt x="1746" y="618"/>
                  </a:cubicBezTo>
                  <a:cubicBezTo>
                    <a:pt x="1746" y="556"/>
                    <a:pt x="1727" y="508"/>
                    <a:pt x="1692" y="487"/>
                  </a:cubicBezTo>
                  <a:cubicBezTo>
                    <a:pt x="1664" y="469"/>
                    <a:pt x="1625" y="470"/>
                    <a:pt x="1583" y="491"/>
                  </a:cubicBezTo>
                  <a:cubicBezTo>
                    <a:pt x="1532" y="516"/>
                    <a:pt x="1484" y="522"/>
                    <a:pt x="1445" y="507"/>
                  </a:cubicBezTo>
                  <a:cubicBezTo>
                    <a:pt x="1373" y="481"/>
                    <a:pt x="1344" y="400"/>
                    <a:pt x="1367" y="289"/>
                  </a:cubicBezTo>
                  <a:cubicBezTo>
                    <a:pt x="1385" y="197"/>
                    <a:pt x="1408" y="109"/>
                    <a:pt x="1422" y="60"/>
                  </a:cubicBezTo>
                  <a:cubicBezTo>
                    <a:pt x="1190" y="14"/>
                    <a:pt x="1190" y="14"/>
                    <a:pt x="1190" y="14"/>
                  </a:cubicBezTo>
                  <a:cubicBezTo>
                    <a:pt x="1120" y="0"/>
                    <a:pt x="1067" y="12"/>
                    <a:pt x="1055" y="44"/>
                  </a:cubicBezTo>
                  <a:cubicBezTo>
                    <a:pt x="1048" y="62"/>
                    <a:pt x="1053" y="90"/>
                    <a:pt x="1068" y="120"/>
                  </a:cubicBezTo>
                  <a:cubicBezTo>
                    <a:pt x="1101" y="185"/>
                    <a:pt x="1102" y="248"/>
                    <a:pt x="1070" y="299"/>
                  </a:cubicBezTo>
                  <a:cubicBezTo>
                    <a:pt x="1035" y="356"/>
                    <a:pt x="963" y="389"/>
                    <a:pt x="871" y="389"/>
                  </a:cubicBezTo>
                  <a:cubicBezTo>
                    <a:pt x="780" y="389"/>
                    <a:pt x="708" y="356"/>
                    <a:pt x="673" y="299"/>
                  </a:cubicBezTo>
                  <a:cubicBezTo>
                    <a:pt x="641" y="248"/>
                    <a:pt x="642" y="185"/>
                    <a:pt x="675" y="120"/>
                  </a:cubicBezTo>
                  <a:cubicBezTo>
                    <a:pt x="690" y="90"/>
                    <a:pt x="695" y="62"/>
                    <a:pt x="688" y="44"/>
                  </a:cubicBezTo>
                  <a:cubicBezTo>
                    <a:pt x="676" y="12"/>
                    <a:pt x="624" y="0"/>
                    <a:pt x="553" y="14"/>
                  </a:cubicBezTo>
                  <a:cubicBezTo>
                    <a:pt x="456" y="33"/>
                    <a:pt x="376" y="50"/>
                    <a:pt x="333" y="59"/>
                  </a:cubicBezTo>
                  <a:cubicBezTo>
                    <a:pt x="379" y="289"/>
                    <a:pt x="379" y="289"/>
                    <a:pt x="379" y="289"/>
                  </a:cubicBezTo>
                  <a:cubicBezTo>
                    <a:pt x="402" y="400"/>
                    <a:pt x="373" y="481"/>
                    <a:pt x="301" y="507"/>
                  </a:cubicBezTo>
                  <a:cubicBezTo>
                    <a:pt x="261" y="522"/>
                    <a:pt x="214" y="516"/>
                    <a:pt x="163" y="491"/>
                  </a:cubicBezTo>
                  <a:cubicBezTo>
                    <a:pt x="121" y="470"/>
                    <a:pt x="82" y="469"/>
                    <a:pt x="54" y="487"/>
                  </a:cubicBezTo>
                  <a:cubicBezTo>
                    <a:pt x="19" y="508"/>
                    <a:pt x="0" y="556"/>
                    <a:pt x="0" y="618"/>
                  </a:cubicBezTo>
                  <a:cubicBezTo>
                    <a:pt x="0" y="679"/>
                    <a:pt x="19" y="727"/>
                    <a:pt x="54" y="748"/>
                  </a:cubicBezTo>
                  <a:cubicBezTo>
                    <a:pt x="82" y="766"/>
                    <a:pt x="121" y="765"/>
                    <a:pt x="163" y="744"/>
                  </a:cubicBezTo>
                  <a:cubicBezTo>
                    <a:pt x="214" y="719"/>
                    <a:pt x="261" y="713"/>
                    <a:pt x="301" y="728"/>
                  </a:cubicBezTo>
                  <a:cubicBezTo>
                    <a:pt x="372" y="754"/>
                    <a:pt x="402" y="835"/>
                    <a:pt x="379" y="946"/>
                  </a:cubicBezTo>
                  <a:cubicBezTo>
                    <a:pt x="333" y="1175"/>
                    <a:pt x="333" y="1175"/>
                    <a:pt x="333" y="1175"/>
                  </a:cubicBezTo>
                  <a:cubicBezTo>
                    <a:pt x="553" y="1218"/>
                    <a:pt x="553" y="1218"/>
                    <a:pt x="553" y="1218"/>
                  </a:cubicBezTo>
                  <a:cubicBezTo>
                    <a:pt x="623" y="1232"/>
                    <a:pt x="676" y="1221"/>
                    <a:pt x="688" y="1189"/>
                  </a:cubicBezTo>
                  <a:cubicBezTo>
                    <a:pt x="695" y="1170"/>
                    <a:pt x="690" y="1143"/>
                    <a:pt x="675" y="1112"/>
                  </a:cubicBezTo>
                  <a:cubicBezTo>
                    <a:pt x="642" y="1048"/>
                    <a:pt x="641" y="985"/>
                    <a:pt x="673" y="934"/>
                  </a:cubicBezTo>
                  <a:cubicBezTo>
                    <a:pt x="708" y="876"/>
                    <a:pt x="780" y="843"/>
                    <a:pt x="871" y="843"/>
                  </a:cubicBezTo>
                  <a:cubicBezTo>
                    <a:pt x="963" y="843"/>
                    <a:pt x="1035" y="876"/>
                    <a:pt x="1070" y="934"/>
                  </a:cubicBezTo>
                  <a:cubicBezTo>
                    <a:pt x="1102" y="985"/>
                    <a:pt x="1101" y="1048"/>
                    <a:pt x="1068" y="1112"/>
                  </a:cubicBezTo>
                  <a:cubicBezTo>
                    <a:pt x="1053" y="1143"/>
                    <a:pt x="1048" y="1170"/>
                    <a:pt x="1055" y="1189"/>
                  </a:cubicBezTo>
                  <a:cubicBezTo>
                    <a:pt x="1067" y="1221"/>
                    <a:pt x="1120" y="1232"/>
                    <a:pt x="1190" y="1218"/>
                  </a:cubicBezTo>
                  <a:cubicBezTo>
                    <a:pt x="1413" y="1175"/>
                    <a:pt x="1413" y="1175"/>
                    <a:pt x="1413" y="1175"/>
                  </a:cubicBezTo>
                  <a:cubicBezTo>
                    <a:pt x="1411" y="1167"/>
                    <a:pt x="1410" y="1158"/>
                    <a:pt x="1408" y="1148"/>
                  </a:cubicBezTo>
                  <a:cubicBezTo>
                    <a:pt x="1367" y="946"/>
                    <a:pt x="1367" y="946"/>
                    <a:pt x="1367" y="946"/>
                  </a:cubicBezTo>
                  <a:cubicBezTo>
                    <a:pt x="1344" y="835"/>
                    <a:pt x="1374" y="754"/>
                    <a:pt x="1445" y="728"/>
                  </a:cubicBezTo>
                  <a:cubicBezTo>
                    <a:pt x="1484" y="713"/>
                    <a:pt x="1532" y="719"/>
                    <a:pt x="1583" y="744"/>
                  </a:cubicBezTo>
                  <a:cubicBezTo>
                    <a:pt x="1625" y="765"/>
                    <a:pt x="1664" y="766"/>
                    <a:pt x="1692" y="74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4" name="Freeform 6">
              <a:extLst>
                <a:ext uri="{FF2B5EF4-FFF2-40B4-BE49-F238E27FC236}">
                  <a16:creationId xmlns:a16="http://schemas.microsoft.com/office/drawing/2014/main" id="{480003A3-2F4D-49CD-958C-D492D5729980}"/>
                </a:ext>
              </a:extLst>
            </p:cNvPr>
            <p:cNvSpPr>
              <a:spLocks noChangeAspect="1"/>
            </p:cNvSpPr>
            <p:nvPr/>
          </p:nvSpPr>
          <p:spPr bwMode="gray">
            <a:xfrm>
              <a:off x="4131331" y="1721643"/>
              <a:ext cx="592137" cy="417512"/>
            </a:xfrm>
            <a:custGeom>
              <a:avLst/>
              <a:gdLst>
                <a:gd name="T0" fmla="*/ 1693 w 1747"/>
                <a:gd name="T1" fmla="*/ 749 h 1233"/>
                <a:gd name="T2" fmla="*/ 1747 w 1747"/>
                <a:gd name="T3" fmla="*/ 618 h 1233"/>
                <a:gd name="T4" fmla="*/ 1693 w 1747"/>
                <a:gd name="T5" fmla="*/ 487 h 1233"/>
                <a:gd name="T6" fmla="*/ 1584 w 1747"/>
                <a:gd name="T7" fmla="*/ 491 h 1233"/>
                <a:gd name="T8" fmla="*/ 1446 w 1747"/>
                <a:gd name="T9" fmla="*/ 508 h 1233"/>
                <a:gd name="T10" fmla="*/ 1367 w 1747"/>
                <a:gd name="T11" fmla="*/ 289 h 1233"/>
                <a:gd name="T12" fmla="*/ 1423 w 1747"/>
                <a:gd name="T13" fmla="*/ 60 h 1233"/>
                <a:gd name="T14" fmla="*/ 1191 w 1747"/>
                <a:gd name="T15" fmla="*/ 14 h 1233"/>
                <a:gd name="T16" fmla="*/ 1055 w 1747"/>
                <a:gd name="T17" fmla="*/ 44 h 1233"/>
                <a:gd name="T18" fmla="*/ 1069 w 1747"/>
                <a:gd name="T19" fmla="*/ 121 h 1233"/>
                <a:gd name="T20" fmla="*/ 1071 w 1747"/>
                <a:gd name="T21" fmla="*/ 299 h 1233"/>
                <a:gd name="T22" fmla="*/ 872 w 1747"/>
                <a:gd name="T23" fmla="*/ 390 h 1233"/>
                <a:gd name="T24" fmla="*/ 673 w 1747"/>
                <a:gd name="T25" fmla="*/ 299 h 1233"/>
                <a:gd name="T26" fmla="*/ 675 w 1747"/>
                <a:gd name="T27" fmla="*/ 121 h 1233"/>
                <a:gd name="T28" fmla="*/ 689 w 1747"/>
                <a:gd name="T29" fmla="*/ 44 h 1233"/>
                <a:gd name="T30" fmla="*/ 553 w 1747"/>
                <a:gd name="T31" fmla="*/ 14 h 1233"/>
                <a:gd name="T32" fmla="*/ 333 w 1747"/>
                <a:gd name="T33" fmla="*/ 60 h 1233"/>
                <a:gd name="T34" fmla="*/ 380 w 1747"/>
                <a:gd name="T35" fmla="*/ 289 h 1233"/>
                <a:gd name="T36" fmla="*/ 302 w 1747"/>
                <a:gd name="T37" fmla="*/ 508 h 1233"/>
                <a:gd name="T38" fmla="*/ 163 w 1747"/>
                <a:gd name="T39" fmla="*/ 491 h 1233"/>
                <a:gd name="T40" fmla="*/ 54 w 1747"/>
                <a:gd name="T41" fmla="*/ 487 h 1233"/>
                <a:gd name="T42" fmla="*/ 0 w 1747"/>
                <a:gd name="T43" fmla="*/ 618 h 1233"/>
                <a:gd name="T44" fmla="*/ 54 w 1747"/>
                <a:gd name="T45" fmla="*/ 749 h 1233"/>
                <a:gd name="T46" fmla="*/ 163 w 1747"/>
                <a:gd name="T47" fmla="*/ 744 h 1233"/>
                <a:gd name="T48" fmla="*/ 301 w 1747"/>
                <a:gd name="T49" fmla="*/ 728 h 1233"/>
                <a:gd name="T50" fmla="*/ 380 w 1747"/>
                <a:gd name="T51" fmla="*/ 946 h 1233"/>
                <a:gd name="T52" fmla="*/ 333 w 1747"/>
                <a:gd name="T53" fmla="*/ 1175 h 1233"/>
                <a:gd name="T54" fmla="*/ 553 w 1747"/>
                <a:gd name="T55" fmla="*/ 1219 h 1233"/>
                <a:gd name="T56" fmla="*/ 689 w 1747"/>
                <a:gd name="T57" fmla="*/ 1189 h 1233"/>
                <a:gd name="T58" fmla="*/ 675 w 1747"/>
                <a:gd name="T59" fmla="*/ 1112 h 1233"/>
                <a:gd name="T60" fmla="*/ 673 w 1747"/>
                <a:gd name="T61" fmla="*/ 934 h 1233"/>
                <a:gd name="T62" fmla="*/ 872 w 1747"/>
                <a:gd name="T63" fmla="*/ 844 h 1233"/>
                <a:gd name="T64" fmla="*/ 1071 w 1747"/>
                <a:gd name="T65" fmla="*/ 934 h 1233"/>
                <a:gd name="T66" fmla="*/ 1069 w 1747"/>
                <a:gd name="T67" fmla="*/ 1112 h 1233"/>
                <a:gd name="T68" fmla="*/ 1055 w 1747"/>
                <a:gd name="T69" fmla="*/ 1189 h 1233"/>
                <a:gd name="T70" fmla="*/ 1191 w 1747"/>
                <a:gd name="T71" fmla="*/ 1219 h 1233"/>
                <a:gd name="T72" fmla="*/ 1414 w 1747"/>
                <a:gd name="T73" fmla="*/ 1175 h 1233"/>
                <a:gd name="T74" fmla="*/ 1408 w 1747"/>
                <a:gd name="T75" fmla="*/ 1148 h 1233"/>
                <a:gd name="T76" fmla="*/ 1367 w 1747"/>
                <a:gd name="T77" fmla="*/ 946 h 1233"/>
                <a:gd name="T78" fmla="*/ 1446 w 1747"/>
                <a:gd name="T79" fmla="*/ 728 h 1233"/>
                <a:gd name="T80" fmla="*/ 1584 w 1747"/>
                <a:gd name="T81" fmla="*/ 745 h 1233"/>
                <a:gd name="T82" fmla="*/ 1693 w 1747"/>
                <a:gd name="T83" fmla="*/ 74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7" h="1233">
                  <a:moveTo>
                    <a:pt x="1693" y="749"/>
                  </a:moveTo>
                  <a:cubicBezTo>
                    <a:pt x="1727" y="727"/>
                    <a:pt x="1747" y="680"/>
                    <a:pt x="1747" y="618"/>
                  </a:cubicBezTo>
                  <a:cubicBezTo>
                    <a:pt x="1747" y="556"/>
                    <a:pt x="1727" y="508"/>
                    <a:pt x="1693" y="487"/>
                  </a:cubicBezTo>
                  <a:cubicBezTo>
                    <a:pt x="1664" y="469"/>
                    <a:pt x="1625" y="471"/>
                    <a:pt x="1584" y="491"/>
                  </a:cubicBezTo>
                  <a:cubicBezTo>
                    <a:pt x="1533" y="516"/>
                    <a:pt x="1485" y="522"/>
                    <a:pt x="1446" y="508"/>
                  </a:cubicBezTo>
                  <a:cubicBezTo>
                    <a:pt x="1374" y="482"/>
                    <a:pt x="1345" y="400"/>
                    <a:pt x="1367" y="289"/>
                  </a:cubicBezTo>
                  <a:cubicBezTo>
                    <a:pt x="1386" y="198"/>
                    <a:pt x="1409" y="109"/>
                    <a:pt x="1423" y="60"/>
                  </a:cubicBezTo>
                  <a:cubicBezTo>
                    <a:pt x="1191" y="14"/>
                    <a:pt x="1191" y="14"/>
                    <a:pt x="1191" y="14"/>
                  </a:cubicBezTo>
                  <a:cubicBezTo>
                    <a:pt x="1120" y="0"/>
                    <a:pt x="1067" y="12"/>
                    <a:pt x="1055" y="44"/>
                  </a:cubicBezTo>
                  <a:cubicBezTo>
                    <a:pt x="1049" y="63"/>
                    <a:pt x="1053" y="90"/>
                    <a:pt x="1069" y="121"/>
                  </a:cubicBezTo>
                  <a:cubicBezTo>
                    <a:pt x="1101" y="185"/>
                    <a:pt x="1102" y="248"/>
                    <a:pt x="1071" y="299"/>
                  </a:cubicBezTo>
                  <a:cubicBezTo>
                    <a:pt x="1036" y="357"/>
                    <a:pt x="963" y="390"/>
                    <a:pt x="872" y="390"/>
                  </a:cubicBezTo>
                  <a:cubicBezTo>
                    <a:pt x="781" y="390"/>
                    <a:pt x="709" y="357"/>
                    <a:pt x="673" y="299"/>
                  </a:cubicBezTo>
                  <a:cubicBezTo>
                    <a:pt x="642" y="248"/>
                    <a:pt x="643" y="185"/>
                    <a:pt x="675" y="121"/>
                  </a:cubicBezTo>
                  <a:cubicBezTo>
                    <a:pt x="691" y="90"/>
                    <a:pt x="696" y="63"/>
                    <a:pt x="689" y="44"/>
                  </a:cubicBezTo>
                  <a:cubicBezTo>
                    <a:pt x="677" y="12"/>
                    <a:pt x="624" y="0"/>
                    <a:pt x="553" y="14"/>
                  </a:cubicBezTo>
                  <a:cubicBezTo>
                    <a:pt x="456" y="33"/>
                    <a:pt x="377" y="50"/>
                    <a:pt x="333" y="60"/>
                  </a:cubicBezTo>
                  <a:cubicBezTo>
                    <a:pt x="380" y="289"/>
                    <a:pt x="380" y="289"/>
                    <a:pt x="380" y="289"/>
                  </a:cubicBezTo>
                  <a:cubicBezTo>
                    <a:pt x="403" y="400"/>
                    <a:pt x="373" y="482"/>
                    <a:pt x="302" y="508"/>
                  </a:cubicBezTo>
                  <a:cubicBezTo>
                    <a:pt x="262" y="522"/>
                    <a:pt x="214" y="516"/>
                    <a:pt x="163" y="491"/>
                  </a:cubicBezTo>
                  <a:cubicBezTo>
                    <a:pt x="121" y="471"/>
                    <a:pt x="83" y="469"/>
                    <a:pt x="54" y="487"/>
                  </a:cubicBezTo>
                  <a:cubicBezTo>
                    <a:pt x="20" y="508"/>
                    <a:pt x="0" y="556"/>
                    <a:pt x="0" y="618"/>
                  </a:cubicBezTo>
                  <a:cubicBezTo>
                    <a:pt x="0" y="680"/>
                    <a:pt x="20" y="727"/>
                    <a:pt x="54" y="749"/>
                  </a:cubicBezTo>
                  <a:cubicBezTo>
                    <a:pt x="83" y="766"/>
                    <a:pt x="121" y="765"/>
                    <a:pt x="163" y="744"/>
                  </a:cubicBezTo>
                  <a:cubicBezTo>
                    <a:pt x="214" y="719"/>
                    <a:pt x="262" y="714"/>
                    <a:pt x="301" y="728"/>
                  </a:cubicBezTo>
                  <a:cubicBezTo>
                    <a:pt x="373" y="754"/>
                    <a:pt x="403" y="836"/>
                    <a:pt x="380" y="946"/>
                  </a:cubicBezTo>
                  <a:cubicBezTo>
                    <a:pt x="333" y="1175"/>
                    <a:pt x="333" y="1175"/>
                    <a:pt x="333" y="1175"/>
                  </a:cubicBezTo>
                  <a:cubicBezTo>
                    <a:pt x="553" y="1219"/>
                    <a:pt x="553" y="1219"/>
                    <a:pt x="553" y="1219"/>
                  </a:cubicBezTo>
                  <a:cubicBezTo>
                    <a:pt x="624" y="1233"/>
                    <a:pt x="677" y="1221"/>
                    <a:pt x="689" y="1189"/>
                  </a:cubicBezTo>
                  <a:cubicBezTo>
                    <a:pt x="696" y="1170"/>
                    <a:pt x="691" y="1143"/>
                    <a:pt x="675" y="1112"/>
                  </a:cubicBezTo>
                  <a:cubicBezTo>
                    <a:pt x="643" y="1048"/>
                    <a:pt x="642" y="985"/>
                    <a:pt x="673" y="934"/>
                  </a:cubicBezTo>
                  <a:cubicBezTo>
                    <a:pt x="709" y="877"/>
                    <a:pt x="781" y="844"/>
                    <a:pt x="872" y="844"/>
                  </a:cubicBezTo>
                  <a:cubicBezTo>
                    <a:pt x="963" y="844"/>
                    <a:pt x="1036" y="877"/>
                    <a:pt x="1071" y="934"/>
                  </a:cubicBezTo>
                  <a:cubicBezTo>
                    <a:pt x="1102" y="985"/>
                    <a:pt x="1101" y="1048"/>
                    <a:pt x="1069" y="1112"/>
                  </a:cubicBezTo>
                  <a:cubicBezTo>
                    <a:pt x="1053" y="1143"/>
                    <a:pt x="1049" y="1171"/>
                    <a:pt x="1055" y="1189"/>
                  </a:cubicBezTo>
                  <a:cubicBezTo>
                    <a:pt x="1067" y="1221"/>
                    <a:pt x="1120" y="1233"/>
                    <a:pt x="1191" y="1219"/>
                  </a:cubicBezTo>
                  <a:cubicBezTo>
                    <a:pt x="1414" y="1175"/>
                    <a:pt x="1414" y="1175"/>
                    <a:pt x="1414" y="1175"/>
                  </a:cubicBezTo>
                  <a:cubicBezTo>
                    <a:pt x="1412" y="1167"/>
                    <a:pt x="1410" y="1158"/>
                    <a:pt x="1408" y="1148"/>
                  </a:cubicBezTo>
                  <a:cubicBezTo>
                    <a:pt x="1367" y="946"/>
                    <a:pt x="1367" y="946"/>
                    <a:pt x="1367" y="946"/>
                  </a:cubicBezTo>
                  <a:cubicBezTo>
                    <a:pt x="1345" y="836"/>
                    <a:pt x="1374" y="754"/>
                    <a:pt x="1446" y="728"/>
                  </a:cubicBezTo>
                  <a:cubicBezTo>
                    <a:pt x="1485" y="714"/>
                    <a:pt x="1533" y="719"/>
                    <a:pt x="1584" y="745"/>
                  </a:cubicBezTo>
                  <a:cubicBezTo>
                    <a:pt x="1625" y="765"/>
                    <a:pt x="1664" y="766"/>
                    <a:pt x="1693" y="74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5" name="Freeform 8">
              <a:extLst>
                <a:ext uri="{FF2B5EF4-FFF2-40B4-BE49-F238E27FC236}">
                  <a16:creationId xmlns:a16="http://schemas.microsoft.com/office/drawing/2014/main" id="{6047B6D7-8BAA-47C1-B9EE-B701B80307E3}"/>
                </a:ext>
              </a:extLst>
            </p:cNvPr>
            <p:cNvSpPr>
              <a:spLocks noChangeAspect="1"/>
            </p:cNvSpPr>
            <p:nvPr/>
          </p:nvSpPr>
          <p:spPr bwMode="gray">
            <a:xfrm>
              <a:off x="4615518" y="1635918"/>
              <a:ext cx="423862" cy="590550"/>
            </a:xfrm>
            <a:custGeom>
              <a:avLst/>
              <a:gdLst>
                <a:gd name="T0" fmla="*/ 1209 w 1253"/>
                <a:gd name="T1" fmla="*/ 1058 h 1747"/>
                <a:gd name="T2" fmla="*/ 1130 w 1253"/>
                <a:gd name="T3" fmla="*/ 1072 h 1747"/>
                <a:gd name="T4" fmla="*/ 949 w 1253"/>
                <a:gd name="T5" fmla="*/ 1073 h 1747"/>
                <a:gd name="T6" fmla="*/ 858 w 1253"/>
                <a:gd name="T7" fmla="*/ 875 h 1747"/>
                <a:gd name="T8" fmla="*/ 949 w 1253"/>
                <a:gd name="T9" fmla="*/ 677 h 1747"/>
                <a:gd name="T10" fmla="*/ 1130 w 1253"/>
                <a:gd name="T11" fmla="*/ 678 h 1747"/>
                <a:gd name="T12" fmla="*/ 1209 w 1253"/>
                <a:gd name="T13" fmla="*/ 692 h 1747"/>
                <a:gd name="T14" fmla="*/ 1239 w 1253"/>
                <a:gd name="T15" fmla="*/ 556 h 1747"/>
                <a:gd name="T16" fmla="*/ 1195 w 1253"/>
                <a:gd name="T17" fmla="*/ 333 h 1747"/>
                <a:gd name="T18" fmla="*/ 962 w 1253"/>
                <a:gd name="T19" fmla="*/ 380 h 1747"/>
                <a:gd name="T20" fmla="*/ 741 w 1253"/>
                <a:gd name="T21" fmla="*/ 302 h 1747"/>
                <a:gd name="T22" fmla="*/ 757 w 1253"/>
                <a:gd name="T23" fmla="*/ 163 h 1747"/>
                <a:gd name="T24" fmla="*/ 762 w 1253"/>
                <a:gd name="T25" fmla="*/ 55 h 1747"/>
                <a:gd name="T26" fmla="*/ 628 w 1253"/>
                <a:gd name="T27" fmla="*/ 0 h 1747"/>
                <a:gd name="T28" fmla="*/ 494 w 1253"/>
                <a:gd name="T29" fmla="*/ 55 h 1747"/>
                <a:gd name="T30" fmla="*/ 499 w 1253"/>
                <a:gd name="T31" fmla="*/ 163 h 1747"/>
                <a:gd name="T32" fmla="*/ 516 w 1253"/>
                <a:gd name="T33" fmla="*/ 302 h 1747"/>
                <a:gd name="T34" fmla="*/ 295 w 1253"/>
                <a:gd name="T35" fmla="*/ 380 h 1747"/>
                <a:gd name="T36" fmla="*/ 61 w 1253"/>
                <a:gd name="T37" fmla="*/ 325 h 1747"/>
                <a:gd name="T38" fmla="*/ 15 w 1253"/>
                <a:gd name="T39" fmla="*/ 556 h 1747"/>
                <a:gd name="T40" fmla="*/ 45 w 1253"/>
                <a:gd name="T41" fmla="*/ 692 h 1747"/>
                <a:gd name="T42" fmla="*/ 124 w 1253"/>
                <a:gd name="T43" fmla="*/ 678 h 1747"/>
                <a:gd name="T44" fmla="*/ 305 w 1253"/>
                <a:gd name="T45" fmla="*/ 677 h 1747"/>
                <a:gd name="T46" fmla="*/ 396 w 1253"/>
                <a:gd name="T47" fmla="*/ 875 h 1747"/>
                <a:gd name="T48" fmla="*/ 305 w 1253"/>
                <a:gd name="T49" fmla="*/ 1073 h 1747"/>
                <a:gd name="T50" fmla="*/ 124 w 1253"/>
                <a:gd name="T51" fmla="*/ 1072 h 1747"/>
                <a:gd name="T52" fmla="*/ 45 w 1253"/>
                <a:gd name="T53" fmla="*/ 1058 h 1747"/>
                <a:gd name="T54" fmla="*/ 15 w 1253"/>
                <a:gd name="T55" fmla="*/ 1194 h 1747"/>
                <a:gd name="T56" fmla="*/ 61 w 1253"/>
                <a:gd name="T57" fmla="*/ 1414 h 1747"/>
                <a:gd name="T58" fmla="*/ 295 w 1253"/>
                <a:gd name="T59" fmla="*/ 1367 h 1747"/>
                <a:gd name="T60" fmla="*/ 364 w 1253"/>
                <a:gd name="T61" fmla="*/ 1360 h 1747"/>
                <a:gd name="T62" fmla="*/ 516 w 1253"/>
                <a:gd name="T63" fmla="*/ 1446 h 1747"/>
                <a:gd name="T64" fmla="*/ 499 w 1253"/>
                <a:gd name="T65" fmla="*/ 1584 h 1747"/>
                <a:gd name="T66" fmla="*/ 494 w 1253"/>
                <a:gd name="T67" fmla="*/ 1692 h 1747"/>
                <a:gd name="T68" fmla="*/ 628 w 1253"/>
                <a:gd name="T69" fmla="*/ 1747 h 1747"/>
                <a:gd name="T70" fmla="*/ 762 w 1253"/>
                <a:gd name="T71" fmla="*/ 1692 h 1747"/>
                <a:gd name="T72" fmla="*/ 757 w 1253"/>
                <a:gd name="T73" fmla="*/ 1584 h 1747"/>
                <a:gd name="T74" fmla="*/ 741 w 1253"/>
                <a:gd name="T75" fmla="*/ 1446 h 1747"/>
                <a:gd name="T76" fmla="*/ 962 w 1253"/>
                <a:gd name="T77" fmla="*/ 1367 h 1747"/>
                <a:gd name="T78" fmla="*/ 1195 w 1253"/>
                <a:gd name="T79" fmla="*/ 1414 h 1747"/>
                <a:gd name="T80" fmla="*/ 1239 w 1253"/>
                <a:gd name="T81" fmla="*/ 1194 h 1747"/>
                <a:gd name="T82" fmla="*/ 1209 w 1253"/>
                <a:gd name="T83" fmla="*/ 1058 h 1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3" h="1747">
                  <a:moveTo>
                    <a:pt x="1209" y="1058"/>
                  </a:moveTo>
                  <a:cubicBezTo>
                    <a:pt x="1189" y="1051"/>
                    <a:pt x="1162" y="1056"/>
                    <a:pt x="1130" y="1072"/>
                  </a:cubicBezTo>
                  <a:cubicBezTo>
                    <a:pt x="1064" y="1105"/>
                    <a:pt x="1000" y="1105"/>
                    <a:pt x="949" y="1073"/>
                  </a:cubicBezTo>
                  <a:cubicBezTo>
                    <a:pt x="891" y="1038"/>
                    <a:pt x="858" y="965"/>
                    <a:pt x="858" y="875"/>
                  </a:cubicBezTo>
                  <a:cubicBezTo>
                    <a:pt x="858" y="785"/>
                    <a:pt x="891" y="712"/>
                    <a:pt x="949" y="677"/>
                  </a:cubicBezTo>
                  <a:cubicBezTo>
                    <a:pt x="1000" y="645"/>
                    <a:pt x="1065" y="645"/>
                    <a:pt x="1130" y="678"/>
                  </a:cubicBezTo>
                  <a:cubicBezTo>
                    <a:pt x="1162" y="694"/>
                    <a:pt x="1190" y="699"/>
                    <a:pt x="1209" y="692"/>
                  </a:cubicBezTo>
                  <a:cubicBezTo>
                    <a:pt x="1241" y="680"/>
                    <a:pt x="1253" y="627"/>
                    <a:pt x="1239" y="556"/>
                  </a:cubicBezTo>
                  <a:cubicBezTo>
                    <a:pt x="1195" y="333"/>
                    <a:pt x="1195" y="333"/>
                    <a:pt x="1195" y="333"/>
                  </a:cubicBezTo>
                  <a:cubicBezTo>
                    <a:pt x="962" y="380"/>
                    <a:pt x="962" y="380"/>
                    <a:pt x="962" y="380"/>
                  </a:cubicBezTo>
                  <a:cubicBezTo>
                    <a:pt x="850" y="402"/>
                    <a:pt x="767" y="373"/>
                    <a:pt x="741" y="302"/>
                  </a:cubicBezTo>
                  <a:cubicBezTo>
                    <a:pt x="731" y="274"/>
                    <a:pt x="725" y="227"/>
                    <a:pt x="757" y="163"/>
                  </a:cubicBezTo>
                  <a:cubicBezTo>
                    <a:pt x="778" y="122"/>
                    <a:pt x="780" y="83"/>
                    <a:pt x="762" y="55"/>
                  </a:cubicBezTo>
                  <a:cubicBezTo>
                    <a:pt x="741" y="20"/>
                    <a:pt x="692" y="0"/>
                    <a:pt x="628" y="0"/>
                  </a:cubicBezTo>
                  <a:cubicBezTo>
                    <a:pt x="565" y="0"/>
                    <a:pt x="516" y="20"/>
                    <a:pt x="494" y="55"/>
                  </a:cubicBezTo>
                  <a:cubicBezTo>
                    <a:pt x="477" y="84"/>
                    <a:pt x="478" y="122"/>
                    <a:pt x="499" y="163"/>
                  </a:cubicBezTo>
                  <a:cubicBezTo>
                    <a:pt x="531" y="228"/>
                    <a:pt x="526" y="274"/>
                    <a:pt x="516" y="302"/>
                  </a:cubicBezTo>
                  <a:cubicBezTo>
                    <a:pt x="489" y="373"/>
                    <a:pt x="407" y="403"/>
                    <a:pt x="295" y="380"/>
                  </a:cubicBezTo>
                  <a:cubicBezTo>
                    <a:pt x="201" y="361"/>
                    <a:pt x="111" y="338"/>
                    <a:pt x="61" y="325"/>
                  </a:cubicBezTo>
                  <a:cubicBezTo>
                    <a:pt x="15" y="556"/>
                    <a:pt x="15" y="556"/>
                    <a:pt x="15" y="556"/>
                  </a:cubicBezTo>
                  <a:cubicBezTo>
                    <a:pt x="1" y="627"/>
                    <a:pt x="13" y="680"/>
                    <a:pt x="45" y="692"/>
                  </a:cubicBezTo>
                  <a:cubicBezTo>
                    <a:pt x="64" y="698"/>
                    <a:pt x="92" y="694"/>
                    <a:pt x="124" y="678"/>
                  </a:cubicBezTo>
                  <a:cubicBezTo>
                    <a:pt x="189" y="645"/>
                    <a:pt x="254" y="645"/>
                    <a:pt x="305" y="677"/>
                  </a:cubicBezTo>
                  <a:cubicBezTo>
                    <a:pt x="363" y="712"/>
                    <a:pt x="396" y="785"/>
                    <a:pt x="396" y="875"/>
                  </a:cubicBezTo>
                  <a:cubicBezTo>
                    <a:pt x="396" y="965"/>
                    <a:pt x="363" y="1038"/>
                    <a:pt x="305" y="1073"/>
                  </a:cubicBezTo>
                  <a:cubicBezTo>
                    <a:pt x="254" y="1105"/>
                    <a:pt x="189" y="1105"/>
                    <a:pt x="124" y="1072"/>
                  </a:cubicBezTo>
                  <a:cubicBezTo>
                    <a:pt x="92" y="1056"/>
                    <a:pt x="64" y="1052"/>
                    <a:pt x="45" y="1058"/>
                  </a:cubicBezTo>
                  <a:cubicBezTo>
                    <a:pt x="12" y="1071"/>
                    <a:pt x="0" y="1122"/>
                    <a:pt x="15" y="1194"/>
                  </a:cubicBezTo>
                  <a:cubicBezTo>
                    <a:pt x="34" y="1291"/>
                    <a:pt x="51" y="1370"/>
                    <a:pt x="61" y="1414"/>
                  </a:cubicBezTo>
                  <a:cubicBezTo>
                    <a:pt x="295" y="1367"/>
                    <a:pt x="295" y="1367"/>
                    <a:pt x="295" y="1367"/>
                  </a:cubicBezTo>
                  <a:cubicBezTo>
                    <a:pt x="320" y="1362"/>
                    <a:pt x="343" y="1360"/>
                    <a:pt x="364" y="1360"/>
                  </a:cubicBezTo>
                  <a:cubicBezTo>
                    <a:pt x="441" y="1360"/>
                    <a:pt x="495" y="1390"/>
                    <a:pt x="516" y="1446"/>
                  </a:cubicBezTo>
                  <a:cubicBezTo>
                    <a:pt x="530" y="1485"/>
                    <a:pt x="525" y="1533"/>
                    <a:pt x="499" y="1584"/>
                  </a:cubicBezTo>
                  <a:cubicBezTo>
                    <a:pt x="478" y="1625"/>
                    <a:pt x="477" y="1664"/>
                    <a:pt x="494" y="1692"/>
                  </a:cubicBezTo>
                  <a:cubicBezTo>
                    <a:pt x="516" y="1727"/>
                    <a:pt x="565" y="1747"/>
                    <a:pt x="628" y="1747"/>
                  </a:cubicBezTo>
                  <a:cubicBezTo>
                    <a:pt x="692" y="1747"/>
                    <a:pt x="741" y="1727"/>
                    <a:pt x="762" y="1692"/>
                  </a:cubicBezTo>
                  <a:cubicBezTo>
                    <a:pt x="780" y="1664"/>
                    <a:pt x="778" y="1625"/>
                    <a:pt x="757" y="1584"/>
                  </a:cubicBezTo>
                  <a:cubicBezTo>
                    <a:pt x="732" y="1533"/>
                    <a:pt x="726" y="1485"/>
                    <a:pt x="741" y="1446"/>
                  </a:cubicBezTo>
                  <a:cubicBezTo>
                    <a:pt x="767" y="1374"/>
                    <a:pt x="850" y="1345"/>
                    <a:pt x="962" y="1367"/>
                  </a:cubicBezTo>
                  <a:cubicBezTo>
                    <a:pt x="1195" y="1414"/>
                    <a:pt x="1195" y="1414"/>
                    <a:pt x="1195" y="1414"/>
                  </a:cubicBezTo>
                  <a:cubicBezTo>
                    <a:pt x="1239" y="1194"/>
                    <a:pt x="1239" y="1194"/>
                    <a:pt x="1239" y="1194"/>
                  </a:cubicBezTo>
                  <a:cubicBezTo>
                    <a:pt x="1253" y="1122"/>
                    <a:pt x="1242" y="1071"/>
                    <a:pt x="1209" y="105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6" name="正方形/長方形 25">
              <a:extLst>
                <a:ext uri="{FF2B5EF4-FFF2-40B4-BE49-F238E27FC236}">
                  <a16:creationId xmlns:a16="http://schemas.microsoft.com/office/drawing/2014/main" id="{9A58A67D-4D5F-4274-BCC3-511633A5C3C6}"/>
                </a:ext>
              </a:extLst>
            </p:cNvPr>
            <p:cNvSpPr>
              <a:spLocks noChangeAspect="1"/>
            </p:cNvSpPr>
            <p:nvPr/>
          </p:nvSpPr>
          <p:spPr bwMode="gray">
            <a:xfrm>
              <a:off x="4031070" y="1141591"/>
              <a:ext cx="494577" cy="558550"/>
            </a:xfrm>
            <a:custGeom>
              <a:avLst/>
              <a:gdLst/>
              <a:ahLst/>
              <a:cxnLst/>
              <a:rect l="l" t="t" r="r" b="b"/>
              <a:pathLst>
                <a:path w="494577" h="558550">
                  <a:moveTo>
                    <a:pt x="332554" y="0"/>
                  </a:moveTo>
                  <a:cubicBezTo>
                    <a:pt x="340879" y="-28"/>
                    <a:pt x="350287" y="1932"/>
                    <a:pt x="360245" y="6037"/>
                  </a:cubicBezTo>
                  <a:cubicBezTo>
                    <a:pt x="380161" y="14248"/>
                    <a:pt x="392821" y="26867"/>
                    <a:pt x="395037" y="40573"/>
                  </a:cubicBezTo>
                  <a:cubicBezTo>
                    <a:pt x="396931" y="51931"/>
                    <a:pt x="391355" y="63628"/>
                    <a:pt x="379756" y="73756"/>
                  </a:cubicBezTo>
                  <a:cubicBezTo>
                    <a:pt x="361465" y="89924"/>
                    <a:pt x="357019" y="104883"/>
                    <a:pt x="356672" y="114839"/>
                  </a:cubicBezTo>
                  <a:cubicBezTo>
                    <a:pt x="355416" y="140637"/>
                    <a:pt x="377608" y="160496"/>
                    <a:pt x="415530" y="167952"/>
                  </a:cubicBezTo>
                  <a:lnTo>
                    <a:pt x="494577" y="183795"/>
                  </a:lnTo>
                  <a:cubicBezTo>
                    <a:pt x="494577" y="183795"/>
                    <a:pt x="494577" y="183795"/>
                    <a:pt x="479617" y="259302"/>
                  </a:cubicBezTo>
                  <a:cubicBezTo>
                    <a:pt x="474732" y="283546"/>
                    <a:pt x="464399" y="297943"/>
                    <a:pt x="452720" y="297490"/>
                  </a:cubicBezTo>
                  <a:cubicBezTo>
                    <a:pt x="445538" y="297447"/>
                    <a:pt x="437623" y="292038"/>
                    <a:pt x="429585" y="283228"/>
                  </a:cubicBezTo>
                  <a:cubicBezTo>
                    <a:pt x="413370" y="264602"/>
                    <a:pt x="393408" y="256057"/>
                    <a:pt x="372994" y="259190"/>
                  </a:cubicBezTo>
                  <a:cubicBezTo>
                    <a:pt x="350277" y="262980"/>
                    <a:pt x="330584" y="281390"/>
                    <a:pt x="319068" y="309616"/>
                  </a:cubicBezTo>
                  <a:cubicBezTo>
                    <a:pt x="307552" y="337842"/>
                    <a:pt x="308492" y="364706"/>
                    <a:pt x="321641" y="383409"/>
                  </a:cubicBezTo>
                  <a:cubicBezTo>
                    <a:pt x="333800" y="399856"/>
                    <a:pt x="354051" y="408021"/>
                    <a:pt x="378766" y="406349"/>
                  </a:cubicBezTo>
                  <a:cubicBezTo>
                    <a:pt x="390597" y="405415"/>
                    <a:pt x="400112" y="407531"/>
                    <a:pt x="405206" y="412301"/>
                  </a:cubicBezTo>
                  <a:cubicBezTo>
                    <a:pt x="413824" y="420348"/>
                    <a:pt x="410796" y="438188"/>
                    <a:pt x="397173" y="458502"/>
                  </a:cubicBezTo>
                  <a:cubicBezTo>
                    <a:pt x="397173" y="458502"/>
                    <a:pt x="397173" y="458502"/>
                    <a:pt x="354901" y="521685"/>
                  </a:cubicBezTo>
                  <a:cubicBezTo>
                    <a:pt x="354901" y="521685"/>
                    <a:pt x="354901" y="521685"/>
                    <a:pt x="287949" y="476854"/>
                  </a:cubicBezTo>
                  <a:cubicBezTo>
                    <a:pt x="261672" y="459605"/>
                    <a:pt x="237473" y="455055"/>
                    <a:pt x="219607" y="464332"/>
                  </a:cubicBezTo>
                  <a:cubicBezTo>
                    <a:pt x="215475" y="466605"/>
                    <a:pt x="211726" y="469168"/>
                    <a:pt x="208495" y="473027"/>
                  </a:cubicBezTo>
                  <a:cubicBezTo>
                    <a:pt x="201941" y="480073"/>
                    <a:pt x="194292" y="494103"/>
                    <a:pt x="195917" y="518482"/>
                  </a:cubicBezTo>
                  <a:cubicBezTo>
                    <a:pt x="197021" y="534048"/>
                    <a:pt x="192543" y="546278"/>
                    <a:pt x="183503" y="552639"/>
                  </a:cubicBezTo>
                  <a:cubicBezTo>
                    <a:pt x="172254" y="560328"/>
                    <a:pt x="154202" y="560746"/>
                    <a:pt x="134286" y="552536"/>
                  </a:cubicBezTo>
                  <a:cubicBezTo>
                    <a:pt x="114705" y="544279"/>
                    <a:pt x="101710" y="531706"/>
                    <a:pt x="99494" y="518000"/>
                  </a:cubicBezTo>
                  <a:cubicBezTo>
                    <a:pt x="97981" y="506931"/>
                    <a:pt x="103221" y="495281"/>
                    <a:pt x="115156" y="485107"/>
                  </a:cubicBezTo>
                  <a:cubicBezTo>
                    <a:pt x="133447" y="468938"/>
                    <a:pt x="137848" y="453644"/>
                    <a:pt x="138195" y="443688"/>
                  </a:cubicBezTo>
                  <a:cubicBezTo>
                    <a:pt x="139115" y="417936"/>
                    <a:pt x="117259" y="398031"/>
                    <a:pt x="79336" y="390575"/>
                  </a:cubicBezTo>
                  <a:cubicBezTo>
                    <a:pt x="79336" y="390575"/>
                    <a:pt x="79336" y="390575"/>
                    <a:pt x="0" y="375114"/>
                  </a:cubicBezTo>
                  <a:cubicBezTo>
                    <a:pt x="2769" y="360384"/>
                    <a:pt x="7577" y="333076"/>
                    <a:pt x="13999" y="300079"/>
                  </a:cubicBezTo>
                  <a:cubicBezTo>
                    <a:pt x="18931" y="276170"/>
                    <a:pt x="29217" y="261438"/>
                    <a:pt x="40897" y="261891"/>
                  </a:cubicBezTo>
                  <a:cubicBezTo>
                    <a:pt x="48078" y="261934"/>
                    <a:pt x="55993" y="267344"/>
                    <a:pt x="64032" y="276154"/>
                  </a:cubicBezTo>
                  <a:cubicBezTo>
                    <a:pt x="80246" y="294779"/>
                    <a:pt x="100208" y="303325"/>
                    <a:pt x="120623" y="300192"/>
                  </a:cubicBezTo>
                  <a:cubicBezTo>
                    <a:pt x="143340" y="296402"/>
                    <a:pt x="162697" y="278038"/>
                    <a:pt x="174548" y="249766"/>
                  </a:cubicBezTo>
                  <a:cubicBezTo>
                    <a:pt x="186065" y="221539"/>
                    <a:pt x="185125" y="194675"/>
                    <a:pt x="171639" y="176018"/>
                  </a:cubicBezTo>
                  <a:cubicBezTo>
                    <a:pt x="159817" y="159525"/>
                    <a:pt x="139566" y="151361"/>
                    <a:pt x="114851" y="153032"/>
                  </a:cubicBezTo>
                  <a:cubicBezTo>
                    <a:pt x="103019" y="153966"/>
                    <a:pt x="93504" y="151851"/>
                    <a:pt x="88410" y="147080"/>
                  </a:cubicBezTo>
                  <a:cubicBezTo>
                    <a:pt x="79792" y="139033"/>
                    <a:pt x="82820" y="121193"/>
                    <a:pt x="96443" y="100880"/>
                  </a:cubicBezTo>
                  <a:cubicBezTo>
                    <a:pt x="96443" y="100880"/>
                    <a:pt x="96443" y="100880"/>
                    <a:pt x="140986" y="34311"/>
                  </a:cubicBezTo>
                  <a:cubicBezTo>
                    <a:pt x="154758" y="45070"/>
                    <a:pt x="180213" y="63798"/>
                    <a:pt x="206917" y="81673"/>
                  </a:cubicBezTo>
                  <a:cubicBezTo>
                    <a:pt x="238913" y="103266"/>
                    <a:pt x="268540" y="105023"/>
                    <a:pt x="286082" y="85882"/>
                  </a:cubicBezTo>
                  <a:cubicBezTo>
                    <a:pt x="295913" y="75312"/>
                    <a:pt x="300267" y="59682"/>
                    <a:pt x="298995" y="40381"/>
                  </a:cubicBezTo>
                  <a:cubicBezTo>
                    <a:pt x="297891" y="24814"/>
                    <a:pt x="302034" y="12630"/>
                    <a:pt x="311363" y="5888"/>
                  </a:cubicBezTo>
                  <a:cubicBezTo>
                    <a:pt x="316987" y="2043"/>
                    <a:pt x="324229" y="28"/>
                    <a:pt x="332554" y="0"/>
                  </a:cubicBezTo>
                  <a:close/>
                </a:path>
              </a:pathLst>
            </a:cu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grpSp>
      <p:sp>
        <p:nvSpPr>
          <p:cNvPr id="57" name="円/楕円 157">
            <a:extLst>
              <a:ext uri="{FF2B5EF4-FFF2-40B4-BE49-F238E27FC236}">
                <a16:creationId xmlns:a16="http://schemas.microsoft.com/office/drawing/2014/main" id="{B43590CE-9BB4-4DCD-8A95-829A83E99FA6}"/>
              </a:ext>
            </a:extLst>
          </p:cNvPr>
          <p:cNvSpPr/>
          <p:nvPr/>
        </p:nvSpPr>
        <p:spPr bwMode="auto">
          <a:xfrm>
            <a:off x="2831923" y="114698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8" name="グループ化 57">
            <a:extLst>
              <a:ext uri="{FF2B5EF4-FFF2-40B4-BE49-F238E27FC236}">
                <a16:creationId xmlns:a16="http://schemas.microsoft.com/office/drawing/2014/main" id="{45CB0361-B6F6-4FBC-B023-DA47227D708D}"/>
              </a:ext>
            </a:extLst>
          </p:cNvPr>
          <p:cNvGrpSpPr>
            <a:grpSpLocks noChangeAspect="1"/>
          </p:cNvGrpSpPr>
          <p:nvPr/>
        </p:nvGrpSpPr>
        <p:grpSpPr bwMode="gray">
          <a:xfrm>
            <a:off x="448402" y="899078"/>
            <a:ext cx="835550" cy="506583"/>
            <a:chOff x="7257559" y="1327711"/>
            <a:chExt cx="1163638" cy="705495"/>
          </a:xfrm>
        </p:grpSpPr>
        <p:sp>
          <p:nvSpPr>
            <p:cNvPr id="59" name="Freeform 110">
              <a:extLst>
                <a:ext uri="{FF2B5EF4-FFF2-40B4-BE49-F238E27FC236}">
                  <a16:creationId xmlns:a16="http://schemas.microsoft.com/office/drawing/2014/main" id="{A7AEAF54-F743-4EFF-85E7-14850CD803B0}"/>
                </a:ext>
              </a:extLst>
            </p:cNvPr>
            <p:cNvSpPr>
              <a:spLocks noChangeAspect="1"/>
            </p:cNvSpPr>
            <p:nvPr/>
          </p:nvSpPr>
          <p:spPr bwMode="gray">
            <a:xfrm>
              <a:off x="7257559" y="1327711"/>
              <a:ext cx="1163638" cy="705495"/>
            </a:xfrm>
            <a:custGeom>
              <a:avLst/>
              <a:gdLst/>
              <a:ahLst/>
              <a:cxnLst/>
              <a:rect l="l" t="t" r="r" b="b"/>
              <a:pathLst>
                <a:path w="1163638" h="705495">
                  <a:moveTo>
                    <a:pt x="176213" y="219720"/>
                  </a:moveTo>
                  <a:lnTo>
                    <a:pt x="347663" y="270520"/>
                  </a:lnTo>
                  <a:lnTo>
                    <a:pt x="347663" y="705495"/>
                  </a:lnTo>
                  <a:lnTo>
                    <a:pt x="176213" y="657870"/>
                  </a:lnTo>
                  <a:lnTo>
                    <a:pt x="176213" y="537220"/>
                  </a:lnTo>
                  <a:lnTo>
                    <a:pt x="220663" y="549920"/>
                  </a:lnTo>
                  <a:lnTo>
                    <a:pt x="220663" y="514995"/>
                  </a:lnTo>
                  <a:lnTo>
                    <a:pt x="176213" y="502295"/>
                  </a:lnTo>
                  <a:lnTo>
                    <a:pt x="176213" y="376883"/>
                  </a:lnTo>
                  <a:lnTo>
                    <a:pt x="220663" y="389583"/>
                  </a:lnTo>
                  <a:lnTo>
                    <a:pt x="220663" y="354658"/>
                  </a:lnTo>
                  <a:lnTo>
                    <a:pt x="176213" y="341958"/>
                  </a:lnTo>
                  <a:close/>
                  <a:moveTo>
                    <a:pt x="0" y="167333"/>
                  </a:moveTo>
                  <a:cubicBezTo>
                    <a:pt x="23" y="167340"/>
                    <a:pt x="1848" y="167877"/>
                    <a:pt x="146050" y="210315"/>
                  </a:cubicBezTo>
                  <a:cubicBezTo>
                    <a:pt x="146050" y="210334"/>
                    <a:pt x="146050" y="211875"/>
                    <a:pt x="146050" y="333227"/>
                  </a:cubicBezTo>
                  <a:cubicBezTo>
                    <a:pt x="146037" y="333223"/>
                    <a:pt x="145308" y="333011"/>
                    <a:pt x="101861" y="320408"/>
                  </a:cubicBezTo>
                  <a:cubicBezTo>
                    <a:pt x="101861" y="320421"/>
                    <a:pt x="101861" y="321081"/>
                    <a:pt x="101861" y="355849"/>
                  </a:cubicBezTo>
                  <a:cubicBezTo>
                    <a:pt x="101874" y="355852"/>
                    <a:pt x="102610" y="356066"/>
                    <a:pt x="146050" y="368668"/>
                  </a:cubicBezTo>
                  <a:cubicBezTo>
                    <a:pt x="146050" y="368688"/>
                    <a:pt x="146050" y="370251"/>
                    <a:pt x="146050" y="493842"/>
                  </a:cubicBezTo>
                  <a:cubicBezTo>
                    <a:pt x="146037" y="493838"/>
                    <a:pt x="145305" y="493613"/>
                    <a:pt x="101861" y="480269"/>
                  </a:cubicBezTo>
                  <a:cubicBezTo>
                    <a:pt x="101861" y="480281"/>
                    <a:pt x="101861" y="480925"/>
                    <a:pt x="101861" y="515710"/>
                  </a:cubicBezTo>
                  <a:cubicBezTo>
                    <a:pt x="101874" y="515714"/>
                    <a:pt x="102615" y="515942"/>
                    <a:pt x="146050" y="529283"/>
                  </a:cubicBezTo>
                  <a:lnTo>
                    <a:pt x="146050" y="649933"/>
                  </a:lnTo>
                  <a:cubicBezTo>
                    <a:pt x="146030" y="649928"/>
                    <a:pt x="144466" y="649497"/>
                    <a:pt x="20222" y="615246"/>
                  </a:cubicBezTo>
                  <a:cubicBezTo>
                    <a:pt x="8988" y="612230"/>
                    <a:pt x="0" y="600165"/>
                    <a:pt x="0" y="588854"/>
                  </a:cubicBezTo>
                  <a:cubicBezTo>
                    <a:pt x="0" y="588831"/>
                    <a:pt x="0" y="585726"/>
                    <a:pt x="0" y="167333"/>
                  </a:cubicBezTo>
                  <a:close/>
                  <a:moveTo>
                    <a:pt x="1163638" y="126058"/>
                  </a:moveTo>
                  <a:cubicBezTo>
                    <a:pt x="1163638" y="126088"/>
                    <a:pt x="1163638" y="129548"/>
                    <a:pt x="1163638" y="533698"/>
                  </a:cubicBezTo>
                  <a:cubicBezTo>
                    <a:pt x="1163638" y="545001"/>
                    <a:pt x="1154624" y="555550"/>
                    <a:pt x="1144108" y="557810"/>
                  </a:cubicBezTo>
                  <a:cubicBezTo>
                    <a:pt x="1144078" y="557816"/>
                    <a:pt x="1139327" y="558734"/>
                    <a:pt x="379413" y="705495"/>
                  </a:cubicBezTo>
                  <a:cubicBezTo>
                    <a:pt x="379413" y="705471"/>
                    <a:pt x="379413" y="702258"/>
                    <a:pt x="379413" y="269222"/>
                  </a:cubicBezTo>
                  <a:close/>
                  <a:moveTo>
                    <a:pt x="804286" y="89"/>
                  </a:moveTo>
                  <a:cubicBezTo>
                    <a:pt x="811520" y="370"/>
                    <a:pt x="818660" y="1307"/>
                    <a:pt x="823921" y="2806"/>
                  </a:cubicBezTo>
                  <a:cubicBezTo>
                    <a:pt x="823937" y="2811"/>
                    <a:pt x="826272" y="3447"/>
                    <a:pt x="1162135" y="95013"/>
                  </a:cubicBezTo>
                  <a:cubicBezTo>
                    <a:pt x="1162886" y="95013"/>
                    <a:pt x="1162886" y="95013"/>
                    <a:pt x="1163638" y="95013"/>
                  </a:cubicBezTo>
                  <a:cubicBezTo>
                    <a:pt x="1163616" y="95017"/>
                    <a:pt x="1159403" y="95788"/>
                    <a:pt x="360193" y="241945"/>
                  </a:cubicBezTo>
                  <a:lnTo>
                    <a:pt x="31750" y="145240"/>
                  </a:lnTo>
                  <a:cubicBezTo>
                    <a:pt x="31771" y="145236"/>
                    <a:pt x="35700" y="144484"/>
                    <a:pt x="784087" y="1307"/>
                  </a:cubicBezTo>
                  <a:cubicBezTo>
                    <a:pt x="789724" y="182"/>
                    <a:pt x="797052" y="-192"/>
                    <a:pt x="804286" y="8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0" name="Freeform 112">
              <a:extLst>
                <a:ext uri="{FF2B5EF4-FFF2-40B4-BE49-F238E27FC236}">
                  <a16:creationId xmlns:a16="http://schemas.microsoft.com/office/drawing/2014/main" id="{1EBD722D-C5E0-4E34-9B69-3965277D9A89}"/>
                </a:ext>
              </a:extLst>
            </p:cNvPr>
            <p:cNvSpPr>
              <a:spLocks noChangeAspect="1"/>
            </p:cNvSpPr>
            <p:nvPr/>
          </p:nvSpPr>
          <p:spPr bwMode="gray">
            <a:xfrm>
              <a:off x="7530725" y="1372390"/>
              <a:ext cx="806335" cy="563978"/>
            </a:xfrm>
            <a:custGeom>
              <a:avLst/>
              <a:gdLst/>
              <a:ahLst/>
              <a:cxnLst/>
              <a:rect l="l" t="t" r="r" b="b"/>
              <a:pathLst>
                <a:path w="806335" h="563978">
                  <a:moveTo>
                    <a:pt x="232026" y="290928"/>
                  </a:moveTo>
                  <a:cubicBezTo>
                    <a:pt x="240085" y="290928"/>
                    <a:pt x="245947" y="297717"/>
                    <a:pt x="245947" y="306014"/>
                  </a:cubicBezTo>
                  <a:cubicBezTo>
                    <a:pt x="245947" y="306014"/>
                    <a:pt x="245947" y="306014"/>
                    <a:pt x="245947" y="548892"/>
                  </a:cubicBezTo>
                  <a:cubicBezTo>
                    <a:pt x="245947" y="557190"/>
                    <a:pt x="240085" y="563978"/>
                    <a:pt x="232026" y="563978"/>
                  </a:cubicBezTo>
                  <a:cubicBezTo>
                    <a:pt x="223966" y="563978"/>
                    <a:pt x="217372" y="557190"/>
                    <a:pt x="217372" y="548892"/>
                  </a:cubicBezTo>
                  <a:cubicBezTo>
                    <a:pt x="217372" y="548892"/>
                    <a:pt x="217372" y="548892"/>
                    <a:pt x="217372" y="306014"/>
                  </a:cubicBezTo>
                  <a:cubicBezTo>
                    <a:pt x="217372" y="297717"/>
                    <a:pt x="223966" y="290928"/>
                    <a:pt x="232026" y="290928"/>
                  </a:cubicBezTo>
                  <a:close/>
                  <a:moveTo>
                    <a:pt x="343965" y="268703"/>
                  </a:moveTo>
                  <a:cubicBezTo>
                    <a:pt x="352473" y="268703"/>
                    <a:pt x="358660" y="275473"/>
                    <a:pt x="358660" y="283747"/>
                  </a:cubicBezTo>
                  <a:cubicBezTo>
                    <a:pt x="358660" y="283762"/>
                    <a:pt x="358660" y="285660"/>
                    <a:pt x="358660" y="526709"/>
                  </a:cubicBezTo>
                  <a:cubicBezTo>
                    <a:pt x="358660" y="534983"/>
                    <a:pt x="352473" y="541753"/>
                    <a:pt x="343965" y="541753"/>
                  </a:cubicBezTo>
                  <a:cubicBezTo>
                    <a:pt x="335458" y="541753"/>
                    <a:pt x="328497" y="534983"/>
                    <a:pt x="328497" y="526709"/>
                  </a:cubicBezTo>
                  <a:cubicBezTo>
                    <a:pt x="328497" y="526694"/>
                    <a:pt x="328497" y="524785"/>
                    <a:pt x="328497" y="283747"/>
                  </a:cubicBezTo>
                  <a:cubicBezTo>
                    <a:pt x="328497" y="275473"/>
                    <a:pt x="335458" y="268703"/>
                    <a:pt x="343965" y="268703"/>
                  </a:cubicBezTo>
                  <a:close/>
                  <a:moveTo>
                    <a:pt x="456290" y="248065"/>
                  </a:moveTo>
                  <a:cubicBezTo>
                    <a:pt x="464585" y="248065"/>
                    <a:pt x="471372" y="254814"/>
                    <a:pt x="471372" y="263063"/>
                  </a:cubicBezTo>
                  <a:cubicBezTo>
                    <a:pt x="471372" y="263085"/>
                    <a:pt x="471372" y="265355"/>
                    <a:pt x="471372" y="504529"/>
                  </a:cubicBezTo>
                  <a:cubicBezTo>
                    <a:pt x="471372" y="512778"/>
                    <a:pt x="464585" y="519527"/>
                    <a:pt x="456290" y="519527"/>
                  </a:cubicBezTo>
                  <a:cubicBezTo>
                    <a:pt x="447996" y="519527"/>
                    <a:pt x="441209" y="512778"/>
                    <a:pt x="441209" y="504529"/>
                  </a:cubicBezTo>
                  <a:cubicBezTo>
                    <a:pt x="441209" y="504508"/>
                    <a:pt x="441209" y="502266"/>
                    <a:pt x="441209" y="263063"/>
                  </a:cubicBezTo>
                  <a:cubicBezTo>
                    <a:pt x="441209" y="254814"/>
                    <a:pt x="447996" y="248065"/>
                    <a:pt x="456290" y="248065"/>
                  </a:cubicBezTo>
                  <a:close/>
                  <a:moveTo>
                    <a:pt x="567416" y="224253"/>
                  </a:moveTo>
                  <a:cubicBezTo>
                    <a:pt x="575710" y="224253"/>
                    <a:pt x="582497" y="231023"/>
                    <a:pt x="582497" y="239297"/>
                  </a:cubicBezTo>
                  <a:cubicBezTo>
                    <a:pt x="582497" y="239323"/>
                    <a:pt x="582497" y="241788"/>
                    <a:pt x="582497" y="482259"/>
                  </a:cubicBezTo>
                  <a:cubicBezTo>
                    <a:pt x="582497" y="490533"/>
                    <a:pt x="575710" y="497303"/>
                    <a:pt x="567416" y="497303"/>
                  </a:cubicBezTo>
                  <a:cubicBezTo>
                    <a:pt x="559121" y="497303"/>
                    <a:pt x="552334" y="490533"/>
                    <a:pt x="552334" y="482259"/>
                  </a:cubicBezTo>
                  <a:cubicBezTo>
                    <a:pt x="552334" y="482234"/>
                    <a:pt x="552334" y="479768"/>
                    <a:pt x="552334" y="239297"/>
                  </a:cubicBezTo>
                  <a:cubicBezTo>
                    <a:pt x="552334" y="231023"/>
                    <a:pt x="559121" y="224253"/>
                    <a:pt x="567416" y="224253"/>
                  </a:cubicBezTo>
                  <a:close/>
                  <a:moveTo>
                    <a:pt x="680128" y="203615"/>
                  </a:moveTo>
                  <a:cubicBezTo>
                    <a:pt x="688423" y="203615"/>
                    <a:pt x="695210" y="210385"/>
                    <a:pt x="695210" y="218659"/>
                  </a:cubicBezTo>
                  <a:cubicBezTo>
                    <a:pt x="695210" y="218688"/>
                    <a:pt x="695210" y="221316"/>
                    <a:pt x="695210" y="461621"/>
                  </a:cubicBezTo>
                  <a:cubicBezTo>
                    <a:pt x="695210" y="469895"/>
                    <a:pt x="688423" y="476665"/>
                    <a:pt x="680128" y="476665"/>
                  </a:cubicBezTo>
                  <a:cubicBezTo>
                    <a:pt x="671834" y="476665"/>
                    <a:pt x="665047" y="469895"/>
                    <a:pt x="665047" y="461621"/>
                  </a:cubicBezTo>
                  <a:cubicBezTo>
                    <a:pt x="665047" y="461592"/>
                    <a:pt x="665047" y="458982"/>
                    <a:pt x="665047" y="218659"/>
                  </a:cubicBezTo>
                  <a:cubicBezTo>
                    <a:pt x="665047" y="210385"/>
                    <a:pt x="671834" y="203615"/>
                    <a:pt x="680128" y="203615"/>
                  </a:cubicBezTo>
                  <a:close/>
                  <a:moveTo>
                    <a:pt x="791254" y="186153"/>
                  </a:moveTo>
                  <a:cubicBezTo>
                    <a:pt x="799548" y="186153"/>
                    <a:pt x="806335" y="192923"/>
                    <a:pt x="806335" y="201197"/>
                  </a:cubicBezTo>
                  <a:cubicBezTo>
                    <a:pt x="806335" y="201229"/>
                    <a:pt x="806335" y="203946"/>
                    <a:pt x="806335" y="444159"/>
                  </a:cubicBezTo>
                  <a:cubicBezTo>
                    <a:pt x="806335" y="452433"/>
                    <a:pt x="799548" y="459203"/>
                    <a:pt x="791254" y="459203"/>
                  </a:cubicBezTo>
                  <a:cubicBezTo>
                    <a:pt x="782959" y="459203"/>
                    <a:pt x="776172" y="452433"/>
                    <a:pt x="776172" y="444159"/>
                  </a:cubicBezTo>
                  <a:cubicBezTo>
                    <a:pt x="776172" y="444128"/>
                    <a:pt x="776172" y="441395"/>
                    <a:pt x="776172" y="201197"/>
                  </a:cubicBezTo>
                  <a:cubicBezTo>
                    <a:pt x="776172" y="192923"/>
                    <a:pt x="782959" y="186153"/>
                    <a:pt x="791254" y="186153"/>
                  </a:cubicBezTo>
                  <a:close/>
                  <a:moveTo>
                    <a:pt x="24731" y="80826"/>
                  </a:moveTo>
                  <a:cubicBezTo>
                    <a:pt x="31502" y="81108"/>
                    <a:pt x="38460" y="82049"/>
                    <a:pt x="44102" y="83555"/>
                  </a:cubicBezTo>
                  <a:cubicBezTo>
                    <a:pt x="44136" y="83565"/>
                    <a:pt x="46412" y="84211"/>
                    <a:pt x="200573" y="127985"/>
                  </a:cubicBezTo>
                  <a:lnTo>
                    <a:pt x="209600" y="132785"/>
                  </a:lnTo>
                  <a:lnTo>
                    <a:pt x="202830" y="137021"/>
                  </a:lnTo>
                  <a:cubicBezTo>
                    <a:pt x="193050" y="138527"/>
                    <a:pt x="176500" y="137774"/>
                    <a:pt x="165969" y="134762"/>
                  </a:cubicBezTo>
                  <a:cubicBezTo>
                    <a:pt x="165931" y="134751"/>
                    <a:pt x="163544" y="134088"/>
                    <a:pt x="8745" y="91086"/>
                  </a:cubicBezTo>
                  <a:lnTo>
                    <a:pt x="0" y="86285"/>
                  </a:lnTo>
                  <a:lnTo>
                    <a:pt x="6488" y="82049"/>
                  </a:lnTo>
                  <a:cubicBezTo>
                    <a:pt x="11378" y="80920"/>
                    <a:pt x="17960" y="80543"/>
                    <a:pt x="24731" y="80826"/>
                  </a:cubicBezTo>
                  <a:close/>
                  <a:moveTo>
                    <a:pt x="140525" y="60188"/>
                  </a:moveTo>
                  <a:cubicBezTo>
                    <a:pt x="147201" y="60471"/>
                    <a:pt x="153972" y="61412"/>
                    <a:pt x="159237" y="62918"/>
                  </a:cubicBezTo>
                  <a:cubicBezTo>
                    <a:pt x="159274" y="62928"/>
                    <a:pt x="161633" y="63595"/>
                    <a:pt x="316461" y="107348"/>
                  </a:cubicBezTo>
                  <a:lnTo>
                    <a:pt x="325488" y="112148"/>
                  </a:lnTo>
                  <a:lnTo>
                    <a:pt x="318718" y="116384"/>
                  </a:lnTo>
                  <a:cubicBezTo>
                    <a:pt x="308938" y="117890"/>
                    <a:pt x="292388" y="117137"/>
                    <a:pt x="281857" y="114125"/>
                  </a:cubicBezTo>
                  <a:cubicBezTo>
                    <a:pt x="281820" y="114115"/>
                    <a:pt x="279455" y="113458"/>
                    <a:pt x="124633" y="70448"/>
                  </a:cubicBezTo>
                  <a:lnTo>
                    <a:pt x="115606" y="65648"/>
                  </a:lnTo>
                  <a:lnTo>
                    <a:pt x="122376" y="61412"/>
                  </a:lnTo>
                  <a:cubicBezTo>
                    <a:pt x="127266" y="60282"/>
                    <a:pt x="133848" y="59906"/>
                    <a:pt x="140525" y="60188"/>
                  </a:cubicBezTo>
                  <a:close/>
                  <a:moveTo>
                    <a:pt x="256412" y="41515"/>
                  </a:moveTo>
                  <a:cubicBezTo>
                    <a:pt x="263088" y="41985"/>
                    <a:pt x="269858" y="43115"/>
                    <a:pt x="275124" y="44621"/>
                  </a:cubicBezTo>
                  <a:cubicBezTo>
                    <a:pt x="275158" y="44631"/>
                    <a:pt x="277447" y="45267"/>
                    <a:pt x="432348" y="88298"/>
                  </a:cubicBezTo>
                  <a:lnTo>
                    <a:pt x="441093" y="93098"/>
                  </a:lnTo>
                  <a:lnTo>
                    <a:pt x="434605" y="97334"/>
                  </a:lnTo>
                  <a:cubicBezTo>
                    <a:pt x="424825" y="98840"/>
                    <a:pt x="408275" y="98087"/>
                    <a:pt x="396991" y="95075"/>
                  </a:cubicBezTo>
                  <a:cubicBezTo>
                    <a:pt x="396948" y="95063"/>
                    <a:pt x="394401" y="94352"/>
                    <a:pt x="240520" y="51398"/>
                  </a:cubicBezTo>
                  <a:lnTo>
                    <a:pt x="231493" y="46598"/>
                  </a:lnTo>
                  <a:lnTo>
                    <a:pt x="238263" y="42362"/>
                  </a:lnTo>
                  <a:cubicBezTo>
                    <a:pt x="243153" y="41232"/>
                    <a:pt x="249736" y="41044"/>
                    <a:pt x="256412" y="41515"/>
                  </a:cubicBezTo>
                  <a:close/>
                  <a:moveTo>
                    <a:pt x="372018" y="20877"/>
                  </a:moveTo>
                  <a:cubicBezTo>
                    <a:pt x="378788" y="21347"/>
                    <a:pt x="385746" y="22477"/>
                    <a:pt x="391012" y="23983"/>
                  </a:cubicBezTo>
                  <a:cubicBezTo>
                    <a:pt x="391053" y="23995"/>
                    <a:pt x="393545" y="24687"/>
                    <a:pt x="548236" y="67659"/>
                  </a:cubicBezTo>
                  <a:lnTo>
                    <a:pt x="556981" y="72460"/>
                  </a:lnTo>
                  <a:lnTo>
                    <a:pt x="550493" y="76696"/>
                  </a:lnTo>
                  <a:cubicBezTo>
                    <a:pt x="540713" y="78202"/>
                    <a:pt x="524163" y="77449"/>
                    <a:pt x="512879" y="74437"/>
                  </a:cubicBezTo>
                  <a:cubicBezTo>
                    <a:pt x="512839" y="74426"/>
                    <a:pt x="510363" y="73734"/>
                    <a:pt x="356408" y="30760"/>
                  </a:cubicBezTo>
                  <a:lnTo>
                    <a:pt x="347381" y="25960"/>
                  </a:lnTo>
                  <a:lnTo>
                    <a:pt x="354151" y="21724"/>
                  </a:lnTo>
                  <a:cubicBezTo>
                    <a:pt x="358665" y="20594"/>
                    <a:pt x="365248" y="20406"/>
                    <a:pt x="372018" y="20877"/>
                  </a:cubicBezTo>
                  <a:close/>
                  <a:moveTo>
                    <a:pt x="487704" y="240"/>
                  </a:moveTo>
                  <a:cubicBezTo>
                    <a:pt x="494542" y="710"/>
                    <a:pt x="501473" y="1840"/>
                    <a:pt x="506718" y="3346"/>
                  </a:cubicBezTo>
                  <a:cubicBezTo>
                    <a:pt x="506757" y="3356"/>
                    <a:pt x="509167" y="4029"/>
                    <a:pt x="663332" y="47022"/>
                  </a:cubicBezTo>
                  <a:lnTo>
                    <a:pt x="671762" y="51823"/>
                  </a:lnTo>
                  <a:lnTo>
                    <a:pt x="665580" y="56059"/>
                  </a:lnTo>
                  <a:cubicBezTo>
                    <a:pt x="655838" y="57565"/>
                    <a:pt x="639353" y="56812"/>
                    <a:pt x="628113" y="53800"/>
                  </a:cubicBezTo>
                  <a:cubicBezTo>
                    <a:pt x="628074" y="53789"/>
                    <a:pt x="625662" y="53116"/>
                    <a:pt x="471499" y="10123"/>
                  </a:cubicBezTo>
                  <a:lnTo>
                    <a:pt x="463069" y="5323"/>
                  </a:lnTo>
                  <a:lnTo>
                    <a:pt x="469251" y="1087"/>
                  </a:lnTo>
                  <a:cubicBezTo>
                    <a:pt x="474122" y="-43"/>
                    <a:pt x="480866" y="-231"/>
                    <a:pt x="487704"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61" name="円柱 60">
            <a:extLst>
              <a:ext uri="{FF2B5EF4-FFF2-40B4-BE49-F238E27FC236}">
                <a16:creationId xmlns:a16="http://schemas.microsoft.com/office/drawing/2014/main" id="{906516A1-FBAC-465B-A3BD-F3A4211ACE68}"/>
              </a:ext>
            </a:extLst>
          </p:cNvPr>
          <p:cNvSpPr/>
          <p:nvPr/>
        </p:nvSpPr>
        <p:spPr bwMode="auto">
          <a:xfrm>
            <a:off x="895694" y="1148031"/>
            <a:ext cx="376272" cy="314055"/>
          </a:xfrm>
          <a:prstGeom prst="can">
            <a:avLst/>
          </a:prstGeom>
          <a:solidFill>
            <a:srgbClr val="002B62"/>
          </a:solidFill>
          <a:ln>
            <a:solidFill>
              <a:srgbClr val="FFFFFF"/>
            </a:solid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2" name="円柱 61">
            <a:extLst>
              <a:ext uri="{FF2B5EF4-FFF2-40B4-BE49-F238E27FC236}">
                <a16:creationId xmlns:a16="http://schemas.microsoft.com/office/drawing/2014/main" id="{B9BE4C33-D982-4394-A801-1E421327BBAB}"/>
              </a:ext>
            </a:extLst>
          </p:cNvPr>
          <p:cNvSpPr/>
          <p:nvPr/>
        </p:nvSpPr>
        <p:spPr bwMode="auto">
          <a:xfrm>
            <a:off x="2903161" y="897987"/>
            <a:ext cx="810254" cy="524454"/>
          </a:xfrm>
          <a:prstGeom prst="can">
            <a:avLst/>
          </a:pr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3" name="グループ化 62">
            <a:extLst>
              <a:ext uri="{FF2B5EF4-FFF2-40B4-BE49-F238E27FC236}">
                <a16:creationId xmlns:a16="http://schemas.microsoft.com/office/drawing/2014/main" id="{C3F4AE26-E7A6-4675-A3C0-5CB5924BC1F6}"/>
              </a:ext>
            </a:extLst>
          </p:cNvPr>
          <p:cNvGrpSpPr>
            <a:grpSpLocks noChangeAspect="1"/>
          </p:cNvGrpSpPr>
          <p:nvPr/>
        </p:nvGrpSpPr>
        <p:grpSpPr bwMode="gray">
          <a:xfrm>
            <a:off x="3055657" y="1063992"/>
            <a:ext cx="500738" cy="313801"/>
            <a:chOff x="7302962" y="3298277"/>
            <a:chExt cx="981075" cy="614821"/>
          </a:xfrm>
          <a:noFill/>
        </p:grpSpPr>
        <p:sp>
          <p:nvSpPr>
            <p:cNvPr id="64" name="Freeform 196">
              <a:extLst>
                <a:ext uri="{FF2B5EF4-FFF2-40B4-BE49-F238E27FC236}">
                  <a16:creationId xmlns:a16="http://schemas.microsoft.com/office/drawing/2014/main" id="{7851B5CC-1BFE-4891-86FF-FEFBD9EDD198}"/>
                </a:ext>
              </a:extLst>
            </p:cNvPr>
            <p:cNvSpPr>
              <a:spLocks noChangeAspect="1"/>
            </p:cNvSpPr>
            <p:nvPr/>
          </p:nvSpPr>
          <p:spPr bwMode="gray">
            <a:xfrm>
              <a:off x="7302962" y="3298277"/>
              <a:ext cx="981075" cy="614821"/>
            </a:xfrm>
            <a:custGeom>
              <a:avLst/>
              <a:gdLst/>
              <a:ahLst/>
              <a:cxnLst/>
              <a:rect l="l" t="t" r="r" b="b"/>
              <a:pathLst>
                <a:path w="981075" h="614821">
                  <a:moveTo>
                    <a:pt x="490444" y="86936"/>
                  </a:moveTo>
                  <a:cubicBezTo>
                    <a:pt x="495424" y="86936"/>
                    <a:pt x="500311" y="87689"/>
                    <a:pt x="503694" y="89195"/>
                  </a:cubicBezTo>
                  <a:lnTo>
                    <a:pt x="981075" y="281975"/>
                  </a:lnTo>
                  <a:cubicBezTo>
                    <a:pt x="981075" y="281975"/>
                    <a:pt x="981075" y="281975"/>
                    <a:pt x="981075" y="594489"/>
                  </a:cubicBezTo>
                  <a:cubicBezTo>
                    <a:pt x="981075" y="605032"/>
                    <a:pt x="971302" y="614821"/>
                    <a:pt x="960025" y="614821"/>
                  </a:cubicBezTo>
                  <a:cubicBezTo>
                    <a:pt x="960025" y="614821"/>
                    <a:pt x="960025" y="614821"/>
                    <a:pt x="565340" y="614821"/>
                  </a:cubicBezTo>
                  <a:cubicBezTo>
                    <a:pt x="565340" y="614821"/>
                    <a:pt x="565340" y="614821"/>
                    <a:pt x="565340" y="507889"/>
                  </a:cubicBezTo>
                  <a:cubicBezTo>
                    <a:pt x="565340" y="496593"/>
                    <a:pt x="556318" y="486803"/>
                    <a:pt x="545042" y="486803"/>
                  </a:cubicBezTo>
                  <a:cubicBezTo>
                    <a:pt x="545042" y="486803"/>
                    <a:pt x="545042" y="486803"/>
                    <a:pt x="432275" y="486803"/>
                  </a:cubicBezTo>
                  <a:cubicBezTo>
                    <a:pt x="420998" y="486803"/>
                    <a:pt x="411976" y="496593"/>
                    <a:pt x="411976" y="507889"/>
                  </a:cubicBezTo>
                  <a:cubicBezTo>
                    <a:pt x="411976" y="507889"/>
                    <a:pt x="411976" y="507889"/>
                    <a:pt x="411976" y="614821"/>
                  </a:cubicBezTo>
                  <a:cubicBezTo>
                    <a:pt x="411976" y="614821"/>
                    <a:pt x="411976" y="614821"/>
                    <a:pt x="20298" y="614821"/>
                  </a:cubicBezTo>
                  <a:cubicBezTo>
                    <a:pt x="9021" y="614821"/>
                    <a:pt x="0" y="605032"/>
                    <a:pt x="0" y="594489"/>
                  </a:cubicBezTo>
                  <a:cubicBezTo>
                    <a:pt x="0" y="594489"/>
                    <a:pt x="0" y="594489"/>
                    <a:pt x="0" y="281975"/>
                  </a:cubicBezTo>
                  <a:cubicBezTo>
                    <a:pt x="0" y="281975"/>
                    <a:pt x="0" y="281975"/>
                    <a:pt x="476630" y="89195"/>
                  </a:cubicBezTo>
                  <a:cubicBezTo>
                    <a:pt x="480389" y="87689"/>
                    <a:pt x="485463" y="86936"/>
                    <a:pt x="490444" y="86936"/>
                  </a:cubicBezTo>
                  <a:close/>
                  <a:moveTo>
                    <a:pt x="490538" y="0"/>
                  </a:moveTo>
                  <a:cubicBezTo>
                    <a:pt x="497492" y="0"/>
                    <a:pt x="504446" y="1130"/>
                    <a:pt x="509708" y="3389"/>
                  </a:cubicBezTo>
                  <a:cubicBezTo>
                    <a:pt x="509708" y="3389"/>
                    <a:pt x="509708" y="3389"/>
                    <a:pt x="961529" y="178138"/>
                  </a:cubicBezTo>
                  <a:cubicBezTo>
                    <a:pt x="972054" y="182658"/>
                    <a:pt x="981075" y="194709"/>
                    <a:pt x="981075" y="206008"/>
                  </a:cubicBezTo>
                  <a:cubicBezTo>
                    <a:pt x="981075" y="206008"/>
                    <a:pt x="981075" y="206008"/>
                    <a:pt x="981075" y="249695"/>
                  </a:cubicBezTo>
                  <a:cubicBezTo>
                    <a:pt x="981075" y="249695"/>
                    <a:pt x="981075" y="249695"/>
                    <a:pt x="514970" y="61388"/>
                  </a:cubicBezTo>
                  <a:cubicBezTo>
                    <a:pt x="500687" y="55362"/>
                    <a:pt x="479637" y="55362"/>
                    <a:pt x="466105" y="61388"/>
                  </a:cubicBezTo>
                  <a:lnTo>
                    <a:pt x="0" y="249695"/>
                  </a:lnTo>
                  <a:cubicBezTo>
                    <a:pt x="0" y="249695"/>
                    <a:pt x="0" y="249695"/>
                    <a:pt x="0" y="206008"/>
                  </a:cubicBezTo>
                  <a:cubicBezTo>
                    <a:pt x="0" y="194709"/>
                    <a:pt x="8270" y="182658"/>
                    <a:pt x="18795" y="178138"/>
                  </a:cubicBezTo>
                  <a:cubicBezTo>
                    <a:pt x="18795" y="178138"/>
                    <a:pt x="18795" y="178138"/>
                    <a:pt x="471367" y="3389"/>
                  </a:cubicBezTo>
                  <a:cubicBezTo>
                    <a:pt x="476630" y="1130"/>
                    <a:pt x="483584" y="0"/>
                    <a:pt x="490538" y="0"/>
                  </a:cubicBezTo>
                  <a:close/>
                </a:path>
              </a:pathLst>
            </a:custGeom>
            <a:grpFill/>
            <a:ln w="9525">
              <a:solidFill>
                <a:srgbClr val="FFFFFF"/>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sp>
          <p:nvSpPr>
            <p:cNvPr id="65" name="Rectangle 198">
              <a:extLst>
                <a:ext uri="{FF2B5EF4-FFF2-40B4-BE49-F238E27FC236}">
                  <a16:creationId xmlns:a16="http://schemas.microsoft.com/office/drawing/2014/main" id="{0DCE2B54-8372-41AB-A951-05459A8990C5}"/>
                </a:ext>
              </a:extLst>
            </p:cNvPr>
            <p:cNvSpPr>
              <a:spLocks noChangeAspect="1" noChangeArrowheads="1"/>
            </p:cNvSpPr>
            <p:nvPr/>
          </p:nvSpPr>
          <p:spPr bwMode="gray">
            <a:xfrm>
              <a:off x="7479175" y="3609885"/>
              <a:ext cx="623888" cy="73025"/>
            </a:xfrm>
            <a:custGeom>
              <a:avLst/>
              <a:gdLst/>
              <a:ahLst/>
              <a:cxnLst/>
              <a:rect l="l" t="t" r="r" b="b"/>
              <a:pathLst>
                <a:path w="623888" h="73025">
                  <a:moveTo>
                    <a:pt x="552450" y="0"/>
                  </a:moveTo>
                  <a:lnTo>
                    <a:pt x="623888" y="0"/>
                  </a:lnTo>
                  <a:lnTo>
                    <a:pt x="623888" y="73025"/>
                  </a:lnTo>
                  <a:lnTo>
                    <a:pt x="552450" y="73025"/>
                  </a:lnTo>
                  <a:close/>
                  <a:moveTo>
                    <a:pt x="368300" y="0"/>
                  </a:moveTo>
                  <a:lnTo>
                    <a:pt x="439738" y="0"/>
                  </a:lnTo>
                  <a:lnTo>
                    <a:pt x="439738" y="73025"/>
                  </a:lnTo>
                  <a:lnTo>
                    <a:pt x="368300" y="73025"/>
                  </a:lnTo>
                  <a:close/>
                  <a:moveTo>
                    <a:pt x="184150" y="0"/>
                  </a:moveTo>
                  <a:lnTo>
                    <a:pt x="255588" y="0"/>
                  </a:lnTo>
                  <a:lnTo>
                    <a:pt x="255588" y="73025"/>
                  </a:lnTo>
                  <a:lnTo>
                    <a:pt x="184150" y="73025"/>
                  </a:lnTo>
                  <a:close/>
                  <a:moveTo>
                    <a:pt x="0" y="0"/>
                  </a:moveTo>
                  <a:lnTo>
                    <a:pt x="71438" y="0"/>
                  </a:lnTo>
                  <a:lnTo>
                    <a:pt x="71438" y="73025"/>
                  </a:lnTo>
                  <a:lnTo>
                    <a:pt x="0" y="73025"/>
                  </a:lnTo>
                  <a:close/>
                </a:path>
              </a:pathLst>
            </a:custGeom>
            <a:grpFill/>
            <a:ln w="9525">
              <a:solidFill>
                <a:srgbClr val="FF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grpSp>
      <p:sp>
        <p:nvSpPr>
          <p:cNvPr id="67" name="Freeform 76">
            <a:extLst>
              <a:ext uri="{FF2B5EF4-FFF2-40B4-BE49-F238E27FC236}">
                <a16:creationId xmlns:a16="http://schemas.microsoft.com/office/drawing/2014/main" id="{3F279640-1E00-4735-86F0-CAFC33B0953C}"/>
              </a:ext>
            </a:extLst>
          </p:cNvPr>
          <p:cNvSpPr>
            <a:spLocks noChangeAspect="1" noEditPoints="1"/>
          </p:cNvSpPr>
          <p:nvPr/>
        </p:nvSpPr>
        <p:spPr bwMode="gray">
          <a:xfrm>
            <a:off x="7898241" y="3293605"/>
            <a:ext cx="257362" cy="257835"/>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8" name="円/楕円 130">
            <a:extLst>
              <a:ext uri="{FF2B5EF4-FFF2-40B4-BE49-F238E27FC236}">
                <a16:creationId xmlns:a16="http://schemas.microsoft.com/office/drawing/2014/main" id="{761EEBCB-9EF5-436A-B1F9-AE7AA2F4F607}"/>
              </a:ext>
            </a:extLst>
          </p:cNvPr>
          <p:cNvSpPr/>
          <p:nvPr/>
        </p:nvSpPr>
        <p:spPr bwMode="auto">
          <a:xfrm>
            <a:off x="7880609" y="366464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9" name="グループ化 68">
            <a:extLst>
              <a:ext uri="{FF2B5EF4-FFF2-40B4-BE49-F238E27FC236}">
                <a16:creationId xmlns:a16="http://schemas.microsoft.com/office/drawing/2014/main" id="{8DA840B0-C074-4B2E-AF3A-5B85DD44CC37}"/>
              </a:ext>
            </a:extLst>
          </p:cNvPr>
          <p:cNvGrpSpPr>
            <a:grpSpLocks noChangeAspect="1"/>
          </p:cNvGrpSpPr>
          <p:nvPr/>
        </p:nvGrpSpPr>
        <p:grpSpPr bwMode="gray">
          <a:xfrm>
            <a:off x="8042476" y="3414038"/>
            <a:ext cx="629816" cy="540000"/>
            <a:chOff x="4115593" y="1166218"/>
            <a:chExt cx="912812" cy="782638"/>
          </a:xfrm>
        </p:grpSpPr>
        <p:sp>
          <p:nvSpPr>
            <p:cNvPr id="70" name="Freeform 171">
              <a:extLst>
                <a:ext uri="{FF2B5EF4-FFF2-40B4-BE49-F238E27FC236}">
                  <a16:creationId xmlns:a16="http://schemas.microsoft.com/office/drawing/2014/main" id="{2B877649-6704-4C73-9D90-983D3DFCF371}"/>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1" name="Rectangle 172">
              <a:extLst>
                <a:ext uri="{FF2B5EF4-FFF2-40B4-BE49-F238E27FC236}">
                  <a16:creationId xmlns:a16="http://schemas.microsoft.com/office/drawing/2014/main" id="{609F4846-CE63-49DA-9985-E7E603722800}"/>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72" name="Picture 74">
            <a:extLst>
              <a:ext uri="{FF2B5EF4-FFF2-40B4-BE49-F238E27FC236}">
                <a16:creationId xmlns:a16="http://schemas.microsoft.com/office/drawing/2014/main" id="{1755006D-AB74-47B3-8143-697C0A341645}"/>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206" y="3432163"/>
            <a:ext cx="328273" cy="373038"/>
          </a:xfrm>
          <a:prstGeom prst="rect">
            <a:avLst/>
          </a:prstGeom>
        </p:spPr>
      </p:pic>
      <p:grpSp>
        <p:nvGrpSpPr>
          <p:cNvPr id="74" name="グループ化 73">
            <a:extLst>
              <a:ext uri="{FF2B5EF4-FFF2-40B4-BE49-F238E27FC236}">
                <a16:creationId xmlns:a16="http://schemas.microsoft.com/office/drawing/2014/main" id="{76C1D5BE-174F-43A2-A558-668C10AC3DC4}"/>
              </a:ext>
            </a:extLst>
          </p:cNvPr>
          <p:cNvGrpSpPr>
            <a:grpSpLocks noChangeAspect="1"/>
          </p:cNvGrpSpPr>
          <p:nvPr/>
        </p:nvGrpSpPr>
        <p:grpSpPr bwMode="gray">
          <a:xfrm>
            <a:off x="6442046" y="4098314"/>
            <a:ext cx="513493" cy="492218"/>
            <a:chOff x="4159408" y="3101315"/>
            <a:chExt cx="796925" cy="763905"/>
          </a:xfrm>
        </p:grpSpPr>
        <p:sp>
          <p:nvSpPr>
            <p:cNvPr id="75" name="Freeform 87">
              <a:extLst>
                <a:ext uri="{FF2B5EF4-FFF2-40B4-BE49-F238E27FC236}">
                  <a16:creationId xmlns:a16="http://schemas.microsoft.com/office/drawing/2014/main" id="{87B9D463-5DEB-4400-A192-D2007B80C538}"/>
                </a:ext>
              </a:extLst>
            </p:cNvPr>
            <p:cNvSpPr>
              <a:spLocks noChangeAspect="1"/>
            </p:cNvSpPr>
            <p:nvPr/>
          </p:nvSpPr>
          <p:spPr bwMode="gray">
            <a:xfrm>
              <a:off x="4159408" y="3101315"/>
              <a:ext cx="796925" cy="763905"/>
            </a:xfrm>
            <a:custGeom>
              <a:avLst/>
              <a:gdLst>
                <a:gd name="T0" fmla="*/ 1052 w 1063"/>
                <a:gd name="T1" fmla="*/ 896 h 1019"/>
                <a:gd name="T2" fmla="*/ 768 w 1063"/>
                <a:gd name="T3" fmla="*/ 614 h 1019"/>
                <a:gd name="T4" fmla="*/ 729 w 1063"/>
                <a:gd name="T5" fmla="*/ 614 h 1019"/>
                <a:gd name="T6" fmla="*/ 719 w 1063"/>
                <a:gd name="T7" fmla="*/ 624 h 1019"/>
                <a:gd name="T8" fmla="*/ 686 w 1063"/>
                <a:gd name="T9" fmla="*/ 592 h 1019"/>
                <a:gd name="T10" fmla="*/ 658 w 1063"/>
                <a:gd name="T11" fmla="*/ 107 h 1019"/>
                <a:gd name="T12" fmla="*/ 400 w 1063"/>
                <a:gd name="T13" fmla="*/ 0 h 1019"/>
                <a:gd name="T14" fmla="*/ 142 w 1063"/>
                <a:gd name="T15" fmla="*/ 108 h 1019"/>
                <a:gd name="T16" fmla="*/ 143 w 1063"/>
                <a:gd name="T17" fmla="*/ 624 h 1019"/>
                <a:gd name="T18" fmla="*/ 400 w 1063"/>
                <a:gd name="T19" fmla="*/ 730 h 1019"/>
                <a:gd name="T20" fmla="*/ 629 w 1063"/>
                <a:gd name="T21" fmla="*/ 649 h 1019"/>
                <a:gd name="T22" fmla="*/ 662 w 1063"/>
                <a:gd name="T23" fmla="*/ 682 h 1019"/>
                <a:gd name="T24" fmla="*/ 656 w 1063"/>
                <a:gd name="T25" fmla="*/ 687 h 1019"/>
                <a:gd name="T26" fmla="*/ 656 w 1063"/>
                <a:gd name="T27" fmla="*/ 726 h 1019"/>
                <a:gd name="T28" fmla="*/ 940 w 1063"/>
                <a:gd name="T29" fmla="*/ 1008 h 1019"/>
                <a:gd name="T30" fmla="*/ 978 w 1063"/>
                <a:gd name="T31" fmla="*/ 1008 h 1019"/>
                <a:gd name="T32" fmla="*/ 1052 w 1063"/>
                <a:gd name="T33" fmla="*/ 934 h 1019"/>
                <a:gd name="T34" fmla="*/ 1052 w 1063"/>
                <a:gd name="T35" fmla="*/ 896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3" h="1019">
                  <a:moveTo>
                    <a:pt x="1052" y="896"/>
                  </a:moveTo>
                  <a:cubicBezTo>
                    <a:pt x="768" y="614"/>
                    <a:pt x="768" y="614"/>
                    <a:pt x="768" y="614"/>
                  </a:cubicBezTo>
                  <a:cubicBezTo>
                    <a:pt x="757" y="603"/>
                    <a:pt x="740" y="603"/>
                    <a:pt x="729" y="614"/>
                  </a:cubicBezTo>
                  <a:cubicBezTo>
                    <a:pt x="719" y="624"/>
                    <a:pt x="719" y="624"/>
                    <a:pt x="719" y="624"/>
                  </a:cubicBezTo>
                  <a:cubicBezTo>
                    <a:pt x="686" y="592"/>
                    <a:pt x="686" y="592"/>
                    <a:pt x="686" y="592"/>
                  </a:cubicBezTo>
                  <a:cubicBezTo>
                    <a:pt x="800" y="448"/>
                    <a:pt x="791" y="239"/>
                    <a:pt x="658" y="107"/>
                  </a:cubicBezTo>
                  <a:cubicBezTo>
                    <a:pt x="586" y="36"/>
                    <a:pt x="493" y="0"/>
                    <a:pt x="400" y="0"/>
                  </a:cubicBezTo>
                  <a:cubicBezTo>
                    <a:pt x="307" y="0"/>
                    <a:pt x="213" y="36"/>
                    <a:pt x="142" y="108"/>
                  </a:cubicBezTo>
                  <a:cubicBezTo>
                    <a:pt x="0" y="251"/>
                    <a:pt x="0" y="482"/>
                    <a:pt x="143" y="624"/>
                  </a:cubicBezTo>
                  <a:cubicBezTo>
                    <a:pt x="214" y="695"/>
                    <a:pt x="307" y="730"/>
                    <a:pt x="400" y="730"/>
                  </a:cubicBezTo>
                  <a:cubicBezTo>
                    <a:pt x="481" y="730"/>
                    <a:pt x="562" y="703"/>
                    <a:pt x="629" y="649"/>
                  </a:cubicBezTo>
                  <a:cubicBezTo>
                    <a:pt x="662" y="682"/>
                    <a:pt x="662" y="682"/>
                    <a:pt x="662" y="682"/>
                  </a:cubicBezTo>
                  <a:cubicBezTo>
                    <a:pt x="656" y="687"/>
                    <a:pt x="656" y="687"/>
                    <a:pt x="656" y="687"/>
                  </a:cubicBezTo>
                  <a:cubicBezTo>
                    <a:pt x="645" y="698"/>
                    <a:pt x="646" y="715"/>
                    <a:pt x="656" y="726"/>
                  </a:cubicBezTo>
                  <a:cubicBezTo>
                    <a:pt x="940" y="1008"/>
                    <a:pt x="940" y="1008"/>
                    <a:pt x="940" y="1008"/>
                  </a:cubicBezTo>
                  <a:cubicBezTo>
                    <a:pt x="951" y="1019"/>
                    <a:pt x="968" y="1019"/>
                    <a:pt x="978" y="1008"/>
                  </a:cubicBezTo>
                  <a:cubicBezTo>
                    <a:pt x="1052" y="934"/>
                    <a:pt x="1052" y="934"/>
                    <a:pt x="1052" y="934"/>
                  </a:cubicBezTo>
                  <a:cubicBezTo>
                    <a:pt x="1063" y="924"/>
                    <a:pt x="1062" y="906"/>
                    <a:pt x="1052" y="896"/>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6" name="Freeform 88">
              <a:extLst>
                <a:ext uri="{FF2B5EF4-FFF2-40B4-BE49-F238E27FC236}">
                  <a16:creationId xmlns:a16="http://schemas.microsoft.com/office/drawing/2014/main" id="{DF0CADAD-8F62-47F9-9177-5895100AB736}"/>
                </a:ext>
              </a:extLst>
            </p:cNvPr>
            <p:cNvSpPr>
              <a:spLocks noChangeAspect="1"/>
            </p:cNvSpPr>
            <p:nvPr/>
          </p:nvSpPr>
          <p:spPr bwMode="gray">
            <a:xfrm>
              <a:off x="4254417" y="3172143"/>
              <a:ext cx="408572" cy="408950"/>
            </a:xfrm>
            <a:custGeom>
              <a:avLst/>
              <a:gdLst>
                <a:gd name="connsiteX0" fmla="*/ 856018 w 1817737"/>
                <a:gd name="connsiteY0" fmla="*/ 290892 h 1906235"/>
                <a:gd name="connsiteX1" fmla="*/ 625968 w 1817737"/>
                <a:gd name="connsiteY1" fmla="*/ 345743 h 1906235"/>
                <a:gd name="connsiteX2" fmla="*/ 569744 w 1817737"/>
                <a:gd name="connsiteY2" fmla="*/ 488260 h 1906235"/>
                <a:gd name="connsiteX3" fmla="*/ 712178 w 1817737"/>
                <a:gd name="connsiteY3" fmla="*/ 544517 h 1906235"/>
                <a:gd name="connsiteX4" fmla="*/ 988631 w 1817737"/>
                <a:gd name="connsiteY4" fmla="*/ 523168 h 1906235"/>
                <a:gd name="connsiteX5" fmla="*/ 989515 w 1817737"/>
                <a:gd name="connsiteY5" fmla="*/ 519004 h 1906235"/>
                <a:gd name="connsiteX6" fmla="*/ 1274654 w 1817737"/>
                <a:gd name="connsiteY6" fmla="*/ 672725 h 1906235"/>
                <a:gd name="connsiteX7" fmla="*/ 1428478 w 1817737"/>
                <a:gd name="connsiteY7" fmla="*/ 683972 h 1906235"/>
                <a:gd name="connsiteX8" fmla="*/ 1439734 w 1817737"/>
                <a:gd name="connsiteY8" fmla="*/ 530252 h 1906235"/>
                <a:gd name="connsiteX9" fmla="*/ 1062980 w 1817737"/>
                <a:gd name="connsiteY9" fmla="*/ 308457 h 1906235"/>
                <a:gd name="connsiteX10" fmla="*/ 856018 w 1817737"/>
                <a:gd name="connsiteY10" fmla="*/ 290892 h 1906235"/>
                <a:gd name="connsiteX11" fmla="*/ 907088 w 1817737"/>
                <a:gd name="connsiteY11" fmla="*/ 86960 h 1906235"/>
                <a:gd name="connsiteX12" fmla="*/ 1054114 w 1817737"/>
                <a:gd name="connsiteY12" fmla="*/ 1281 h 1906235"/>
                <a:gd name="connsiteX13" fmla="*/ 1079559 w 1817737"/>
                <a:gd name="connsiteY13" fmla="*/ 102835 h 1906235"/>
                <a:gd name="connsiteX14" fmla="*/ 1548537 w 1817737"/>
                <a:gd name="connsiteY14" fmla="*/ 350287 h 1906235"/>
                <a:gd name="connsiteX15" fmla="*/ 1552289 w 1817737"/>
                <a:gd name="connsiteY15" fmla="*/ 1636287 h 1906235"/>
                <a:gd name="connsiteX16" fmla="*/ 906975 w 1817737"/>
                <a:gd name="connsiteY16" fmla="*/ 1906235 h 1906235"/>
                <a:gd name="connsiteX17" fmla="*/ 700624 w 1817737"/>
                <a:gd name="connsiteY17" fmla="*/ 1879990 h 1906235"/>
                <a:gd name="connsiteX18" fmla="*/ 701449 w 1817737"/>
                <a:gd name="connsiteY18" fmla="*/ 1876102 h 1906235"/>
                <a:gd name="connsiteX19" fmla="*/ 266134 w 1817737"/>
                <a:gd name="connsiteY19" fmla="*/ 1639654 h 1906235"/>
                <a:gd name="connsiteX20" fmla="*/ 262386 w 1817737"/>
                <a:gd name="connsiteY20" fmla="*/ 353244 h 1906235"/>
                <a:gd name="connsiteX21" fmla="*/ 907088 w 1817737"/>
                <a:gd name="connsiteY21" fmla="*/ 86960 h 1906235"/>
                <a:gd name="connsiteX0" fmla="*/ 856018 w 1817737"/>
                <a:gd name="connsiteY0" fmla="*/ 203967 h 1819310"/>
                <a:gd name="connsiteX1" fmla="*/ 625968 w 1817737"/>
                <a:gd name="connsiteY1" fmla="*/ 258818 h 1819310"/>
                <a:gd name="connsiteX2" fmla="*/ 569744 w 1817737"/>
                <a:gd name="connsiteY2" fmla="*/ 401335 h 1819310"/>
                <a:gd name="connsiteX3" fmla="*/ 712178 w 1817737"/>
                <a:gd name="connsiteY3" fmla="*/ 457592 h 1819310"/>
                <a:gd name="connsiteX4" fmla="*/ 988631 w 1817737"/>
                <a:gd name="connsiteY4" fmla="*/ 436243 h 1819310"/>
                <a:gd name="connsiteX5" fmla="*/ 989515 w 1817737"/>
                <a:gd name="connsiteY5" fmla="*/ 432079 h 1819310"/>
                <a:gd name="connsiteX6" fmla="*/ 1274654 w 1817737"/>
                <a:gd name="connsiteY6" fmla="*/ 585800 h 1819310"/>
                <a:gd name="connsiteX7" fmla="*/ 1428478 w 1817737"/>
                <a:gd name="connsiteY7" fmla="*/ 597047 h 1819310"/>
                <a:gd name="connsiteX8" fmla="*/ 1439734 w 1817737"/>
                <a:gd name="connsiteY8" fmla="*/ 443327 h 1819310"/>
                <a:gd name="connsiteX9" fmla="*/ 1062980 w 1817737"/>
                <a:gd name="connsiteY9" fmla="*/ 221532 h 1819310"/>
                <a:gd name="connsiteX10" fmla="*/ 856018 w 1817737"/>
                <a:gd name="connsiteY10" fmla="*/ 203967 h 1819310"/>
                <a:gd name="connsiteX11" fmla="*/ 907088 w 1817737"/>
                <a:gd name="connsiteY11" fmla="*/ 35 h 1819310"/>
                <a:gd name="connsiteX12" fmla="*/ 1065000 w 1817737"/>
                <a:gd name="connsiteY12" fmla="*/ 12327 h 1819310"/>
                <a:gd name="connsiteX13" fmla="*/ 1079559 w 1817737"/>
                <a:gd name="connsiteY13" fmla="*/ 15910 h 1819310"/>
                <a:gd name="connsiteX14" fmla="*/ 1548537 w 1817737"/>
                <a:gd name="connsiteY14" fmla="*/ 263362 h 1819310"/>
                <a:gd name="connsiteX15" fmla="*/ 1552289 w 1817737"/>
                <a:gd name="connsiteY15" fmla="*/ 1549362 h 1819310"/>
                <a:gd name="connsiteX16" fmla="*/ 906975 w 1817737"/>
                <a:gd name="connsiteY16" fmla="*/ 1819310 h 1819310"/>
                <a:gd name="connsiteX17" fmla="*/ 700624 w 1817737"/>
                <a:gd name="connsiteY17" fmla="*/ 1793065 h 1819310"/>
                <a:gd name="connsiteX18" fmla="*/ 701449 w 1817737"/>
                <a:gd name="connsiteY18" fmla="*/ 1789177 h 1819310"/>
                <a:gd name="connsiteX19" fmla="*/ 266134 w 1817737"/>
                <a:gd name="connsiteY19" fmla="*/ 1552729 h 1819310"/>
                <a:gd name="connsiteX20" fmla="*/ 262386 w 1817737"/>
                <a:gd name="connsiteY20" fmla="*/ 266319 h 1819310"/>
                <a:gd name="connsiteX21" fmla="*/ 907088 w 1817737"/>
                <a:gd name="connsiteY21" fmla="*/ 35 h 1819310"/>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88631 w 1817737"/>
                <a:gd name="connsiteY4" fmla="*/ 436208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72302 w 1817737"/>
                <a:gd name="connsiteY4" fmla="*/ 422601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6956 w 1817737"/>
                <a:gd name="connsiteY18" fmla="*/ 1783699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57816"/>
                <a:gd name="connsiteX1" fmla="*/ 625968 w 1817737"/>
                <a:gd name="connsiteY1" fmla="*/ 258783 h 1857816"/>
                <a:gd name="connsiteX2" fmla="*/ 569744 w 1817737"/>
                <a:gd name="connsiteY2" fmla="*/ 401300 h 1857816"/>
                <a:gd name="connsiteX3" fmla="*/ 712178 w 1817737"/>
                <a:gd name="connsiteY3" fmla="*/ 457557 h 1857816"/>
                <a:gd name="connsiteX4" fmla="*/ 936923 w 1817737"/>
                <a:gd name="connsiteY4" fmla="*/ 430765 h 1857816"/>
                <a:gd name="connsiteX5" fmla="*/ 989515 w 1817737"/>
                <a:gd name="connsiteY5" fmla="*/ 432044 h 1857816"/>
                <a:gd name="connsiteX6" fmla="*/ 1274654 w 1817737"/>
                <a:gd name="connsiteY6" fmla="*/ 585765 h 1857816"/>
                <a:gd name="connsiteX7" fmla="*/ 1428478 w 1817737"/>
                <a:gd name="connsiteY7" fmla="*/ 597012 h 1857816"/>
                <a:gd name="connsiteX8" fmla="*/ 1439734 w 1817737"/>
                <a:gd name="connsiteY8" fmla="*/ 443292 h 1857816"/>
                <a:gd name="connsiteX9" fmla="*/ 1062980 w 1817737"/>
                <a:gd name="connsiteY9" fmla="*/ 221497 h 1857816"/>
                <a:gd name="connsiteX10" fmla="*/ 856018 w 1817737"/>
                <a:gd name="connsiteY10" fmla="*/ 203932 h 1857816"/>
                <a:gd name="connsiteX11" fmla="*/ 907088 w 1817737"/>
                <a:gd name="connsiteY11" fmla="*/ 0 h 1857816"/>
                <a:gd name="connsiteX12" fmla="*/ 1065000 w 1817737"/>
                <a:gd name="connsiteY12" fmla="*/ 12292 h 1857816"/>
                <a:gd name="connsiteX13" fmla="*/ 1079559 w 1817737"/>
                <a:gd name="connsiteY13" fmla="*/ 15875 h 1857816"/>
                <a:gd name="connsiteX14" fmla="*/ 1548537 w 1817737"/>
                <a:gd name="connsiteY14" fmla="*/ 263327 h 1857816"/>
                <a:gd name="connsiteX15" fmla="*/ 1552289 w 1817737"/>
                <a:gd name="connsiteY15" fmla="*/ 1549327 h 1857816"/>
                <a:gd name="connsiteX16" fmla="*/ 906975 w 1817737"/>
                <a:gd name="connsiteY16" fmla="*/ 1819275 h 1857816"/>
                <a:gd name="connsiteX17" fmla="*/ 776824 w 1817737"/>
                <a:gd name="connsiteY17" fmla="*/ 1852901 h 1857816"/>
                <a:gd name="connsiteX18" fmla="*/ 679677 w 1817737"/>
                <a:gd name="connsiteY18" fmla="*/ 1789142 h 1857816"/>
                <a:gd name="connsiteX19" fmla="*/ 266134 w 1817737"/>
                <a:gd name="connsiteY19" fmla="*/ 1552694 h 1857816"/>
                <a:gd name="connsiteX20" fmla="*/ 262386 w 1817737"/>
                <a:gd name="connsiteY20" fmla="*/ 266284 h 1857816"/>
                <a:gd name="connsiteX21" fmla="*/ 907088 w 1817737"/>
                <a:gd name="connsiteY21" fmla="*/ 0 h 1857816"/>
                <a:gd name="connsiteX0" fmla="*/ 856018 w 1817737"/>
                <a:gd name="connsiteY0" fmla="*/ 203932 h 1839130"/>
                <a:gd name="connsiteX1" fmla="*/ 625968 w 1817737"/>
                <a:gd name="connsiteY1" fmla="*/ 258783 h 1839130"/>
                <a:gd name="connsiteX2" fmla="*/ 569744 w 1817737"/>
                <a:gd name="connsiteY2" fmla="*/ 401300 h 1839130"/>
                <a:gd name="connsiteX3" fmla="*/ 712178 w 1817737"/>
                <a:gd name="connsiteY3" fmla="*/ 457557 h 1839130"/>
                <a:gd name="connsiteX4" fmla="*/ 936923 w 1817737"/>
                <a:gd name="connsiteY4" fmla="*/ 430765 h 1839130"/>
                <a:gd name="connsiteX5" fmla="*/ 989515 w 1817737"/>
                <a:gd name="connsiteY5" fmla="*/ 432044 h 1839130"/>
                <a:gd name="connsiteX6" fmla="*/ 1274654 w 1817737"/>
                <a:gd name="connsiteY6" fmla="*/ 585765 h 1839130"/>
                <a:gd name="connsiteX7" fmla="*/ 1428478 w 1817737"/>
                <a:gd name="connsiteY7" fmla="*/ 597012 h 1839130"/>
                <a:gd name="connsiteX8" fmla="*/ 1439734 w 1817737"/>
                <a:gd name="connsiteY8" fmla="*/ 443292 h 1839130"/>
                <a:gd name="connsiteX9" fmla="*/ 1062980 w 1817737"/>
                <a:gd name="connsiteY9" fmla="*/ 221497 h 1839130"/>
                <a:gd name="connsiteX10" fmla="*/ 856018 w 1817737"/>
                <a:gd name="connsiteY10" fmla="*/ 203932 h 1839130"/>
                <a:gd name="connsiteX11" fmla="*/ 907088 w 1817737"/>
                <a:gd name="connsiteY11" fmla="*/ 0 h 1839130"/>
                <a:gd name="connsiteX12" fmla="*/ 1065000 w 1817737"/>
                <a:gd name="connsiteY12" fmla="*/ 12292 h 1839130"/>
                <a:gd name="connsiteX13" fmla="*/ 1079559 w 1817737"/>
                <a:gd name="connsiteY13" fmla="*/ 15875 h 1839130"/>
                <a:gd name="connsiteX14" fmla="*/ 1548537 w 1817737"/>
                <a:gd name="connsiteY14" fmla="*/ 263327 h 1839130"/>
                <a:gd name="connsiteX15" fmla="*/ 1552289 w 1817737"/>
                <a:gd name="connsiteY15" fmla="*/ 1549327 h 1839130"/>
                <a:gd name="connsiteX16" fmla="*/ 906975 w 1817737"/>
                <a:gd name="connsiteY16" fmla="*/ 1819275 h 1839130"/>
                <a:gd name="connsiteX17" fmla="*/ 679677 w 1817737"/>
                <a:gd name="connsiteY17" fmla="*/ 1789142 h 1839130"/>
                <a:gd name="connsiteX18" fmla="*/ 266134 w 1817737"/>
                <a:gd name="connsiteY18" fmla="*/ 1552694 h 1839130"/>
                <a:gd name="connsiteX19" fmla="*/ 262386 w 1817737"/>
                <a:gd name="connsiteY19" fmla="*/ 266284 h 1839130"/>
                <a:gd name="connsiteX20" fmla="*/ 907088 w 1817737"/>
                <a:gd name="connsiteY20" fmla="*/ 0 h 1839130"/>
                <a:gd name="connsiteX0" fmla="*/ 856018 w 1817737"/>
                <a:gd name="connsiteY0" fmla="*/ 203932 h 1833880"/>
                <a:gd name="connsiteX1" fmla="*/ 625968 w 1817737"/>
                <a:gd name="connsiteY1" fmla="*/ 258783 h 1833880"/>
                <a:gd name="connsiteX2" fmla="*/ 569744 w 1817737"/>
                <a:gd name="connsiteY2" fmla="*/ 401300 h 1833880"/>
                <a:gd name="connsiteX3" fmla="*/ 712178 w 1817737"/>
                <a:gd name="connsiteY3" fmla="*/ 457557 h 1833880"/>
                <a:gd name="connsiteX4" fmla="*/ 936923 w 1817737"/>
                <a:gd name="connsiteY4" fmla="*/ 430765 h 1833880"/>
                <a:gd name="connsiteX5" fmla="*/ 989515 w 1817737"/>
                <a:gd name="connsiteY5" fmla="*/ 432044 h 1833880"/>
                <a:gd name="connsiteX6" fmla="*/ 1274654 w 1817737"/>
                <a:gd name="connsiteY6" fmla="*/ 585765 h 1833880"/>
                <a:gd name="connsiteX7" fmla="*/ 1428478 w 1817737"/>
                <a:gd name="connsiteY7" fmla="*/ 597012 h 1833880"/>
                <a:gd name="connsiteX8" fmla="*/ 1439734 w 1817737"/>
                <a:gd name="connsiteY8" fmla="*/ 443292 h 1833880"/>
                <a:gd name="connsiteX9" fmla="*/ 1062980 w 1817737"/>
                <a:gd name="connsiteY9" fmla="*/ 221497 h 1833880"/>
                <a:gd name="connsiteX10" fmla="*/ 856018 w 1817737"/>
                <a:gd name="connsiteY10" fmla="*/ 203932 h 1833880"/>
                <a:gd name="connsiteX11" fmla="*/ 907088 w 1817737"/>
                <a:gd name="connsiteY11" fmla="*/ 0 h 1833880"/>
                <a:gd name="connsiteX12" fmla="*/ 1065000 w 1817737"/>
                <a:gd name="connsiteY12" fmla="*/ 12292 h 1833880"/>
                <a:gd name="connsiteX13" fmla="*/ 1079559 w 1817737"/>
                <a:gd name="connsiteY13" fmla="*/ 15875 h 1833880"/>
                <a:gd name="connsiteX14" fmla="*/ 1548537 w 1817737"/>
                <a:gd name="connsiteY14" fmla="*/ 263327 h 1833880"/>
                <a:gd name="connsiteX15" fmla="*/ 1552289 w 1817737"/>
                <a:gd name="connsiteY15" fmla="*/ 1549327 h 1833880"/>
                <a:gd name="connsiteX16" fmla="*/ 906975 w 1817737"/>
                <a:gd name="connsiteY16" fmla="*/ 1819275 h 1833880"/>
                <a:gd name="connsiteX17" fmla="*/ 679677 w 1817737"/>
                <a:gd name="connsiteY17" fmla="*/ 1789142 h 1833880"/>
                <a:gd name="connsiteX18" fmla="*/ 266134 w 1817737"/>
                <a:gd name="connsiteY18" fmla="*/ 1552694 h 1833880"/>
                <a:gd name="connsiteX19" fmla="*/ 262386 w 1817737"/>
                <a:gd name="connsiteY19" fmla="*/ 266284 h 1833880"/>
                <a:gd name="connsiteX20" fmla="*/ 907088 w 1817737"/>
                <a:gd name="connsiteY20" fmla="*/ 0 h 1833880"/>
                <a:gd name="connsiteX0" fmla="*/ 856018 w 1817737"/>
                <a:gd name="connsiteY0" fmla="*/ 203932 h 1820811"/>
                <a:gd name="connsiteX1" fmla="*/ 625968 w 1817737"/>
                <a:gd name="connsiteY1" fmla="*/ 258783 h 1820811"/>
                <a:gd name="connsiteX2" fmla="*/ 569744 w 1817737"/>
                <a:gd name="connsiteY2" fmla="*/ 401300 h 1820811"/>
                <a:gd name="connsiteX3" fmla="*/ 712178 w 1817737"/>
                <a:gd name="connsiteY3" fmla="*/ 457557 h 1820811"/>
                <a:gd name="connsiteX4" fmla="*/ 936923 w 1817737"/>
                <a:gd name="connsiteY4" fmla="*/ 430765 h 1820811"/>
                <a:gd name="connsiteX5" fmla="*/ 989515 w 1817737"/>
                <a:gd name="connsiteY5" fmla="*/ 432044 h 1820811"/>
                <a:gd name="connsiteX6" fmla="*/ 1274654 w 1817737"/>
                <a:gd name="connsiteY6" fmla="*/ 585765 h 1820811"/>
                <a:gd name="connsiteX7" fmla="*/ 1428478 w 1817737"/>
                <a:gd name="connsiteY7" fmla="*/ 597012 h 1820811"/>
                <a:gd name="connsiteX8" fmla="*/ 1439734 w 1817737"/>
                <a:gd name="connsiteY8" fmla="*/ 443292 h 1820811"/>
                <a:gd name="connsiteX9" fmla="*/ 1062980 w 1817737"/>
                <a:gd name="connsiteY9" fmla="*/ 221497 h 1820811"/>
                <a:gd name="connsiteX10" fmla="*/ 856018 w 1817737"/>
                <a:gd name="connsiteY10" fmla="*/ 203932 h 1820811"/>
                <a:gd name="connsiteX11" fmla="*/ 907088 w 1817737"/>
                <a:gd name="connsiteY11" fmla="*/ 0 h 1820811"/>
                <a:gd name="connsiteX12" fmla="*/ 1065000 w 1817737"/>
                <a:gd name="connsiteY12" fmla="*/ 12292 h 1820811"/>
                <a:gd name="connsiteX13" fmla="*/ 1079559 w 1817737"/>
                <a:gd name="connsiteY13" fmla="*/ 15875 h 1820811"/>
                <a:gd name="connsiteX14" fmla="*/ 1548537 w 1817737"/>
                <a:gd name="connsiteY14" fmla="*/ 263327 h 1820811"/>
                <a:gd name="connsiteX15" fmla="*/ 1552289 w 1817737"/>
                <a:gd name="connsiteY15" fmla="*/ 1549327 h 1820811"/>
                <a:gd name="connsiteX16" fmla="*/ 906975 w 1817737"/>
                <a:gd name="connsiteY16" fmla="*/ 1819275 h 1820811"/>
                <a:gd name="connsiteX17" fmla="*/ 679677 w 1817737"/>
                <a:gd name="connsiteY17" fmla="*/ 1789142 h 1820811"/>
                <a:gd name="connsiteX18" fmla="*/ 266134 w 1817737"/>
                <a:gd name="connsiteY18" fmla="*/ 1552694 h 1820811"/>
                <a:gd name="connsiteX19" fmla="*/ 262386 w 1817737"/>
                <a:gd name="connsiteY19" fmla="*/ 266284 h 1820811"/>
                <a:gd name="connsiteX20" fmla="*/ 907088 w 1817737"/>
                <a:gd name="connsiteY20" fmla="*/ 0 h 1820811"/>
                <a:gd name="connsiteX0" fmla="*/ 856018 w 1817737"/>
                <a:gd name="connsiteY0" fmla="*/ 203932 h 1819415"/>
                <a:gd name="connsiteX1" fmla="*/ 625968 w 1817737"/>
                <a:gd name="connsiteY1" fmla="*/ 258783 h 1819415"/>
                <a:gd name="connsiteX2" fmla="*/ 569744 w 1817737"/>
                <a:gd name="connsiteY2" fmla="*/ 401300 h 1819415"/>
                <a:gd name="connsiteX3" fmla="*/ 712178 w 1817737"/>
                <a:gd name="connsiteY3" fmla="*/ 457557 h 1819415"/>
                <a:gd name="connsiteX4" fmla="*/ 936923 w 1817737"/>
                <a:gd name="connsiteY4" fmla="*/ 430765 h 1819415"/>
                <a:gd name="connsiteX5" fmla="*/ 989515 w 1817737"/>
                <a:gd name="connsiteY5" fmla="*/ 432044 h 1819415"/>
                <a:gd name="connsiteX6" fmla="*/ 1274654 w 1817737"/>
                <a:gd name="connsiteY6" fmla="*/ 585765 h 1819415"/>
                <a:gd name="connsiteX7" fmla="*/ 1428478 w 1817737"/>
                <a:gd name="connsiteY7" fmla="*/ 597012 h 1819415"/>
                <a:gd name="connsiteX8" fmla="*/ 1439734 w 1817737"/>
                <a:gd name="connsiteY8" fmla="*/ 443292 h 1819415"/>
                <a:gd name="connsiteX9" fmla="*/ 1062980 w 1817737"/>
                <a:gd name="connsiteY9" fmla="*/ 221497 h 1819415"/>
                <a:gd name="connsiteX10" fmla="*/ 856018 w 1817737"/>
                <a:gd name="connsiteY10" fmla="*/ 203932 h 1819415"/>
                <a:gd name="connsiteX11" fmla="*/ 907088 w 1817737"/>
                <a:gd name="connsiteY11" fmla="*/ 0 h 1819415"/>
                <a:gd name="connsiteX12" fmla="*/ 1065000 w 1817737"/>
                <a:gd name="connsiteY12" fmla="*/ 12292 h 1819415"/>
                <a:gd name="connsiteX13" fmla="*/ 1079559 w 1817737"/>
                <a:gd name="connsiteY13" fmla="*/ 15875 h 1819415"/>
                <a:gd name="connsiteX14" fmla="*/ 1548537 w 1817737"/>
                <a:gd name="connsiteY14" fmla="*/ 263327 h 1819415"/>
                <a:gd name="connsiteX15" fmla="*/ 1552289 w 1817737"/>
                <a:gd name="connsiteY15" fmla="*/ 1549327 h 1819415"/>
                <a:gd name="connsiteX16" fmla="*/ 906975 w 1817737"/>
                <a:gd name="connsiteY16" fmla="*/ 1819275 h 1819415"/>
                <a:gd name="connsiteX17" fmla="*/ 679677 w 1817737"/>
                <a:gd name="connsiteY17" fmla="*/ 1789142 h 1819415"/>
                <a:gd name="connsiteX18" fmla="*/ 266134 w 1817737"/>
                <a:gd name="connsiteY18" fmla="*/ 1552694 h 1819415"/>
                <a:gd name="connsiteX19" fmla="*/ 262386 w 1817737"/>
                <a:gd name="connsiteY19" fmla="*/ 266284 h 1819415"/>
                <a:gd name="connsiteX20" fmla="*/ 907088 w 1817737"/>
                <a:gd name="connsiteY20" fmla="*/ 0 h 181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7737" h="1819415">
                  <a:moveTo>
                    <a:pt x="856018" y="203932"/>
                  </a:moveTo>
                  <a:cubicBezTo>
                    <a:pt x="778710" y="209089"/>
                    <a:pt x="700933" y="226904"/>
                    <a:pt x="625968" y="258783"/>
                  </a:cubicBezTo>
                  <a:cubicBezTo>
                    <a:pt x="573492" y="281285"/>
                    <a:pt x="547254" y="345043"/>
                    <a:pt x="569744" y="401300"/>
                  </a:cubicBezTo>
                  <a:cubicBezTo>
                    <a:pt x="595981" y="453807"/>
                    <a:pt x="650982" y="452646"/>
                    <a:pt x="712178" y="457557"/>
                  </a:cubicBezTo>
                  <a:cubicBezTo>
                    <a:pt x="773374" y="462468"/>
                    <a:pt x="850891" y="424457"/>
                    <a:pt x="936923" y="430765"/>
                  </a:cubicBezTo>
                  <a:cubicBezTo>
                    <a:pt x="959897" y="428469"/>
                    <a:pt x="971984" y="431618"/>
                    <a:pt x="989515" y="432044"/>
                  </a:cubicBezTo>
                  <a:cubicBezTo>
                    <a:pt x="1079559" y="450791"/>
                    <a:pt x="1169603" y="495782"/>
                    <a:pt x="1274654" y="585765"/>
                  </a:cubicBezTo>
                  <a:cubicBezTo>
                    <a:pt x="1312172" y="615759"/>
                    <a:pt x="1383457" y="634505"/>
                    <a:pt x="1428478" y="597012"/>
                  </a:cubicBezTo>
                  <a:cubicBezTo>
                    <a:pt x="1473500" y="559520"/>
                    <a:pt x="1477252" y="488284"/>
                    <a:pt x="1439734" y="443292"/>
                  </a:cubicBezTo>
                  <a:cubicBezTo>
                    <a:pt x="1337000" y="326467"/>
                    <a:pt x="1204161" y="253097"/>
                    <a:pt x="1062980" y="221497"/>
                  </a:cubicBezTo>
                  <a:cubicBezTo>
                    <a:pt x="996219" y="205019"/>
                    <a:pt x="926312" y="199243"/>
                    <a:pt x="856018" y="203932"/>
                  </a:cubicBezTo>
                  <a:close/>
                  <a:moveTo>
                    <a:pt x="907088" y="0"/>
                  </a:moveTo>
                  <a:cubicBezTo>
                    <a:pt x="965570" y="0"/>
                    <a:pt x="1026774" y="6846"/>
                    <a:pt x="1065000" y="12292"/>
                  </a:cubicBezTo>
                  <a:cubicBezTo>
                    <a:pt x="1065317" y="10765"/>
                    <a:pt x="1079242" y="17402"/>
                    <a:pt x="1079559" y="15875"/>
                  </a:cubicBezTo>
                  <a:cubicBezTo>
                    <a:pt x="1255894" y="49619"/>
                    <a:pt x="1420975" y="135852"/>
                    <a:pt x="1548537" y="263327"/>
                  </a:cubicBezTo>
                  <a:cubicBezTo>
                    <a:pt x="1904960" y="619508"/>
                    <a:pt x="1908712" y="1193147"/>
                    <a:pt x="1552289" y="1549327"/>
                  </a:cubicBezTo>
                  <a:cubicBezTo>
                    <a:pt x="1379705" y="1721794"/>
                    <a:pt x="1115699" y="1811277"/>
                    <a:pt x="906975" y="1819275"/>
                  </a:cubicBezTo>
                  <a:cubicBezTo>
                    <a:pt x="861673" y="1821011"/>
                    <a:pt x="742941" y="1806358"/>
                    <a:pt x="679677" y="1789142"/>
                  </a:cubicBezTo>
                  <a:cubicBezTo>
                    <a:pt x="535796" y="1755422"/>
                    <a:pt x="389744" y="1672942"/>
                    <a:pt x="266134" y="1552694"/>
                  </a:cubicBezTo>
                  <a:cubicBezTo>
                    <a:pt x="-86203" y="1200150"/>
                    <a:pt x="-89951" y="622578"/>
                    <a:pt x="262386" y="266284"/>
                  </a:cubicBezTo>
                  <a:cubicBezTo>
                    <a:pt x="434806" y="93762"/>
                    <a:pt x="663450" y="0"/>
                    <a:pt x="90708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77" name="グループ化 76">
            <a:extLst>
              <a:ext uri="{FF2B5EF4-FFF2-40B4-BE49-F238E27FC236}">
                <a16:creationId xmlns:a16="http://schemas.microsoft.com/office/drawing/2014/main" id="{4BB1B513-FA89-4F53-9D3B-F03C913F478D}"/>
              </a:ext>
            </a:extLst>
          </p:cNvPr>
          <p:cNvGrpSpPr>
            <a:grpSpLocks noChangeAspect="1"/>
          </p:cNvGrpSpPr>
          <p:nvPr/>
        </p:nvGrpSpPr>
        <p:grpSpPr bwMode="gray">
          <a:xfrm>
            <a:off x="6782040" y="3840479"/>
            <a:ext cx="327998" cy="644426"/>
            <a:chOff x="5953101" y="2899093"/>
            <a:chExt cx="509041" cy="1000125"/>
          </a:xfrm>
        </p:grpSpPr>
        <p:sp>
          <p:nvSpPr>
            <p:cNvPr id="78" name="Freeform 130">
              <a:extLst>
                <a:ext uri="{FF2B5EF4-FFF2-40B4-BE49-F238E27FC236}">
                  <a16:creationId xmlns:a16="http://schemas.microsoft.com/office/drawing/2014/main" id="{52B1C9C8-8B37-4E0C-959F-17B345E1889B}"/>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9" name="Freeform 138">
              <a:extLst>
                <a:ext uri="{FF2B5EF4-FFF2-40B4-BE49-F238E27FC236}">
                  <a16:creationId xmlns:a16="http://schemas.microsoft.com/office/drawing/2014/main" id="{2B6A6FA3-12B2-4DD6-8427-658E4CB8480C}"/>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cxnSp>
        <p:nvCxnSpPr>
          <p:cNvPr id="80" name="コネクタ: カギ線 79">
            <a:extLst>
              <a:ext uri="{FF2B5EF4-FFF2-40B4-BE49-F238E27FC236}">
                <a16:creationId xmlns:a16="http://schemas.microsoft.com/office/drawing/2014/main" id="{C47072A5-F617-4EF1-8569-6DFD57B3EF6E}"/>
              </a:ext>
            </a:extLst>
          </p:cNvPr>
          <p:cNvCxnSpPr>
            <a:cxnSpLocks/>
            <a:stCxn id="51" idx="6"/>
            <a:endCxn id="34" idx="2"/>
          </p:cNvCxnSpPr>
          <p:nvPr/>
        </p:nvCxnSpPr>
        <p:spPr bwMode="auto">
          <a:xfrm>
            <a:off x="1342485" y="1308316"/>
            <a:ext cx="281441" cy="1236876"/>
          </a:xfrm>
          <a:prstGeom prst="bentConnector3">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1" name="コネクタ: カギ線 80">
            <a:extLst>
              <a:ext uri="{FF2B5EF4-FFF2-40B4-BE49-F238E27FC236}">
                <a16:creationId xmlns:a16="http://schemas.microsoft.com/office/drawing/2014/main" id="{65932B46-B164-4BDD-AC80-766ECB1F74E2}"/>
              </a:ext>
            </a:extLst>
          </p:cNvPr>
          <p:cNvCxnSpPr>
            <a:cxnSpLocks/>
            <a:stCxn id="9" idx="6"/>
            <a:endCxn id="34" idx="2"/>
          </p:cNvCxnSpPr>
          <p:nvPr/>
        </p:nvCxnSpPr>
        <p:spPr bwMode="auto">
          <a:xfrm flipV="1">
            <a:off x="1347917" y="2545192"/>
            <a:ext cx="276009" cy="1296175"/>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2" name="コネクタ: カギ線 81">
            <a:extLst>
              <a:ext uri="{FF2B5EF4-FFF2-40B4-BE49-F238E27FC236}">
                <a16:creationId xmlns:a16="http://schemas.microsoft.com/office/drawing/2014/main" id="{9E884894-BE2E-4FC0-9106-E6EF83BDC36E}"/>
              </a:ext>
            </a:extLst>
          </p:cNvPr>
          <p:cNvCxnSpPr>
            <a:cxnSpLocks/>
            <a:stCxn id="11" idx="6"/>
            <a:endCxn id="34" idx="2"/>
          </p:cNvCxnSpPr>
          <p:nvPr/>
        </p:nvCxnSpPr>
        <p:spPr bwMode="auto">
          <a:xfrm flipV="1">
            <a:off x="1348998" y="2545192"/>
            <a:ext cx="274928" cy="367"/>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3" name="コネクタ: カギ線 82">
            <a:extLst>
              <a:ext uri="{FF2B5EF4-FFF2-40B4-BE49-F238E27FC236}">
                <a16:creationId xmlns:a16="http://schemas.microsoft.com/office/drawing/2014/main" id="{84AC8C17-97E1-4EA4-A5FC-6C1D06F7C782}"/>
              </a:ext>
            </a:extLst>
          </p:cNvPr>
          <p:cNvCxnSpPr>
            <a:cxnSpLocks/>
            <a:stCxn id="34" idx="6"/>
            <a:endCxn id="57" idx="2"/>
          </p:cNvCxnSpPr>
          <p:nvPr/>
        </p:nvCxnSpPr>
        <p:spPr bwMode="auto">
          <a:xfrm flipV="1">
            <a:off x="2577474" y="1317401"/>
            <a:ext cx="254449" cy="1227791"/>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4" name="コネクタ: カギ線 83">
            <a:extLst>
              <a:ext uri="{FF2B5EF4-FFF2-40B4-BE49-F238E27FC236}">
                <a16:creationId xmlns:a16="http://schemas.microsoft.com/office/drawing/2014/main" id="{0535AF04-5DA4-4D1B-8CA8-65492F600B69}"/>
              </a:ext>
            </a:extLst>
          </p:cNvPr>
          <p:cNvCxnSpPr>
            <a:cxnSpLocks/>
            <a:stCxn id="39" idx="6"/>
            <a:endCxn id="10" idx="2"/>
          </p:cNvCxnSpPr>
          <p:nvPr/>
        </p:nvCxnSpPr>
        <p:spPr bwMode="auto">
          <a:xfrm flipV="1">
            <a:off x="7312896" y="1298359"/>
            <a:ext cx="567981" cy="1798105"/>
          </a:xfrm>
          <a:prstGeom prst="bentConnector3">
            <a:avLst>
              <a:gd name="adj1" fmla="val 402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7" name="コネクタ: カギ線 86">
            <a:extLst>
              <a:ext uri="{FF2B5EF4-FFF2-40B4-BE49-F238E27FC236}">
                <a16:creationId xmlns:a16="http://schemas.microsoft.com/office/drawing/2014/main" id="{2B1C03C7-86F6-4D48-89F5-6C40AB2355C3}"/>
              </a:ext>
            </a:extLst>
          </p:cNvPr>
          <p:cNvCxnSpPr>
            <a:cxnSpLocks/>
            <a:stCxn id="35" idx="6"/>
            <a:endCxn id="40" idx="2"/>
          </p:cNvCxnSpPr>
          <p:nvPr/>
        </p:nvCxnSpPr>
        <p:spPr bwMode="auto">
          <a:xfrm>
            <a:off x="5686017" y="1297558"/>
            <a:ext cx="661262" cy="563675"/>
          </a:xfrm>
          <a:prstGeom prst="bentConnector3">
            <a:avLst>
              <a:gd name="adj1" fmla="val 5093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8" name="コネクタ: カギ線 87">
            <a:extLst>
              <a:ext uri="{FF2B5EF4-FFF2-40B4-BE49-F238E27FC236}">
                <a16:creationId xmlns:a16="http://schemas.microsoft.com/office/drawing/2014/main" id="{BD5C310B-F75B-4E78-A927-D54A46316D38}"/>
              </a:ext>
            </a:extLst>
          </p:cNvPr>
          <p:cNvCxnSpPr>
            <a:cxnSpLocks/>
            <a:stCxn id="35" idx="6"/>
            <a:endCxn id="39" idx="2"/>
          </p:cNvCxnSpPr>
          <p:nvPr/>
        </p:nvCxnSpPr>
        <p:spPr bwMode="auto">
          <a:xfrm>
            <a:off x="5686017" y="1297558"/>
            <a:ext cx="673331" cy="1798906"/>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9" name="コネクタ: カギ線 88">
            <a:extLst>
              <a:ext uri="{FF2B5EF4-FFF2-40B4-BE49-F238E27FC236}">
                <a16:creationId xmlns:a16="http://schemas.microsoft.com/office/drawing/2014/main" id="{491AF761-4DF8-4A71-BCBA-A3CFD2BD7A40}"/>
              </a:ext>
            </a:extLst>
          </p:cNvPr>
          <p:cNvCxnSpPr>
            <a:cxnSpLocks/>
            <a:stCxn id="35" idx="6"/>
            <a:endCxn id="42" idx="2"/>
          </p:cNvCxnSpPr>
          <p:nvPr/>
        </p:nvCxnSpPr>
        <p:spPr bwMode="auto">
          <a:xfrm>
            <a:off x="5686017" y="1297558"/>
            <a:ext cx="674967" cy="3119113"/>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0" name="コネクタ: カギ線 89">
            <a:extLst>
              <a:ext uri="{FF2B5EF4-FFF2-40B4-BE49-F238E27FC236}">
                <a16:creationId xmlns:a16="http://schemas.microsoft.com/office/drawing/2014/main" id="{716107E2-BD41-40A5-AD71-078048EC3F8B}"/>
              </a:ext>
            </a:extLst>
          </p:cNvPr>
          <p:cNvCxnSpPr>
            <a:cxnSpLocks/>
            <a:stCxn id="57" idx="4"/>
            <a:endCxn id="129" idx="2"/>
          </p:cNvCxnSpPr>
          <p:nvPr/>
        </p:nvCxnSpPr>
        <p:spPr bwMode="auto">
          <a:xfrm rot="16200000" flipH="1">
            <a:off x="2467539" y="2328977"/>
            <a:ext cx="2172120" cy="489804"/>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1" name="コネクタ: カギ線 90">
            <a:extLst>
              <a:ext uri="{FF2B5EF4-FFF2-40B4-BE49-F238E27FC236}">
                <a16:creationId xmlns:a16="http://schemas.microsoft.com/office/drawing/2014/main" id="{15F9201B-AB5F-4C15-BDF9-0280A139539D}"/>
              </a:ext>
            </a:extLst>
          </p:cNvPr>
          <p:cNvCxnSpPr>
            <a:cxnSpLocks/>
            <a:stCxn id="129" idx="6"/>
            <a:endCxn id="35" idx="4"/>
          </p:cNvCxnSpPr>
          <p:nvPr/>
        </p:nvCxnSpPr>
        <p:spPr bwMode="auto">
          <a:xfrm flipV="1">
            <a:off x="4752049" y="1467976"/>
            <a:ext cx="457194" cy="2191963"/>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02" name="グループ化 101">
            <a:extLst>
              <a:ext uri="{FF2B5EF4-FFF2-40B4-BE49-F238E27FC236}">
                <a16:creationId xmlns:a16="http://schemas.microsoft.com/office/drawing/2014/main" id="{B570D522-D37B-442E-8390-3CA140373AF4}"/>
              </a:ext>
            </a:extLst>
          </p:cNvPr>
          <p:cNvGrpSpPr/>
          <p:nvPr/>
        </p:nvGrpSpPr>
        <p:grpSpPr>
          <a:xfrm>
            <a:off x="3128101" y="2068875"/>
            <a:ext cx="361190" cy="372954"/>
            <a:chOff x="1646703" y="3318970"/>
            <a:chExt cx="361190" cy="372954"/>
          </a:xfrm>
        </p:grpSpPr>
        <p:sp>
          <p:nvSpPr>
            <p:cNvPr id="103" name="メモ 188">
              <a:extLst>
                <a:ext uri="{FF2B5EF4-FFF2-40B4-BE49-F238E27FC236}">
                  <a16:creationId xmlns:a16="http://schemas.microsoft.com/office/drawing/2014/main" id="{83BCF46E-C7EE-4154-971D-976162549CED}"/>
                </a:ext>
              </a:extLst>
            </p:cNvPr>
            <p:cNvSpPr/>
            <p:nvPr/>
          </p:nvSpPr>
          <p:spPr bwMode="auto">
            <a:xfrm>
              <a:off x="1646703" y="331897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4" name="メモ 189">
              <a:extLst>
                <a:ext uri="{FF2B5EF4-FFF2-40B4-BE49-F238E27FC236}">
                  <a16:creationId xmlns:a16="http://schemas.microsoft.com/office/drawing/2014/main" id="{FE55164A-CBB2-4354-AFD4-3E9D43649B67}"/>
                </a:ext>
              </a:extLst>
            </p:cNvPr>
            <p:cNvSpPr/>
            <p:nvPr/>
          </p:nvSpPr>
          <p:spPr bwMode="auto">
            <a:xfrm>
              <a:off x="1706567" y="3377385"/>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5" name="メモ 190">
              <a:extLst>
                <a:ext uri="{FF2B5EF4-FFF2-40B4-BE49-F238E27FC236}">
                  <a16:creationId xmlns:a16="http://schemas.microsoft.com/office/drawing/2014/main" id="{586DD37D-A1F8-4C24-A362-385291735E7E}"/>
                </a:ext>
              </a:extLst>
            </p:cNvPr>
            <p:cNvSpPr/>
            <p:nvPr/>
          </p:nvSpPr>
          <p:spPr bwMode="auto">
            <a:xfrm>
              <a:off x="1758808" y="343580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cxnSp>
        <p:nvCxnSpPr>
          <p:cNvPr id="3" name="直線矢印コネクタ 2">
            <a:extLst>
              <a:ext uri="{FF2B5EF4-FFF2-40B4-BE49-F238E27FC236}">
                <a16:creationId xmlns:a16="http://schemas.microsoft.com/office/drawing/2014/main" id="{A484AE80-986B-426F-AF6C-BD8B3512205C}"/>
              </a:ext>
            </a:extLst>
          </p:cNvPr>
          <p:cNvCxnSpPr>
            <a:cxnSpLocks/>
            <a:stCxn id="35" idx="6"/>
            <a:endCxn id="10" idx="2"/>
          </p:cNvCxnSpPr>
          <p:nvPr/>
        </p:nvCxnSpPr>
        <p:spPr>
          <a:xfrm>
            <a:off x="5686017" y="1297558"/>
            <a:ext cx="2194860" cy="8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コネクタ: カギ線 109">
            <a:extLst>
              <a:ext uri="{FF2B5EF4-FFF2-40B4-BE49-F238E27FC236}">
                <a16:creationId xmlns:a16="http://schemas.microsoft.com/office/drawing/2014/main" id="{F508CA96-3353-44F1-A899-6C4595F1460A}"/>
              </a:ext>
            </a:extLst>
          </p:cNvPr>
          <p:cNvCxnSpPr>
            <a:cxnSpLocks/>
            <a:stCxn id="35" idx="6"/>
            <a:endCxn id="8" idx="2"/>
          </p:cNvCxnSpPr>
          <p:nvPr/>
        </p:nvCxnSpPr>
        <p:spPr bwMode="auto">
          <a:xfrm>
            <a:off x="5686017" y="1297558"/>
            <a:ext cx="2209837" cy="1240183"/>
          </a:xfrm>
          <a:prstGeom prst="bentConnector3">
            <a:avLst>
              <a:gd name="adj1" fmla="val 89139"/>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7" name="コネクタ: カギ線 116">
            <a:extLst>
              <a:ext uri="{FF2B5EF4-FFF2-40B4-BE49-F238E27FC236}">
                <a16:creationId xmlns:a16="http://schemas.microsoft.com/office/drawing/2014/main" id="{059B43AC-1B83-4C3D-AF40-FCCA27F87573}"/>
              </a:ext>
            </a:extLst>
          </p:cNvPr>
          <p:cNvCxnSpPr>
            <a:cxnSpLocks/>
            <a:stCxn id="35" idx="6"/>
            <a:endCxn id="68" idx="2"/>
          </p:cNvCxnSpPr>
          <p:nvPr/>
        </p:nvCxnSpPr>
        <p:spPr bwMode="auto">
          <a:xfrm>
            <a:off x="5686017" y="1297558"/>
            <a:ext cx="2194592" cy="2537510"/>
          </a:xfrm>
          <a:prstGeom prst="bentConnector3">
            <a:avLst>
              <a:gd name="adj1" fmla="val 89855"/>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1" name="コネクタ: カギ線 120">
            <a:extLst>
              <a:ext uri="{FF2B5EF4-FFF2-40B4-BE49-F238E27FC236}">
                <a16:creationId xmlns:a16="http://schemas.microsoft.com/office/drawing/2014/main" id="{32687D9F-7B2F-4B33-A752-AFDFC40805B9}"/>
              </a:ext>
            </a:extLst>
          </p:cNvPr>
          <p:cNvCxnSpPr>
            <a:cxnSpLocks/>
            <a:stCxn id="42" idx="6"/>
            <a:endCxn id="10" idx="2"/>
          </p:cNvCxnSpPr>
          <p:nvPr/>
        </p:nvCxnSpPr>
        <p:spPr bwMode="auto">
          <a:xfrm flipV="1">
            <a:off x="7314532" y="1298359"/>
            <a:ext cx="566345" cy="3118312"/>
          </a:xfrm>
          <a:prstGeom prst="bentConnector3">
            <a:avLst>
              <a:gd name="adj1" fmla="val 4017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5" name="コネクタ: カギ線 124">
            <a:extLst>
              <a:ext uri="{FF2B5EF4-FFF2-40B4-BE49-F238E27FC236}">
                <a16:creationId xmlns:a16="http://schemas.microsoft.com/office/drawing/2014/main" id="{616D5E78-BE32-4A88-BB27-3C678A4ABD61}"/>
              </a:ext>
            </a:extLst>
          </p:cNvPr>
          <p:cNvCxnSpPr>
            <a:cxnSpLocks/>
            <a:stCxn id="40" idx="6"/>
            <a:endCxn id="10" idx="2"/>
          </p:cNvCxnSpPr>
          <p:nvPr/>
        </p:nvCxnSpPr>
        <p:spPr bwMode="auto">
          <a:xfrm flipV="1">
            <a:off x="7300827" y="1298359"/>
            <a:ext cx="580050" cy="562874"/>
          </a:xfrm>
          <a:prstGeom prst="bentConnector3">
            <a:avLst>
              <a:gd name="adj1" fmla="val 41775"/>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07" name="正方形/長方形 106">
            <a:extLst>
              <a:ext uri="{FF2B5EF4-FFF2-40B4-BE49-F238E27FC236}">
                <a16:creationId xmlns:a16="http://schemas.microsoft.com/office/drawing/2014/main" id="{4F36A7A5-4063-4D46-8565-14B3267E70CB}"/>
              </a:ext>
            </a:extLst>
          </p:cNvPr>
          <p:cNvSpPr/>
          <p:nvPr/>
        </p:nvSpPr>
        <p:spPr>
          <a:xfrm>
            <a:off x="7803717" y="2656080"/>
            <a:ext cx="984565" cy="707886"/>
          </a:xfrm>
          <a:prstGeom prst="rect">
            <a:avLst/>
          </a:prstGeom>
        </p:spPr>
        <p:txBody>
          <a:bodyPr wrap="none">
            <a:spAutoFit/>
          </a:bodyPr>
          <a:lstStyle/>
          <a:p>
            <a:pPr>
              <a:defRPr/>
            </a:pPr>
            <a:r>
              <a:rPr lang="en-US" altLang="ja-JP" sz="2000" dirty="0">
                <a:solidFill>
                  <a:srgbClr val="000000"/>
                </a:solidFill>
                <a:latin typeface="メイリオ"/>
              </a:rPr>
              <a:t>Mobile</a:t>
            </a:r>
          </a:p>
          <a:p>
            <a:pPr algn="ctr">
              <a:defRPr/>
            </a:pPr>
            <a:r>
              <a:rPr lang="en-US" altLang="ja-JP" sz="2000" dirty="0">
                <a:solidFill>
                  <a:srgbClr val="000000"/>
                </a:solidFill>
                <a:latin typeface="メイリオ"/>
              </a:rPr>
              <a:t>APP</a:t>
            </a:r>
          </a:p>
        </p:txBody>
      </p:sp>
      <p:sp>
        <p:nvSpPr>
          <p:cNvPr id="108" name="正方形/長方形 107">
            <a:extLst>
              <a:ext uri="{FF2B5EF4-FFF2-40B4-BE49-F238E27FC236}">
                <a16:creationId xmlns:a16="http://schemas.microsoft.com/office/drawing/2014/main" id="{6FFCB7B0-E004-4910-877D-725457BC4841}"/>
              </a:ext>
            </a:extLst>
          </p:cNvPr>
          <p:cNvSpPr/>
          <p:nvPr/>
        </p:nvSpPr>
        <p:spPr>
          <a:xfrm>
            <a:off x="522492" y="2656080"/>
            <a:ext cx="680571" cy="461665"/>
          </a:xfrm>
          <a:prstGeom prst="rect">
            <a:avLst/>
          </a:prstGeom>
        </p:spPr>
        <p:txBody>
          <a:bodyPr wrap="none">
            <a:spAutoFit/>
          </a:bodyPr>
          <a:lstStyle/>
          <a:p>
            <a:pPr algn="ctr">
              <a:defRPr/>
            </a:pPr>
            <a:r>
              <a:rPr lang="en-US" altLang="ja-JP" sz="2400" dirty="0">
                <a:solidFill>
                  <a:srgbClr val="000000"/>
                </a:solidFill>
                <a:latin typeface="メイリオ"/>
              </a:rPr>
              <a:t>IoT</a:t>
            </a:r>
          </a:p>
        </p:txBody>
      </p:sp>
      <p:sp>
        <p:nvSpPr>
          <p:cNvPr id="109" name="正方形/長方形 108">
            <a:extLst>
              <a:ext uri="{FF2B5EF4-FFF2-40B4-BE49-F238E27FC236}">
                <a16:creationId xmlns:a16="http://schemas.microsoft.com/office/drawing/2014/main" id="{80C3E616-3294-4E11-9F0E-F03C20A98996}"/>
              </a:ext>
            </a:extLst>
          </p:cNvPr>
          <p:cNvSpPr/>
          <p:nvPr/>
        </p:nvSpPr>
        <p:spPr>
          <a:xfrm>
            <a:off x="464986" y="1418670"/>
            <a:ext cx="772969" cy="461665"/>
          </a:xfrm>
          <a:prstGeom prst="rect">
            <a:avLst/>
          </a:prstGeom>
        </p:spPr>
        <p:txBody>
          <a:bodyPr wrap="none">
            <a:spAutoFit/>
          </a:bodyPr>
          <a:lstStyle/>
          <a:p>
            <a:pPr algn="ctr">
              <a:defRPr/>
            </a:pPr>
            <a:r>
              <a:rPr lang="en-US" altLang="ja-JP" sz="2400" dirty="0" err="1">
                <a:solidFill>
                  <a:srgbClr val="000000"/>
                </a:solidFill>
                <a:latin typeface="メイリオ"/>
              </a:rPr>
              <a:t>SoR</a:t>
            </a:r>
            <a:endParaRPr lang="en-US" altLang="ja-JP" sz="2400" dirty="0">
              <a:solidFill>
                <a:srgbClr val="000000"/>
              </a:solidFill>
              <a:latin typeface="メイリオ"/>
            </a:endParaRPr>
          </a:p>
        </p:txBody>
      </p:sp>
      <p:sp>
        <p:nvSpPr>
          <p:cNvPr id="111" name="正方形/長方形 110">
            <a:extLst>
              <a:ext uri="{FF2B5EF4-FFF2-40B4-BE49-F238E27FC236}">
                <a16:creationId xmlns:a16="http://schemas.microsoft.com/office/drawing/2014/main" id="{5A1C5A95-5B20-4F2E-9F6B-1B2C588C9798}"/>
              </a:ext>
            </a:extLst>
          </p:cNvPr>
          <p:cNvSpPr/>
          <p:nvPr/>
        </p:nvSpPr>
        <p:spPr>
          <a:xfrm>
            <a:off x="343577" y="3951721"/>
            <a:ext cx="1053494" cy="461665"/>
          </a:xfrm>
          <a:prstGeom prst="rect">
            <a:avLst/>
          </a:prstGeom>
        </p:spPr>
        <p:txBody>
          <a:bodyPr wrap="none">
            <a:spAutoFit/>
          </a:bodyPr>
          <a:lstStyle/>
          <a:p>
            <a:pPr algn="ctr">
              <a:defRPr/>
            </a:pPr>
            <a:r>
              <a:rPr lang="en-US" altLang="ja-JP" sz="2400" dirty="0">
                <a:solidFill>
                  <a:srgbClr val="000000"/>
                </a:solidFill>
                <a:latin typeface="メイリオ"/>
              </a:rPr>
              <a:t>Social</a:t>
            </a:r>
          </a:p>
        </p:txBody>
      </p:sp>
      <p:sp>
        <p:nvSpPr>
          <p:cNvPr id="112" name="正方形/長方形 111">
            <a:extLst>
              <a:ext uri="{FF2B5EF4-FFF2-40B4-BE49-F238E27FC236}">
                <a16:creationId xmlns:a16="http://schemas.microsoft.com/office/drawing/2014/main" id="{44455F4B-EA70-4C6F-A160-55863F988116}"/>
              </a:ext>
            </a:extLst>
          </p:cNvPr>
          <p:cNvSpPr/>
          <p:nvPr/>
        </p:nvSpPr>
        <p:spPr>
          <a:xfrm>
            <a:off x="7722005" y="1404696"/>
            <a:ext cx="1199367" cy="707886"/>
          </a:xfrm>
          <a:prstGeom prst="rect">
            <a:avLst/>
          </a:prstGeom>
        </p:spPr>
        <p:txBody>
          <a:bodyPr wrap="none">
            <a:spAutoFit/>
          </a:bodyPr>
          <a:lstStyle/>
          <a:p>
            <a:pPr>
              <a:defRPr/>
            </a:pPr>
            <a:r>
              <a:rPr lang="en-US" altLang="ja-JP" sz="2000" dirty="0">
                <a:solidFill>
                  <a:srgbClr val="000000"/>
                </a:solidFill>
                <a:latin typeface="メイリオ"/>
              </a:rPr>
              <a:t>Desktop</a:t>
            </a:r>
          </a:p>
          <a:p>
            <a:pPr algn="ctr">
              <a:defRPr/>
            </a:pPr>
            <a:r>
              <a:rPr lang="en-US" altLang="ja-JP" sz="2000" dirty="0">
                <a:solidFill>
                  <a:srgbClr val="000000"/>
                </a:solidFill>
                <a:latin typeface="メイリオ"/>
              </a:rPr>
              <a:t>APP</a:t>
            </a:r>
          </a:p>
        </p:txBody>
      </p:sp>
      <p:sp>
        <p:nvSpPr>
          <p:cNvPr id="113" name="正方形/長方形 112">
            <a:extLst>
              <a:ext uri="{FF2B5EF4-FFF2-40B4-BE49-F238E27FC236}">
                <a16:creationId xmlns:a16="http://schemas.microsoft.com/office/drawing/2014/main" id="{AFCA2636-8B22-49B4-BFC5-446E060CD1EE}"/>
              </a:ext>
            </a:extLst>
          </p:cNvPr>
          <p:cNvSpPr/>
          <p:nvPr/>
        </p:nvSpPr>
        <p:spPr>
          <a:xfrm>
            <a:off x="7684608" y="3970865"/>
            <a:ext cx="1210588" cy="707886"/>
          </a:xfrm>
          <a:prstGeom prst="rect">
            <a:avLst/>
          </a:prstGeom>
        </p:spPr>
        <p:txBody>
          <a:bodyPr wrap="none">
            <a:spAutoFit/>
          </a:bodyPr>
          <a:lstStyle/>
          <a:p>
            <a:pPr algn="ctr">
              <a:defRPr/>
            </a:pPr>
            <a:r>
              <a:rPr lang="en-US" altLang="ja-JP" sz="2000" dirty="0">
                <a:solidFill>
                  <a:srgbClr val="000000"/>
                </a:solidFill>
                <a:latin typeface="メイリオ"/>
              </a:rPr>
              <a:t>Web</a:t>
            </a:r>
          </a:p>
          <a:p>
            <a:pPr algn="ctr">
              <a:defRPr/>
            </a:pPr>
            <a:r>
              <a:rPr lang="en-US" altLang="ja-JP" sz="2000" dirty="0">
                <a:solidFill>
                  <a:srgbClr val="000000"/>
                </a:solidFill>
                <a:latin typeface="メイリオ"/>
              </a:rPr>
              <a:t>Browser</a:t>
            </a:r>
            <a:endParaRPr lang="ja-JP" altLang="en-US" sz="2000" dirty="0">
              <a:solidFill>
                <a:srgbClr val="000000"/>
              </a:solidFill>
              <a:latin typeface="メイリオ"/>
            </a:endParaRPr>
          </a:p>
        </p:txBody>
      </p:sp>
      <p:sp>
        <p:nvSpPr>
          <p:cNvPr id="114" name="正方形/長方形 113">
            <a:extLst>
              <a:ext uri="{FF2B5EF4-FFF2-40B4-BE49-F238E27FC236}">
                <a16:creationId xmlns:a16="http://schemas.microsoft.com/office/drawing/2014/main" id="{5C90E72B-99BE-40A9-8216-AE1298240CBF}"/>
              </a:ext>
            </a:extLst>
          </p:cNvPr>
          <p:cNvSpPr/>
          <p:nvPr/>
        </p:nvSpPr>
        <p:spPr bwMode="auto">
          <a:xfrm>
            <a:off x="252982" y="424750"/>
            <a:ext cx="1476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srgbClr val="FFFFFF"/>
                </a:solidFill>
                <a:effectLst/>
                <a:uLnTx/>
                <a:uFillTx/>
                <a:latin typeface="メイリオ"/>
              </a:rPr>
              <a:t>Data</a:t>
            </a:r>
            <a:r>
              <a:rPr kumimoji="0" lang="ja-JP" altLang="en-US" b="0" i="0" u="none" strike="noStrike" kern="0" cap="none" spc="0" normalizeH="0" baseline="0" noProof="0" dirty="0">
                <a:ln>
                  <a:noFill/>
                </a:ln>
                <a:solidFill>
                  <a:srgbClr val="FFFFFF"/>
                </a:solidFill>
                <a:effectLst/>
                <a:uLnTx/>
                <a:uFillTx/>
                <a:latin typeface="メイリオ"/>
              </a:rPr>
              <a:t> </a:t>
            </a:r>
            <a:r>
              <a:rPr kumimoji="0" lang="en-US" altLang="ja-JP" b="0" i="0" u="none" strike="noStrike" kern="0" cap="none" spc="0" normalizeH="0" baseline="0" noProof="0" dirty="0">
                <a:ln>
                  <a:noFill/>
                </a:ln>
                <a:solidFill>
                  <a:srgbClr val="FFFFFF"/>
                </a:solidFill>
                <a:effectLst/>
                <a:uLnTx/>
                <a:uFillTx/>
                <a:latin typeface="メイリオ"/>
              </a:rPr>
              <a:t>Source</a:t>
            </a:r>
          </a:p>
        </p:txBody>
      </p:sp>
      <p:sp>
        <p:nvSpPr>
          <p:cNvPr id="115" name="正方形/長方形 114">
            <a:extLst>
              <a:ext uri="{FF2B5EF4-FFF2-40B4-BE49-F238E27FC236}">
                <a16:creationId xmlns:a16="http://schemas.microsoft.com/office/drawing/2014/main" id="{8ACFA7D0-43DC-473A-A4D5-F607F20FFF2D}"/>
              </a:ext>
            </a:extLst>
          </p:cNvPr>
          <p:cNvSpPr/>
          <p:nvPr/>
        </p:nvSpPr>
        <p:spPr bwMode="auto">
          <a:xfrm>
            <a:off x="7648977" y="423978"/>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Consumer</a:t>
            </a:r>
          </a:p>
        </p:txBody>
      </p:sp>
      <p:sp>
        <p:nvSpPr>
          <p:cNvPr id="116" name="正方形/長方形 115">
            <a:extLst>
              <a:ext uri="{FF2B5EF4-FFF2-40B4-BE49-F238E27FC236}">
                <a16:creationId xmlns:a16="http://schemas.microsoft.com/office/drawing/2014/main" id="{5C03F2FD-1FCE-426F-9B43-8D87694E52E1}"/>
              </a:ext>
            </a:extLst>
          </p:cNvPr>
          <p:cNvSpPr/>
          <p:nvPr/>
        </p:nvSpPr>
        <p:spPr bwMode="auto">
          <a:xfrm>
            <a:off x="6128515" y="424901"/>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Publish</a:t>
            </a:r>
          </a:p>
        </p:txBody>
      </p:sp>
      <p:sp>
        <p:nvSpPr>
          <p:cNvPr id="118" name="正方形/長方形 117">
            <a:extLst>
              <a:ext uri="{FF2B5EF4-FFF2-40B4-BE49-F238E27FC236}">
                <a16:creationId xmlns:a16="http://schemas.microsoft.com/office/drawing/2014/main" id="{DE73FCAA-CDB7-4E58-BD3F-144D8CC0080E}"/>
              </a:ext>
            </a:extLst>
          </p:cNvPr>
          <p:cNvSpPr/>
          <p:nvPr/>
        </p:nvSpPr>
        <p:spPr bwMode="auto">
          <a:xfrm>
            <a:off x="4489120" y="414018"/>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Predict</a:t>
            </a:r>
          </a:p>
        </p:txBody>
      </p:sp>
      <p:sp>
        <p:nvSpPr>
          <p:cNvPr id="119" name="正方形/長方形 118">
            <a:extLst>
              <a:ext uri="{FF2B5EF4-FFF2-40B4-BE49-F238E27FC236}">
                <a16:creationId xmlns:a16="http://schemas.microsoft.com/office/drawing/2014/main" id="{4B83ACE9-B4E0-4FDC-B2B4-B354D4E9E70C}"/>
              </a:ext>
            </a:extLst>
          </p:cNvPr>
          <p:cNvSpPr/>
          <p:nvPr/>
        </p:nvSpPr>
        <p:spPr>
          <a:xfrm>
            <a:off x="1723687" y="1757026"/>
            <a:ext cx="739049" cy="461665"/>
          </a:xfrm>
          <a:prstGeom prst="rect">
            <a:avLst/>
          </a:prstGeom>
        </p:spPr>
        <p:txBody>
          <a:bodyPr wrap="none">
            <a:spAutoFit/>
          </a:bodyPr>
          <a:lstStyle/>
          <a:p>
            <a:pPr algn="ctr">
              <a:defRPr/>
            </a:pPr>
            <a:r>
              <a:rPr lang="en-US" altLang="ja-JP" sz="2400" dirty="0">
                <a:solidFill>
                  <a:srgbClr val="000000"/>
                </a:solidFill>
                <a:latin typeface="メイリオ"/>
              </a:rPr>
              <a:t>ETL</a:t>
            </a:r>
          </a:p>
        </p:txBody>
      </p:sp>
      <p:sp>
        <p:nvSpPr>
          <p:cNvPr id="120" name="正方形/長方形 119">
            <a:extLst>
              <a:ext uri="{FF2B5EF4-FFF2-40B4-BE49-F238E27FC236}">
                <a16:creationId xmlns:a16="http://schemas.microsoft.com/office/drawing/2014/main" id="{7D3D7B5B-89B9-460D-A09E-6C45958AD735}"/>
              </a:ext>
            </a:extLst>
          </p:cNvPr>
          <p:cNvSpPr/>
          <p:nvPr/>
        </p:nvSpPr>
        <p:spPr>
          <a:xfrm>
            <a:off x="2433162" y="526743"/>
            <a:ext cx="1743298" cy="461665"/>
          </a:xfrm>
          <a:prstGeom prst="rect">
            <a:avLst/>
          </a:prstGeom>
        </p:spPr>
        <p:txBody>
          <a:bodyPr wrap="none">
            <a:spAutoFit/>
          </a:bodyPr>
          <a:lstStyle/>
          <a:p>
            <a:pPr algn="ctr">
              <a:defRPr/>
            </a:pPr>
            <a:r>
              <a:rPr lang="en-US" altLang="ja-JP" sz="2400" dirty="0">
                <a:solidFill>
                  <a:srgbClr val="000000"/>
                </a:solidFill>
                <a:latin typeface="メイリオ"/>
              </a:rPr>
              <a:t>DWH</a:t>
            </a:r>
            <a:r>
              <a:rPr lang="ja-JP" altLang="en-US" sz="2400" dirty="0">
                <a:solidFill>
                  <a:srgbClr val="000000"/>
                </a:solidFill>
                <a:latin typeface="メイリオ"/>
              </a:rPr>
              <a:t>／</a:t>
            </a:r>
            <a:r>
              <a:rPr lang="en-US" altLang="ja-JP" sz="2400" dirty="0">
                <a:solidFill>
                  <a:srgbClr val="000000"/>
                </a:solidFill>
                <a:latin typeface="メイリオ"/>
              </a:rPr>
              <a:t>DM</a:t>
            </a:r>
          </a:p>
        </p:txBody>
      </p:sp>
      <p:sp>
        <p:nvSpPr>
          <p:cNvPr id="122" name="正方形/長方形 121">
            <a:extLst>
              <a:ext uri="{FF2B5EF4-FFF2-40B4-BE49-F238E27FC236}">
                <a16:creationId xmlns:a16="http://schemas.microsoft.com/office/drawing/2014/main" id="{79BE4445-D783-405C-9D20-AB557D3048D6}"/>
              </a:ext>
            </a:extLst>
          </p:cNvPr>
          <p:cNvSpPr/>
          <p:nvPr/>
        </p:nvSpPr>
        <p:spPr>
          <a:xfrm>
            <a:off x="6016004" y="2404903"/>
            <a:ext cx="1185068" cy="461665"/>
          </a:xfrm>
          <a:prstGeom prst="rect">
            <a:avLst/>
          </a:prstGeom>
        </p:spPr>
        <p:txBody>
          <a:bodyPr wrap="none">
            <a:spAutoFit/>
          </a:bodyPr>
          <a:lstStyle/>
          <a:p>
            <a:pPr algn="ctr">
              <a:defRPr/>
            </a:pPr>
            <a:r>
              <a:rPr lang="en-US" altLang="ja-JP" sz="2400" dirty="0">
                <a:solidFill>
                  <a:srgbClr val="000000"/>
                </a:solidFill>
                <a:latin typeface="メイリオ"/>
              </a:rPr>
              <a:t>Report</a:t>
            </a:r>
          </a:p>
        </p:txBody>
      </p:sp>
      <p:sp>
        <p:nvSpPr>
          <p:cNvPr id="123" name="正方形/長方形 122">
            <a:extLst>
              <a:ext uri="{FF2B5EF4-FFF2-40B4-BE49-F238E27FC236}">
                <a16:creationId xmlns:a16="http://schemas.microsoft.com/office/drawing/2014/main" id="{F964582F-E3B6-473A-8252-0CDEE7F5A4C2}"/>
              </a:ext>
            </a:extLst>
          </p:cNvPr>
          <p:cNvSpPr/>
          <p:nvPr/>
        </p:nvSpPr>
        <p:spPr>
          <a:xfrm>
            <a:off x="6017438" y="1355526"/>
            <a:ext cx="699230" cy="461665"/>
          </a:xfrm>
          <a:prstGeom prst="rect">
            <a:avLst/>
          </a:prstGeom>
        </p:spPr>
        <p:txBody>
          <a:bodyPr wrap="none">
            <a:spAutoFit/>
          </a:bodyPr>
          <a:lstStyle/>
          <a:p>
            <a:pPr algn="ctr">
              <a:defRPr/>
            </a:pPr>
            <a:r>
              <a:rPr lang="en-US" altLang="ja-JP" sz="2400" dirty="0">
                <a:solidFill>
                  <a:srgbClr val="000000"/>
                </a:solidFill>
                <a:latin typeface="メイリオ"/>
              </a:rPr>
              <a:t>API</a:t>
            </a:r>
          </a:p>
        </p:txBody>
      </p:sp>
      <p:sp>
        <p:nvSpPr>
          <p:cNvPr id="124" name="正方形/長方形 123">
            <a:extLst>
              <a:ext uri="{FF2B5EF4-FFF2-40B4-BE49-F238E27FC236}">
                <a16:creationId xmlns:a16="http://schemas.microsoft.com/office/drawing/2014/main" id="{168092EF-5794-43F3-AF09-C988C8E20AC0}"/>
              </a:ext>
            </a:extLst>
          </p:cNvPr>
          <p:cNvSpPr/>
          <p:nvPr/>
        </p:nvSpPr>
        <p:spPr>
          <a:xfrm>
            <a:off x="6046655" y="3908417"/>
            <a:ext cx="514886" cy="461665"/>
          </a:xfrm>
          <a:prstGeom prst="rect">
            <a:avLst/>
          </a:prstGeom>
        </p:spPr>
        <p:txBody>
          <a:bodyPr wrap="none">
            <a:spAutoFit/>
          </a:bodyPr>
          <a:lstStyle/>
          <a:p>
            <a:pPr algn="ctr">
              <a:defRPr/>
            </a:pPr>
            <a:r>
              <a:rPr lang="en-US" altLang="ja-JP" sz="2400" dirty="0">
                <a:solidFill>
                  <a:srgbClr val="000000"/>
                </a:solidFill>
                <a:latin typeface="メイリオ"/>
              </a:rPr>
              <a:t>BI</a:t>
            </a:r>
          </a:p>
        </p:txBody>
      </p:sp>
      <p:graphicFrame>
        <p:nvGraphicFramePr>
          <p:cNvPr id="126" name="図表 125">
            <a:extLst>
              <a:ext uri="{FF2B5EF4-FFF2-40B4-BE49-F238E27FC236}">
                <a16:creationId xmlns:a16="http://schemas.microsoft.com/office/drawing/2014/main" id="{B8AEE609-3AD4-44DE-8701-B9034A62DFCA}"/>
              </a:ext>
            </a:extLst>
          </p:cNvPr>
          <p:cNvGraphicFramePr/>
          <p:nvPr>
            <p:extLst/>
          </p:nvPr>
        </p:nvGraphicFramePr>
        <p:xfrm>
          <a:off x="2535130" y="2659915"/>
          <a:ext cx="3449105" cy="2452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7" name="正方形/長方形 126">
            <a:extLst>
              <a:ext uri="{FF2B5EF4-FFF2-40B4-BE49-F238E27FC236}">
                <a16:creationId xmlns:a16="http://schemas.microsoft.com/office/drawing/2014/main" id="{DB8395AF-2D24-443E-B977-EDDF2CAEA735}"/>
              </a:ext>
            </a:extLst>
          </p:cNvPr>
          <p:cNvSpPr/>
          <p:nvPr/>
        </p:nvSpPr>
        <p:spPr bwMode="auto">
          <a:xfrm>
            <a:off x="3537173" y="2351167"/>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Train</a:t>
            </a:r>
          </a:p>
        </p:txBody>
      </p:sp>
      <p:grpSp>
        <p:nvGrpSpPr>
          <p:cNvPr id="128" name="グループ化 127">
            <a:extLst>
              <a:ext uri="{FF2B5EF4-FFF2-40B4-BE49-F238E27FC236}">
                <a16:creationId xmlns:a16="http://schemas.microsoft.com/office/drawing/2014/main" id="{A2BC742F-EC77-4271-A844-A99F76FA1C1E}"/>
              </a:ext>
            </a:extLst>
          </p:cNvPr>
          <p:cNvGrpSpPr/>
          <p:nvPr/>
        </p:nvGrpSpPr>
        <p:grpSpPr>
          <a:xfrm>
            <a:off x="3783050" y="3189390"/>
            <a:ext cx="990977" cy="1040545"/>
            <a:chOff x="3800634" y="2855287"/>
            <a:chExt cx="990977" cy="1040545"/>
          </a:xfrm>
        </p:grpSpPr>
        <p:sp>
          <p:nvSpPr>
            <p:cNvPr id="129" name="円/楕円 130">
              <a:extLst>
                <a:ext uri="{FF2B5EF4-FFF2-40B4-BE49-F238E27FC236}">
                  <a16:creationId xmlns:a16="http://schemas.microsoft.com/office/drawing/2014/main" id="{56F57A57-1890-4AFF-AD85-DF85E50751F8}"/>
                </a:ext>
              </a:extLst>
            </p:cNvPr>
            <p:cNvSpPr/>
            <p:nvPr/>
          </p:nvSpPr>
          <p:spPr bwMode="auto">
            <a:xfrm>
              <a:off x="3816085" y="3155417"/>
              <a:ext cx="953548" cy="340837"/>
            </a:xfrm>
            <a:prstGeom prst="ellipse">
              <a:avLst/>
            </a:prstGeom>
            <a:solidFill>
              <a:srgbClr val="D6E8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400" b="1" i="0" u="none" strike="noStrike" kern="0" cap="none" spc="0" normalizeH="0" baseline="0" noProof="0">
                <a:ln>
                  <a:noFill/>
                </a:ln>
                <a:solidFill>
                  <a:srgbClr val="000000"/>
                </a:solidFill>
                <a:effectLst/>
                <a:uLnTx/>
                <a:uFillTx/>
                <a:latin typeface="メイリオ"/>
              </a:endParaRPr>
            </a:p>
          </p:txBody>
        </p:sp>
        <p:grpSp>
          <p:nvGrpSpPr>
            <p:cNvPr id="130" name="グループ化 129">
              <a:extLst>
                <a:ext uri="{FF2B5EF4-FFF2-40B4-BE49-F238E27FC236}">
                  <a16:creationId xmlns:a16="http://schemas.microsoft.com/office/drawing/2014/main" id="{8CFB8448-145E-4B71-AE2F-863148C087CD}"/>
                </a:ext>
              </a:extLst>
            </p:cNvPr>
            <p:cNvGrpSpPr>
              <a:grpSpLocks noChangeAspect="1"/>
            </p:cNvGrpSpPr>
            <p:nvPr/>
          </p:nvGrpSpPr>
          <p:grpSpPr>
            <a:xfrm>
              <a:off x="4010843" y="2855287"/>
              <a:ext cx="575769" cy="576876"/>
              <a:chOff x="-1912938" y="1382713"/>
              <a:chExt cx="1651000" cy="1654175"/>
            </a:xfrm>
          </p:grpSpPr>
          <p:sp>
            <p:nvSpPr>
              <p:cNvPr id="132" name="Freeform 24">
                <a:extLst>
                  <a:ext uri="{FF2B5EF4-FFF2-40B4-BE49-F238E27FC236}">
                    <a16:creationId xmlns:a16="http://schemas.microsoft.com/office/drawing/2014/main" id="{717CCD07-6B69-4135-88EE-3513D99A7206}"/>
                  </a:ext>
                </a:extLst>
              </p:cNvPr>
              <p:cNvSpPr>
                <a:spLocks noChangeAspect="1"/>
              </p:cNvSpPr>
              <p:nvPr/>
            </p:nvSpPr>
            <p:spPr bwMode="auto">
              <a:xfrm>
                <a:off x="-1912938" y="1382713"/>
                <a:ext cx="1651000" cy="1654175"/>
              </a:xfrm>
              <a:custGeom>
                <a:avLst/>
                <a:gdLst>
                  <a:gd name="T0" fmla="*/ 416 w 437"/>
                  <a:gd name="T1" fmla="*/ 33 h 438"/>
                  <a:gd name="T2" fmla="*/ 386 w 437"/>
                  <a:gd name="T3" fmla="*/ 0 h 438"/>
                  <a:gd name="T4" fmla="*/ 357 w 437"/>
                  <a:gd name="T5" fmla="*/ 0 h 438"/>
                  <a:gd name="T6" fmla="*/ 328 w 437"/>
                  <a:gd name="T7" fmla="*/ 0 h 438"/>
                  <a:gd name="T8" fmla="*/ 298 w 437"/>
                  <a:gd name="T9" fmla="*/ 0 h 438"/>
                  <a:gd name="T10" fmla="*/ 269 w 437"/>
                  <a:gd name="T11" fmla="*/ 0 h 438"/>
                  <a:gd name="T12" fmla="*/ 240 w 437"/>
                  <a:gd name="T13" fmla="*/ 0 h 438"/>
                  <a:gd name="T14" fmla="*/ 211 w 437"/>
                  <a:gd name="T15" fmla="*/ 0 h 438"/>
                  <a:gd name="T16" fmla="*/ 181 w 437"/>
                  <a:gd name="T17" fmla="*/ 0 h 438"/>
                  <a:gd name="T18" fmla="*/ 152 w 437"/>
                  <a:gd name="T19" fmla="*/ 0 h 438"/>
                  <a:gd name="T20" fmla="*/ 123 w 437"/>
                  <a:gd name="T21" fmla="*/ 0 h 438"/>
                  <a:gd name="T22" fmla="*/ 94 w 437"/>
                  <a:gd name="T23" fmla="*/ 0 h 438"/>
                  <a:gd name="T24" fmla="*/ 64 w 437"/>
                  <a:gd name="T25" fmla="*/ 0 h 438"/>
                  <a:gd name="T26" fmla="*/ 35 w 437"/>
                  <a:gd name="T27" fmla="*/ 0 h 438"/>
                  <a:gd name="T28" fmla="*/ 20 w 437"/>
                  <a:gd name="T29" fmla="*/ 36 h 438"/>
                  <a:gd name="T30" fmla="*/ 20 w 437"/>
                  <a:gd name="T31" fmla="*/ 66 h 438"/>
                  <a:gd name="T32" fmla="*/ 20 w 437"/>
                  <a:gd name="T33" fmla="*/ 95 h 438"/>
                  <a:gd name="T34" fmla="*/ 20 w 437"/>
                  <a:gd name="T35" fmla="*/ 124 h 438"/>
                  <a:gd name="T36" fmla="*/ 20 w 437"/>
                  <a:gd name="T37" fmla="*/ 153 h 438"/>
                  <a:gd name="T38" fmla="*/ 20 w 437"/>
                  <a:gd name="T39" fmla="*/ 183 h 438"/>
                  <a:gd name="T40" fmla="*/ 20 w 437"/>
                  <a:gd name="T41" fmla="*/ 212 h 438"/>
                  <a:gd name="T42" fmla="*/ 20 w 437"/>
                  <a:gd name="T43" fmla="*/ 241 h 438"/>
                  <a:gd name="T44" fmla="*/ 20 w 437"/>
                  <a:gd name="T45" fmla="*/ 270 h 438"/>
                  <a:gd name="T46" fmla="*/ 20 w 437"/>
                  <a:gd name="T47" fmla="*/ 300 h 438"/>
                  <a:gd name="T48" fmla="*/ 20 w 437"/>
                  <a:gd name="T49" fmla="*/ 329 h 438"/>
                  <a:gd name="T50" fmla="*/ 20 w 437"/>
                  <a:gd name="T51" fmla="*/ 358 h 438"/>
                  <a:gd name="T52" fmla="*/ 20 w 437"/>
                  <a:gd name="T53" fmla="*/ 387 h 438"/>
                  <a:gd name="T54" fmla="*/ 20 w 437"/>
                  <a:gd name="T55" fmla="*/ 405 h 438"/>
                  <a:gd name="T56" fmla="*/ 50 w 437"/>
                  <a:gd name="T57" fmla="*/ 438 h 438"/>
                  <a:gd name="T58" fmla="*/ 79 w 437"/>
                  <a:gd name="T59" fmla="*/ 438 h 438"/>
                  <a:gd name="T60" fmla="*/ 108 w 437"/>
                  <a:gd name="T61" fmla="*/ 438 h 438"/>
                  <a:gd name="T62" fmla="*/ 137 w 437"/>
                  <a:gd name="T63" fmla="*/ 438 h 438"/>
                  <a:gd name="T64" fmla="*/ 167 w 437"/>
                  <a:gd name="T65" fmla="*/ 438 h 438"/>
                  <a:gd name="T66" fmla="*/ 196 w 437"/>
                  <a:gd name="T67" fmla="*/ 438 h 438"/>
                  <a:gd name="T68" fmla="*/ 225 w 437"/>
                  <a:gd name="T69" fmla="*/ 438 h 438"/>
                  <a:gd name="T70" fmla="*/ 254 w 437"/>
                  <a:gd name="T71" fmla="*/ 438 h 438"/>
                  <a:gd name="T72" fmla="*/ 284 w 437"/>
                  <a:gd name="T73" fmla="*/ 438 h 438"/>
                  <a:gd name="T74" fmla="*/ 313 w 437"/>
                  <a:gd name="T75" fmla="*/ 438 h 438"/>
                  <a:gd name="T76" fmla="*/ 342 w 437"/>
                  <a:gd name="T77" fmla="*/ 438 h 438"/>
                  <a:gd name="T78" fmla="*/ 371 w 437"/>
                  <a:gd name="T79" fmla="*/ 438 h 438"/>
                  <a:gd name="T80" fmla="*/ 401 w 437"/>
                  <a:gd name="T81" fmla="*/ 438 h 438"/>
                  <a:gd name="T82" fmla="*/ 416 w 437"/>
                  <a:gd name="T83" fmla="*/ 402 h 438"/>
                  <a:gd name="T84" fmla="*/ 416 w 437"/>
                  <a:gd name="T85" fmla="*/ 372 h 438"/>
                  <a:gd name="T86" fmla="*/ 416 w 437"/>
                  <a:gd name="T87" fmla="*/ 343 h 438"/>
                  <a:gd name="T88" fmla="*/ 416 w 437"/>
                  <a:gd name="T89" fmla="*/ 314 h 438"/>
                  <a:gd name="T90" fmla="*/ 416 w 437"/>
                  <a:gd name="T91" fmla="*/ 285 h 438"/>
                  <a:gd name="T92" fmla="*/ 416 w 437"/>
                  <a:gd name="T93" fmla="*/ 255 h 438"/>
                  <a:gd name="T94" fmla="*/ 416 w 437"/>
                  <a:gd name="T95" fmla="*/ 226 h 438"/>
                  <a:gd name="T96" fmla="*/ 416 w 437"/>
                  <a:gd name="T97" fmla="*/ 197 h 438"/>
                  <a:gd name="T98" fmla="*/ 416 w 437"/>
                  <a:gd name="T99" fmla="*/ 168 h 438"/>
                  <a:gd name="T100" fmla="*/ 416 w 437"/>
                  <a:gd name="T101" fmla="*/ 138 h 438"/>
                  <a:gd name="T102" fmla="*/ 416 w 437"/>
                  <a:gd name="T103" fmla="*/ 109 h 438"/>
                  <a:gd name="T104" fmla="*/ 416 w 437"/>
                  <a:gd name="T105" fmla="*/ 80 h 438"/>
                  <a:gd name="T106" fmla="*/ 416 w 437"/>
                  <a:gd name="T107" fmla="*/ 5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38">
                    <a:moveTo>
                      <a:pt x="437" y="51"/>
                    </a:moveTo>
                    <a:cubicBezTo>
                      <a:pt x="437" y="36"/>
                      <a:pt x="437" y="36"/>
                      <a:pt x="437" y="36"/>
                    </a:cubicBezTo>
                    <a:cubicBezTo>
                      <a:pt x="416" y="36"/>
                      <a:pt x="416" y="36"/>
                      <a:pt x="416" y="36"/>
                    </a:cubicBezTo>
                    <a:cubicBezTo>
                      <a:pt x="416" y="33"/>
                      <a:pt x="416" y="33"/>
                      <a:pt x="416" y="33"/>
                    </a:cubicBezTo>
                    <a:cubicBezTo>
                      <a:pt x="416" y="26"/>
                      <a:pt x="411" y="21"/>
                      <a:pt x="404" y="21"/>
                    </a:cubicBezTo>
                    <a:cubicBezTo>
                      <a:pt x="401" y="21"/>
                      <a:pt x="401" y="21"/>
                      <a:pt x="401" y="21"/>
                    </a:cubicBezTo>
                    <a:cubicBezTo>
                      <a:pt x="401" y="0"/>
                      <a:pt x="401" y="0"/>
                      <a:pt x="401" y="0"/>
                    </a:cubicBezTo>
                    <a:cubicBezTo>
                      <a:pt x="386" y="0"/>
                      <a:pt x="386" y="0"/>
                      <a:pt x="386" y="0"/>
                    </a:cubicBezTo>
                    <a:cubicBezTo>
                      <a:pt x="386" y="21"/>
                      <a:pt x="386" y="21"/>
                      <a:pt x="386" y="21"/>
                    </a:cubicBezTo>
                    <a:cubicBezTo>
                      <a:pt x="371" y="21"/>
                      <a:pt x="371" y="21"/>
                      <a:pt x="371" y="21"/>
                    </a:cubicBezTo>
                    <a:cubicBezTo>
                      <a:pt x="371" y="0"/>
                      <a:pt x="371" y="0"/>
                      <a:pt x="371" y="0"/>
                    </a:cubicBezTo>
                    <a:cubicBezTo>
                      <a:pt x="357" y="0"/>
                      <a:pt x="357" y="0"/>
                      <a:pt x="357" y="0"/>
                    </a:cubicBezTo>
                    <a:cubicBezTo>
                      <a:pt x="357" y="21"/>
                      <a:pt x="357" y="21"/>
                      <a:pt x="357" y="21"/>
                    </a:cubicBezTo>
                    <a:cubicBezTo>
                      <a:pt x="342" y="21"/>
                      <a:pt x="342" y="21"/>
                      <a:pt x="342" y="21"/>
                    </a:cubicBezTo>
                    <a:cubicBezTo>
                      <a:pt x="342" y="0"/>
                      <a:pt x="342" y="0"/>
                      <a:pt x="342" y="0"/>
                    </a:cubicBezTo>
                    <a:cubicBezTo>
                      <a:pt x="328" y="0"/>
                      <a:pt x="328" y="0"/>
                      <a:pt x="328" y="0"/>
                    </a:cubicBezTo>
                    <a:cubicBezTo>
                      <a:pt x="328" y="21"/>
                      <a:pt x="328" y="21"/>
                      <a:pt x="328" y="21"/>
                    </a:cubicBezTo>
                    <a:cubicBezTo>
                      <a:pt x="313" y="21"/>
                      <a:pt x="313" y="21"/>
                      <a:pt x="313" y="21"/>
                    </a:cubicBezTo>
                    <a:cubicBezTo>
                      <a:pt x="313" y="0"/>
                      <a:pt x="313" y="0"/>
                      <a:pt x="313" y="0"/>
                    </a:cubicBezTo>
                    <a:cubicBezTo>
                      <a:pt x="298" y="0"/>
                      <a:pt x="298" y="0"/>
                      <a:pt x="298" y="0"/>
                    </a:cubicBezTo>
                    <a:cubicBezTo>
                      <a:pt x="298" y="21"/>
                      <a:pt x="298" y="21"/>
                      <a:pt x="298" y="21"/>
                    </a:cubicBezTo>
                    <a:cubicBezTo>
                      <a:pt x="284" y="21"/>
                      <a:pt x="284" y="21"/>
                      <a:pt x="284" y="21"/>
                    </a:cubicBezTo>
                    <a:cubicBezTo>
                      <a:pt x="284" y="0"/>
                      <a:pt x="284" y="0"/>
                      <a:pt x="284" y="0"/>
                    </a:cubicBezTo>
                    <a:cubicBezTo>
                      <a:pt x="269" y="0"/>
                      <a:pt x="269" y="0"/>
                      <a:pt x="269" y="0"/>
                    </a:cubicBezTo>
                    <a:cubicBezTo>
                      <a:pt x="269" y="21"/>
                      <a:pt x="269" y="21"/>
                      <a:pt x="269" y="21"/>
                    </a:cubicBezTo>
                    <a:cubicBezTo>
                      <a:pt x="254" y="21"/>
                      <a:pt x="254" y="21"/>
                      <a:pt x="254" y="21"/>
                    </a:cubicBezTo>
                    <a:cubicBezTo>
                      <a:pt x="254" y="0"/>
                      <a:pt x="254" y="0"/>
                      <a:pt x="254" y="0"/>
                    </a:cubicBezTo>
                    <a:cubicBezTo>
                      <a:pt x="240" y="0"/>
                      <a:pt x="240" y="0"/>
                      <a:pt x="240" y="0"/>
                    </a:cubicBezTo>
                    <a:cubicBezTo>
                      <a:pt x="240" y="21"/>
                      <a:pt x="240" y="21"/>
                      <a:pt x="240" y="21"/>
                    </a:cubicBezTo>
                    <a:cubicBezTo>
                      <a:pt x="225" y="21"/>
                      <a:pt x="225" y="21"/>
                      <a:pt x="225" y="21"/>
                    </a:cubicBezTo>
                    <a:cubicBezTo>
                      <a:pt x="225" y="0"/>
                      <a:pt x="225" y="0"/>
                      <a:pt x="225" y="0"/>
                    </a:cubicBezTo>
                    <a:cubicBezTo>
                      <a:pt x="211" y="0"/>
                      <a:pt x="211" y="0"/>
                      <a:pt x="211" y="0"/>
                    </a:cubicBezTo>
                    <a:cubicBezTo>
                      <a:pt x="211" y="21"/>
                      <a:pt x="211" y="21"/>
                      <a:pt x="211" y="21"/>
                    </a:cubicBezTo>
                    <a:cubicBezTo>
                      <a:pt x="196" y="21"/>
                      <a:pt x="196" y="21"/>
                      <a:pt x="196" y="21"/>
                    </a:cubicBezTo>
                    <a:cubicBezTo>
                      <a:pt x="196" y="0"/>
                      <a:pt x="196" y="0"/>
                      <a:pt x="196" y="0"/>
                    </a:cubicBezTo>
                    <a:cubicBezTo>
                      <a:pt x="181" y="0"/>
                      <a:pt x="181" y="0"/>
                      <a:pt x="181" y="0"/>
                    </a:cubicBezTo>
                    <a:cubicBezTo>
                      <a:pt x="181" y="21"/>
                      <a:pt x="181" y="21"/>
                      <a:pt x="181" y="21"/>
                    </a:cubicBezTo>
                    <a:cubicBezTo>
                      <a:pt x="167" y="21"/>
                      <a:pt x="167" y="21"/>
                      <a:pt x="167" y="21"/>
                    </a:cubicBezTo>
                    <a:cubicBezTo>
                      <a:pt x="167" y="0"/>
                      <a:pt x="167" y="0"/>
                      <a:pt x="167" y="0"/>
                    </a:cubicBezTo>
                    <a:cubicBezTo>
                      <a:pt x="152" y="0"/>
                      <a:pt x="152" y="0"/>
                      <a:pt x="152" y="0"/>
                    </a:cubicBezTo>
                    <a:cubicBezTo>
                      <a:pt x="152" y="21"/>
                      <a:pt x="152" y="21"/>
                      <a:pt x="152" y="21"/>
                    </a:cubicBezTo>
                    <a:cubicBezTo>
                      <a:pt x="137" y="21"/>
                      <a:pt x="137" y="21"/>
                      <a:pt x="137" y="21"/>
                    </a:cubicBezTo>
                    <a:cubicBezTo>
                      <a:pt x="137" y="0"/>
                      <a:pt x="137" y="0"/>
                      <a:pt x="137" y="0"/>
                    </a:cubicBezTo>
                    <a:cubicBezTo>
                      <a:pt x="123" y="0"/>
                      <a:pt x="123" y="0"/>
                      <a:pt x="123" y="0"/>
                    </a:cubicBezTo>
                    <a:cubicBezTo>
                      <a:pt x="123" y="21"/>
                      <a:pt x="123" y="21"/>
                      <a:pt x="123" y="21"/>
                    </a:cubicBezTo>
                    <a:cubicBezTo>
                      <a:pt x="108" y="21"/>
                      <a:pt x="108" y="21"/>
                      <a:pt x="108" y="21"/>
                    </a:cubicBezTo>
                    <a:cubicBezTo>
                      <a:pt x="108" y="0"/>
                      <a:pt x="108" y="0"/>
                      <a:pt x="108" y="0"/>
                    </a:cubicBezTo>
                    <a:cubicBezTo>
                      <a:pt x="94" y="0"/>
                      <a:pt x="94" y="0"/>
                      <a:pt x="94" y="0"/>
                    </a:cubicBezTo>
                    <a:cubicBezTo>
                      <a:pt x="94" y="21"/>
                      <a:pt x="94" y="21"/>
                      <a:pt x="94" y="21"/>
                    </a:cubicBezTo>
                    <a:cubicBezTo>
                      <a:pt x="79" y="21"/>
                      <a:pt x="79" y="21"/>
                      <a:pt x="79" y="21"/>
                    </a:cubicBezTo>
                    <a:cubicBezTo>
                      <a:pt x="79" y="0"/>
                      <a:pt x="79" y="0"/>
                      <a:pt x="79" y="0"/>
                    </a:cubicBezTo>
                    <a:cubicBezTo>
                      <a:pt x="64" y="0"/>
                      <a:pt x="64" y="0"/>
                      <a:pt x="64" y="0"/>
                    </a:cubicBezTo>
                    <a:cubicBezTo>
                      <a:pt x="64" y="21"/>
                      <a:pt x="64" y="21"/>
                      <a:pt x="64" y="21"/>
                    </a:cubicBezTo>
                    <a:cubicBezTo>
                      <a:pt x="50" y="21"/>
                      <a:pt x="50" y="21"/>
                      <a:pt x="50" y="21"/>
                    </a:cubicBezTo>
                    <a:cubicBezTo>
                      <a:pt x="50" y="0"/>
                      <a:pt x="50" y="0"/>
                      <a:pt x="50" y="0"/>
                    </a:cubicBezTo>
                    <a:cubicBezTo>
                      <a:pt x="35" y="0"/>
                      <a:pt x="35" y="0"/>
                      <a:pt x="35" y="0"/>
                    </a:cubicBezTo>
                    <a:cubicBezTo>
                      <a:pt x="35" y="21"/>
                      <a:pt x="35" y="21"/>
                      <a:pt x="35" y="21"/>
                    </a:cubicBezTo>
                    <a:cubicBezTo>
                      <a:pt x="32" y="21"/>
                      <a:pt x="32" y="21"/>
                      <a:pt x="32" y="21"/>
                    </a:cubicBezTo>
                    <a:cubicBezTo>
                      <a:pt x="25" y="21"/>
                      <a:pt x="20" y="26"/>
                      <a:pt x="20" y="33"/>
                    </a:cubicBezTo>
                    <a:cubicBezTo>
                      <a:pt x="20" y="36"/>
                      <a:pt x="20" y="36"/>
                      <a:pt x="20" y="36"/>
                    </a:cubicBezTo>
                    <a:cubicBezTo>
                      <a:pt x="0" y="36"/>
                      <a:pt x="0" y="36"/>
                      <a:pt x="0" y="36"/>
                    </a:cubicBezTo>
                    <a:cubicBezTo>
                      <a:pt x="0" y="51"/>
                      <a:pt x="0" y="51"/>
                      <a:pt x="0" y="51"/>
                    </a:cubicBezTo>
                    <a:cubicBezTo>
                      <a:pt x="20" y="51"/>
                      <a:pt x="20" y="51"/>
                      <a:pt x="20" y="51"/>
                    </a:cubicBezTo>
                    <a:cubicBezTo>
                      <a:pt x="20" y="66"/>
                      <a:pt x="20" y="66"/>
                      <a:pt x="20" y="66"/>
                    </a:cubicBezTo>
                    <a:cubicBezTo>
                      <a:pt x="0" y="66"/>
                      <a:pt x="0" y="66"/>
                      <a:pt x="0" y="66"/>
                    </a:cubicBezTo>
                    <a:cubicBezTo>
                      <a:pt x="0" y="80"/>
                      <a:pt x="0" y="80"/>
                      <a:pt x="0" y="80"/>
                    </a:cubicBezTo>
                    <a:cubicBezTo>
                      <a:pt x="20" y="80"/>
                      <a:pt x="20" y="80"/>
                      <a:pt x="20" y="80"/>
                    </a:cubicBezTo>
                    <a:cubicBezTo>
                      <a:pt x="20" y="95"/>
                      <a:pt x="20" y="95"/>
                      <a:pt x="20" y="95"/>
                    </a:cubicBezTo>
                    <a:cubicBezTo>
                      <a:pt x="0" y="95"/>
                      <a:pt x="0" y="95"/>
                      <a:pt x="0" y="95"/>
                    </a:cubicBezTo>
                    <a:cubicBezTo>
                      <a:pt x="0" y="109"/>
                      <a:pt x="0" y="109"/>
                      <a:pt x="0" y="109"/>
                    </a:cubicBezTo>
                    <a:cubicBezTo>
                      <a:pt x="20" y="109"/>
                      <a:pt x="20" y="109"/>
                      <a:pt x="20" y="109"/>
                    </a:cubicBezTo>
                    <a:cubicBezTo>
                      <a:pt x="20" y="124"/>
                      <a:pt x="20" y="124"/>
                      <a:pt x="20" y="124"/>
                    </a:cubicBezTo>
                    <a:cubicBezTo>
                      <a:pt x="0" y="124"/>
                      <a:pt x="0" y="124"/>
                      <a:pt x="0" y="124"/>
                    </a:cubicBezTo>
                    <a:cubicBezTo>
                      <a:pt x="0" y="138"/>
                      <a:pt x="0" y="138"/>
                      <a:pt x="0" y="138"/>
                    </a:cubicBezTo>
                    <a:cubicBezTo>
                      <a:pt x="20" y="138"/>
                      <a:pt x="20" y="138"/>
                      <a:pt x="20" y="138"/>
                    </a:cubicBezTo>
                    <a:cubicBezTo>
                      <a:pt x="20" y="153"/>
                      <a:pt x="20" y="153"/>
                      <a:pt x="20" y="153"/>
                    </a:cubicBezTo>
                    <a:cubicBezTo>
                      <a:pt x="0" y="153"/>
                      <a:pt x="0" y="153"/>
                      <a:pt x="0" y="153"/>
                    </a:cubicBezTo>
                    <a:cubicBezTo>
                      <a:pt x="0" y="168"/>
                      <a:pt x="0" y="168"/>
                      <a:pt x="0" y="168"/>
                    </a:cubicBezTo>
                    <a:cubicBezTo>
                      <a:pt x="20" y="168"/>
                      <a:pt x="20" y="168"/>
                      <a:pt x="20" y="168"/>
                    </a:cubicBezTo>
                    <a:cubicBezTo>
                      <a:pt x="20" y="183"/>
                      <a:pt x="20" y="183"/>
                      <a:pt x="20" y="183"/>
                    </a:cubicBezTo>
                    <a:cubicBezTo>
                      <a:pt x="0" y="183"/>
                      <a:pt x="0" y="183"/>
                      <a:pt x="0" y="183"/>
                    </a:cubicBezTo>
                    <a:cubicBezTo>
                      <a:pt x="0" y="197"/>
                      <a:pt x="0" y="197"/>
                      <a:pt x="0" y="197"/>
                    </a:cubicBezTo>
                    <a:cubicBezTo>
                      <a:pt x="20" y="197"/>
                      <a:pt x="20" y="197"/>
                      <a:pt x="20" y="197"/>
                    </a:cubicBezTo>
                    <a:cubicBezTo>
                      <a:pt x="20" y="212"/>
                      <a:pt x="20" y="212"/>
                      <a:pt x="20" y="212"/>
                    </a:cubicBezTo>
                    <a:cubicBezTo>
                      <a:pt x="0" y="212"/>
                      <a:pt x="0" y="212"/>
                      <a:pt x="0" y="212"/>
                    </a:cubicBezTo>
                    <a:cubicBezTo>
                      <a:pt x="0" y="226"/>
                      <a:pt x="0" y="226"/>
                      <a:pt x="0" y="226"/>
                    </a:cubicBezTo>
                    <a:cubicBezTo>
                      <a:pt x="20" y="226"/>
                      <a:pt x="20" y="226"/>
                      <a:pt x="20" y="226"/>
                    </a:cubicBezTo>
                    <a:cubicBezTo>
                      <a:pt x="20" y="241"/>
                      <a:pt x="20" y="241"/>
                      <a:pt x="20" y="241"/>
                    </a:cubicBezTo>
                    <a:cubicBezTo>
                      <a:pt x="0" y="241"/>
                      <a:pt x="0" y="241"/>
                      <a:pt x="0" y="241"/>
                    </a:cubicBezTo>
                    <a:cubicBezTo>
                      <a:pt x="0" y="255"/>
                      <a:pt x="0" y="255"/>
                      <a:pt x="0" y="255"/>
                    </a:cubicBezTo>
                    <a:cubicBezTo>
                      <a:pt x="20" y="255"/>
                      <a:pt x="20" y="255"/>
                      <a:pt x="20" y="255"/>
                    </a:cubicBezTo>
                    <a:cubicBezTo>
                      <a:pt x="20" y="270"/>
                      <a:pt x="20" y="270"/>
                      <a:pt x="20" y="270"/>
                    </a:cubicBezTo>
                    <a:cubicBezTo>
                      <a:pt x="0" y="270"/>
                      <a:pt x="0" y="270"/>
                      <a:pt x="0" y="270"/>
                    </a:cubicBezTo>
                    <a:cubicBezTo>
                      <a:pt x="0" y="285"/>
                      <a:pt x="0" y="285"/>
                      <a:pt x="0" y="285"/>
                    </a:cubicBezTo>
                    <a:cubicBezTo>
                      <a:pt x="20" y="285"/>
                      <a:pt x="20" y="285"/>
                      <a:pt x="20" y="285"/>
                    </a:cubicBezTo>
                    <a:cubicBezTo>
                      <a:pt x="20" y="300"/>
                      <a:pt x="20" y="300"/>
                      <a:pt x="20" y="300"/>
                    </a:cubicBezTo>
                    <a:cubicBezTo>
                      <a:pt x="0" y="300"/>
                      <a:pt x="0" y="300"/>
                      <a:pt x="0" y="300"/>
                    </a:cubicBezTo>
                    <a:cubicBezTo>
                      <a:pt x="0" y="314"/>
                      <a:pt x="0" y="314"/>
                      <a:pt x="0" y="314"/>
                    </a:cubicBezTo>
                    <a:cubicBezTo>
                      <a:pt x="20" y="314"/>
                      <a:pt x="20" y="314"/>
                      <a:pt x="20" y="314"/>
                    </a:cubicBezTo>
                    <a:cubicBezTo>
                      <a:pt x="20" y="329"/>
                      <a:pt x="20" y="329"/>
                      <a:pt x="20" y="329"/>
                    </a:cubicBezTo>
                    <a:cubicBezTo>
                      <a:pt x="0" y="329"/>
                      <a:pt x="0" y="329"/>
                      <a:pt x="0" y="329"/>
                    </a:cubicBezTo>
                    <a:cubicBezTo>
                      <a:pt x="0" y="343"/>
                      <a:pt x="0" y="343"/>
                      <a:pt x="0" y="343"/>
                    </a:cubicBezTo>
                    <a:cubicBezTo>
                      <a:pt x="20" y="343"/>
                      <a:pt x="20" y="343"/>
                      <a:pt x="20" y="343"/>
                    </a:cubicBezTo>
                    <a:cubicBezTo>
                      <a:pt x="20" y="358"/>
                      <a:pt x="20" y="358"/>
                      <a:pt x="20" y="358"/>
                    </a:cubicBezTo>
                    <a:cubicBezTo>
                      <a:pt x="0" y="358"/>
                      <a:pt x="0" y="358"/>
                      <a:pt x="0" y="358"/>
                    </a:cubicBezTo>
                    <a:cubicBezTo>
                      <a:pt x="0" y="372"/>
                      <a:pt x="0" y="372"/>
                      <a:pt x="0" y="372"/>
                    </a:cubicBezTo>
                    <a:cubicBezTo>
                      <a:pt x="20" y="372"/>
                      <a:pt x="20" y="372"/>
                      <a:pt x="20" y="372"/>
                    </a:cubicBezTo>
                    <a:cubicBezTo>
                      <a:pt x="20" y="387"/>
                      <a:pt x="20" y="387"/>
                      <a:pt x="20" y="387"/>
                    </a:cubicBezTo>
                    <a:cubicBezTo>
                      <a:pt x="0" y="387"/>
                      <a:pt x="0" y="387"/>
                      <a:pt x="0" y="387"/>
                    </a:cubicBezTo>
                    <a:cubicBezTo>
                      <a:pt x="0" y="402"/>
                      <a:pt x="0" y="402"/>
                      <a:pt x="0" y="402"/>
                    </a:cubicBezTo>
                    <a:cubicBezTo>
                      <a:pt x="20" y="402"/>
                      <a:pt x="20" y="402"/>
                      <a:pt x="20" y="402"/>
                    </a:cubicBezTo>
                    <a:cubicBezTo>
                      <a:pt x="20" y="405"/>
                      <a:pt x="20" y="405"/>
                      <a:pt x="20" y="405"/>
                    </a:cubicBezTo>
                    <a:cubicBezTo>
                      <a:pt x="20" y="412"/>
                      <a:pt x="25" y="417"/>
                      <a:pt x="32" y="417"/>
                    </a:cubicBezTo>
                    <a:cubicBezTo>
                      <a:pt x="35" y="417"/>
                      <a:pt x="35" y="417"/>
                      <a:pt x="35" y="417"/>
                    </a:cubicBezTo>
                    <a:cubicBezTo>
                      <a:pt x="35" y="438"/>
                      <a:pt x="35" y="438"/>
                      <a:pt x="35" y="438"/>
                    </a:cubicBezTo>
                    <a:cubicBezTo>
                      <a:pt x="50" y="438"/>
                      <a:pt x="50" y="438"/>
                      <a:pt x="50" y="438"/>
                    </a:cubicBezTo>
                    <a:cubicBezTo>
                      <a:pt x="50" y="417"/>
                      <a:pt x="50" y="417"/>
                      <a:pt x="50" y="417"/>
                    </a:cubicBezTo>
                    <a:cubicBezTo>
                      <a:pt x="64" y="417"/>
                      <a:pt x="64" y="417"/>
                      <a:pt x="64" y="417"/>
                    </a:cubicBezTo>
                    <a:cubicBezTo>
                      <a:pt x="64" y="438"/>
                      <a:pt x="64" y="438"/>
                      <a:pt x="64" y="438"/>
                    </a:cubicBezTo>
                    <a:cubicBezTo>
                      <a:pt x="79" y="438"/>
                      <a:pt x="79" y="438"/>
                      <a:pt x="79" y="438"/>
                    </a:cubicBezTo>
                    <a:cubicBezTo>
                      <a:pt x="79" y="417"/>
                      <a:pt x="79" y="417"/>
                      <a:pt x="79" y="417"/>
                    </a:cubicBezTo>
                    <a:cubicBezTo>
                      <a:pt x="94" y="417"/>
                      <a:pt x="94" y="417"/>
                      <a:pt x="94" y="417"/>
                    </a:cubicBezTo>
                    <a:cubicBezTo>
                      <a:pt x="94" y="438"/>
                      <a:pt x="94" y="438"/>
                      <a:pt x="94" y="438"/>
                    </a:cubicBezTo>
                    <a:cubicBezTo>
                      <a:pt x="108" y="438"/>
                      <a:pt x="108" y="438"/>
                      <a:pt x="108" y="438"/>
                    </a:cubicBezTo>
                    <a:cubicBezTo>
                      <a:pt x="108" y="417"/>
                      <a:pt x="108" y="417"/>
                      <a:pt x="108" y="417"/>
                    </a:cubicBezTo>
                    <a:cubicBezTo>
                      <a:pt x="123" y="417"/>
                      <a:pt x="123" y="417"/>
                      <a:pt x="123" y="417"/>
                    </a:cubicBezTo>
                    <a:cubicBezTo>
                      <a:pt x="123" y="438"/>
                      <a:pt x="123" y="438"/>
                      <a:pt x="123" y="438"/>
                    </a:cubicBezTo>
                    <a:cubicBezTo>
                      <a:pt x="137" y="438"/>
                      <a:pt x="137" y="438"/>
                      <a:pt x="137" y="438"/>
                    </a:cubicBezTo>
                    <a:cubicBezTo>
                      <a:pt x="137" y="417"/>
                      <a:pt x="137" y="417"/>
                      <a:pt x="137" y="417"/>
                    </a:cubicBezTo>
                    <a:cubicBezTo>
                      <a:pt x="152" y="417"/>
                      <a:pt x="152" y="417"/>
                      <a:pt x="152" y="417"/>
                    </a:cubicBezTo>
                    <a:cubicBezTo>
                      <a:pt x="152" y="438"/>
                      <a:pt x="152" y="438"/>
                      <a:pt x="152" y="438"/>
                    </a:cubicBezTo>
                    <a:cubicBezTo>
                      <a:pt x="167" y="438"/>
                      <a:pt x="167" y="438"/>
                      <a:pt x="167" y="438"/>
                    </a:cubicBezTo>
                    <a:cubicBezTo>
                      <a:pt x="167" y="417"/>
                      <a:pt x="167" y="417"/>
                      <a:pt x="167" y="417"/>
                    </a:cubicBezTo>
                    <a:cubicBezTo>
                      <a:pt x="181" y="417"/>
                      <a:pt x="181" y="417"/>
                      <a:pt x="181" y="417"/>
                    </a:cubicBezTo>
                    <a:cubicBezTo>
                      <a:pt x="181" y="438"/>
                      <a:pt x="181" y="438"/>
                      <a:pt x="181" y="438"/>
                    </a:cubicBezTo>
                    <a:cubicBezTo>
                      <a:pt x="196" y="438"/>
                      <a:pt x="196" y="438"/>
                      <a:pt x="196" y="438"/>
                    </a:cubicBezTo>
                    <a:cubicBezTo>
                      <a:pt x="196" y="417"/>
                      <a:pt x="196" y="417"/>
                      <a:pt x="196" y="417"/>
                    </a:cubicBezTo>
                    <a:cubicBezTo>
                      <a:pt x="211" y="417"/>
                      <a:pt x="211" y="417"/>
                      <a:pt x="211" y="417"/>
                    </a:cubicBezTo>
                    <a:cubicBezTo>
                      <a:pt x="211" y="438"/>
                      <a:pt x="211" y="438"/>
                      <a:pt x="211" y="438"/>
                    </a:cubicBezTo>
                    <a:cubicBezTo>
                      <a:pt x="225" y="438"/>
                      <a:pt x="225" y="438"/>
                      <a:pt x="225" y="438"/>
                    </a:cubicBezTo>
                    <a:cubicBezTo>
                      <a:pt x="225" y="417"/>
                      <a:pt x="225" y="417"/>
                      <a:pt x="225" y="417"/>
                    </a:cubicBezTo>
                    <a:cubicBezTo>
                      <a:pt x="240" y="417"/>
                      <a:pt x="240" y="417"/>
                      <a:pt x="240" y="417"/>
                    </a:cubicBezTo>
                    <a:cubicBezTo>
                      <a:pt x="240" y="438"/>
                      <a:pt x="240" y="438"/>
                      <a:pt x="240" y="438"/>
                    </a:cubicBezTo>
                    <a:cubicBezTo>
                      <a:pt x="254" y="438"/>
                      <a:pt x="254" y="438"/>
                      <a:pt x="254" y="438"/>
                    </a:cubicBezTo>
                    <a:cubicBezTo>
                      <a:pt x="254" y="417"/>
                      <a:pt x="254" y="417"/>
                      <a:pt x="254" y="417"/>
                    </a:cubicBezTo>
                    <a:cubicBezTo>
                      <a:pt x="269" y="417"/>
                      <a:pt x="269" y="417"/>
                      <a:pt x="269" y="417"/>
                    </a:cubicBezTo>
                    <a:cubicBezTo>
                      <a:pt x="269" y="438"/>
                      <a:pt x="269" y="438"/>
                      <a:pt x="269" y="438"/>
                    </a:cubicBezTo>
                    <a:cubicBezTo>
                      <a:pt x="284" y="438"/>
                      <a:pt x="284" y="438"/>
                      <a:pt x="284" y="438"/>
                    </a:cubicBezTo>
                    <a:cubicBezTo>
                      <a:pt x="284" y="417"/>
                      <a:pt x="284" y="417"/>
                      <a:pt x="284" y="417"/>
                    </a:cubicBezTo>
                    <a:cubicBezTo>
                      <a:pt x="298" y="417"/>
                      <a:pt x="298" y="417"/>
                      <a:pt x="298" y="417"/>
                    </a:cubicBezTo>
                    <a:cubicBezTo>
                      <a:pt x="298" y="438"/>
                      <a:pt x="298" y="438"/>
                      <a:pt x="298" y="438"/>
                    </a:cubicBezTo>
                    <a:cubicBezTo>
                      <a:pt x="313" y="438"/>
                      <a:pt x="313" y="438"/>
                      <a:pt x="313" y="438"/>
                    </a:cubicBezTo>
                    <a:cubicBezTo>
                      <a:pt x="313" y="417"/>
                      <a:pt x="313" y="417"/>
                      <a:pt x="313" y="417"/>
                    </a:cubicBezTo>
                    <a:cubicBezTo>
                      <a:pt x="328" y="417"/>
                      <a:pt x="328" y="417"/>
                      <a:pt x="328" y="417"/>
                    </a:cubicBezTo>
                    <a:cubicBezTo>
                      <a:pt x="328" y="438"/>
                      <a:pt x="328" y="438"/>
                      <a:pt x="328" y="438"/>
                    </a:cubicBezTo>
                    <a:cubicBezTo>
                      <a:pt x="342" y="438"/>
                      <a:pt x="342" y="438"/>
                      <a:pt x="342" y="438"/>
                    </a:cubicBezTo>
                    <a:cubicBezTo>
                      <a:pt x="342" y="417"/>
                      <a:pt x="342" y="417"/>
                      <a:pt x="342" y="417"/>
                    </a:cubicBezTo>
                    <a:cubicBezTo>
                      <a:pt x="357" y="417"/>
                      <a:pt x="357" y="417"/>
                      <a:pt x="357" y="417"/>
                    </a:cubicBezTo>
                    <a:cubicBezTo>
                      <a:pt x="357" y="438"/>
                      <a:pt x="357" y="438"/>
                      <a:pt x="357" y="438"/>
                    </a:cubicBezTo>
                    <a:cubicBezTo>
                      <a:pt x="371" y="438"/>
                      <a:pt x="371" y="438"/>
                      <a:pt x="371" y="438"/>
                    </a:cubicBezTo>
                    <a:cubicBezTo>
                      <a:pt x="371" y="417"/>
                      <a:pt x="371" y="417"/>
                      <a:pt x="371" y="417"/>
                    </a:cubicBezTo>
                    <a:cubicBezTo>
                      <a:pt x="386" y="417"/>
                      <a:pt x="386" y="417"/>
                      <a:pt x="386" y="417"/>
                    </a:cubicBezTo>
                    <a:cubicBezTo>
                      <a:pt x="386" y="438"/>
                      <a:pt x="386" y="438"/>
                      <a:pt x="386" y="438"/>
                    </a:cubicBezTo>
                    <a:cubicBezTo>
                      <a:pt x="401" y="438"/>
                      <a:pt x="401" y="438"/>
                      <a:pt x="401" y="438"/>
                    </a:cubicBezTo>
                    <a:cubicBezTo>
                      <a:pt x="401" y="417"/>
                      <a:pt x="401" y="417"/>
                      <a:pt x="401" y="417"/>
                    </a:cubicBezTo>
                    <a:cubicBezTo>
                      <a:pt x="404" y="417"/>
                      <a:pt x="404" y="417"/>
                      <a:pt x="404" y="417"/>
                    </a:cubicBezTo>
                    <a:cubicBezTo>
                      <a:pt x="411" y="417"/>
                      <a:pt x="416" y="412"/>
                      <a:pt x="416" y="405"/>
                    </a:cubicBezTo>
                    <a:cubicBezTo>
                      <a:pt x="416" y="402"/>
                      <a:pt x="416" y="402"/>
                      <a:pt x="416" y="402"/>
                    </a:cubicBezTo>
                    <a:cubicBezTo>
                      <a:pt x="437" y="402"/>
                      <a:pt x="437" y="402"/>
                      <a:pt x="437" y="402"/>
                    </a:cubicBezTo>
                    <a:cubicBezTo>
                      <a:pt x="437" y="387"/>
                      <a:pt x="437" y="387"/>
                      <a:pt x="437" y="387"/>
                    </a:cubicBezTo>
                    <a:cubicBezTo>
                      <a:pt x="416" y="387"/>
                      <a:pt x="416" y="387"/>
                      <a:pt x="416" y="387"/>
                    </a:cubicBezTo>
                    <a:cubicBezTo>
                      <a:pt x="416" y="372"/>
                      <a:pt x="416" y="372"/>
                      <a:pt x="416" y="372"/>
                    </a:cubicBezTo>
                    <a:cubicBezTo>
                      <a:pt x="437" y="372"/>
                      <a:pt x="437" y="372"/>
                      <a:pt x="437" y="372"/>
                    </a:cubicBezTo>
                    <a:cubicBezTo>
                      <a:pt x="437" y="358"/>
                      <a:pt x="437" y="358"/>
                      <a:pt x="437" y="358"/>
                    </a:cubicBezTo>
                    <a:cubicBezTo>
                      <a:pt x="416" y="358"/>
                      <a:pt x="416" y="358"/>
                      <a:pt x="416" y="358"/>
                    </a:cubicBezTo>
                    <a:cubicBezTo>
                      <a:pt x="416" y="343"/>
                      <a:pt x="416" y="343"/>
                      <a:pt x="416" y="343"/>
                    </a:cubicBezTo>
                    <a:cubicBezTo>
                      <a:pt x="437" y="343"/>
                      <a:pt x="437" y="343"/>
                      <a:pt x="437" y="343"/>
                    </a:cubicBezTo>
                    <a:cubicBezTo>
                      <a:pt x="437" y="329"/>
                      <a:pt x="437" y="329"/>
                      <a:pt x="437" y="329"/>
                    </a:cubicBezTo>
                    <a:cubicBezTo>
                      <a:pt x="416" y="329"/>
                      <a:pt x="416" y="329"/>
                      <a:pt x="416" y="329"/>
                    </a:cubicBezTo>
                    <a:cubicBezTo>
                      <a:pt x="416" y="314"/>
                      <a:pt x="416" y="314"/>
                      <a:pt x="416" y="314"/>
                    </a:cubicBezTo>
                    <a:cubicBezTo>
                      <a:pt x="437" y="314"/>
                      <a:pt x="437" y="314"/>
                      <a:pt x="437" y="314"/>
                    </a:cubicBezTo>
                    <a:cubicBezTo>
                      <a:pt x="437" y="300"/>
                      <a:pt x="437" y="300"/>
                      <a:pt x="437" y="300"/>
                    </a:cubicBezTo>
                    <a:cubicBezTo>
                      <a:pt x="416" y="300"/>
                      <a:pt x="416" y="300"/>
                      <a:pt x="416" y="300"/>
                    </a:cubicBezTo>
                    <a:cubicBezTo>
                      <a:pt x="416" y="285"/>
                      <a:pt x="416" y="285"/>
                      <a:pt x="416" y="285"/>
                    </a:cubicBezTo>
                    <a:cubicBezTo>
                      <a:pt x="437" y="285"/>
                      <a:pt x="437" y="285"/>
                      <a:pt x="437" y="285"/>
                    </a:cubicBezTo>
                    <a:cubicBezTo>
                      <a:pt x="437" y="270"/>
                      <a:pt x="437" y="270"/>
                      <a:pt x="437" y="270"/>
                    </a:cubicBezTo>
                    <a:cubicBezTo>
                      <a:pt x="416" y="270"/>
                      <a:pt x="416" y="270"/>
                      <a:pt x="416" y="270"/>
                    </a:cubicBezTo>
                    <a:cubicBezTo>
                      <a:pt x="416" y="255"/>
                      <a:pt x="416" y="255"/>
                      <a:pt x="416" y="255"/>
                    </a:cubicBezTo>
                    <a:cubicBezTo>
                      <a:pt x="437" y="255"/>
                      <a:pt x="437" y="255"/>
                      <a:pt x="437" y="255"/>
                    </a:cubicBezTo>
                    <a:cubicBezTo>
                      <a:pt x="437" y="241"/>
                      <a:pt x="437" y="241"/>
                      <a:pt x="437" y="241"/>
                    </a:cubicBezTo>
                    <a:cubicBezTo>
                      <a:pt x="416" y="241"/>
                      <a:pt x="416" y="241"/>
                      <a:pt x="416" y="241"/>
                    </a:cubicBezTo>
                    <a:cubicBezTo>
                      <a:pt x="416" y="226"/>
                      <a:pt x="416" y="226"/>
                      <a:pt x="416" y="226"/>
                    </a:cubicBezTo>
                    <a:cubicBezTo>
                      <a:pt x="437" y="226"/>
                      <a:pt x="437" y="226"/>
                      <a:pt x="437" y="226"/>
                    </a:cubicBezTo>
                    <a:cubicBezTo>
                      <a:pt x="437" y="212"/>
                      <a:pt x="437" y="212"/>
                      <a:pt x="437" y="212"/>
                    </a:cubicBezTo>
                    <a:cubicBezTo>
                      <a:pt x="416" y="212"/>
                      <a:pt x="416" y="212"/>
                      <a:pt x="416" y="212"/>
                    </a:cubicBezTo>
                    <a:cubicBezTo>
                      <a:pt x="416" y="197"/>
                      <a:pt x="416" y="197"/>
                      <a:pt x="416" y="197"/>
                    </a:cubicBezTo>
                    <a:cubicBezTo>
                      <a:pt x="437" y="197"/>
                      <a:pt x="437" y="197"/>
                      <a:pt x="437" y="197"/>
                    </a:cubicBezTo>
                    <a:cubicBezTo>
                      <a:pt x="437" y="183"/>
                      <a:pt x="437" y="183"/>
                      <a:pt x="437" y="183"/>
                    </a:cubicBezTo>
                    <a:cubicBezTo>
                      <a:pt x="416" y="183"/>
                      <a:pt x="416" y="183"/>
                      <a:pt x="416" y="183"/>
                    </a:cubicBezTo>
                    <a:cubicBezTo>
                      <a:pt x="416" y="168"/>
                      <a:pt x="416" y="168"/>
                      <a:pt x="416" y="168"/>
                    </a:cubicBezTo>
                    <a:cubicBezTo>
                      <a:pt x="437" y="168"/>
                      <a:pt x="437" y="168"/>
                      <a:pt x="437" y="168"/>
                    </a:cubicBezTo>
                    <a:cubicBezTo>
                      <a:pt x="437" y="153"/>
                      <a:pt x="437" y="153"/>
                      <a:pt x="437" y="153"/>
                    </a:cubicBezTo>
                    <a:cubicBezTo>
                      <a:pt x="416" y="153"/>
                      <a:pt x="416" y="153"/>
                      <a:pt x="416" y="153"/>
                    </a:cubicBezTo>
                    <a:cubicBezTo>
                      <a:pt x="416" y="138"/>
                      <a:pt x="416" y="138"/>
                      <a:pt x="416" y="138"/>
                    </a:cubicBezTo>
                    <a:cubicBezTo>
                      <a:pt x="437" y="138"/>
                      <a:pt x="437" y="138"/>
                      <a:pt x="437" y="138"/>
                    </a:cubicBezTo>
                    <a:cubicBezTo>
                      <a:pt x="437" y="124"/>
                      <a:pt x="437" y="124"/>
                      <a:pt x="437" y="124"/>
                    </a:cubicBezTo>
                    <a:cubicBezTo>
                      <a:pt x="416" y="124"/>
                      <a:pt x="416" y="124"/>
                      <a:pt x="416" y="124"/>
                    </a:cubicBezTo>
                    <a:cubicBezTo>
                      <a:pt x="416" y="109"/>
                      <a:pt x="416" y="109"/>
                      <a:pt x="416" y="109"/>
                    </a:cubicBezTo>
                    <a:cubicBezTo>
                      <a:pt x="437" y="109"/>
                      <a:pt x="437" y="109"/>
                      <a:pt x="437" y="109"/>
                    </a:cubicBezTo>
                    <a:cubicBezTo>
                      <a:pt x="437" y="95"/>
                      <a:pt x="437" y="95"/>
                      <a:pt x="437" y="95"/>
                    </a:cubicBezTo>
                    <a:cubicBezTo>
                      <a:pt x="416" y="95"/>
                      <a:pt x="416" y="95"/>
                      <a:pt x="416" y="95"/>
                    </a:cubicBezTo>
                    <a:cubicBezTo>
                      <a:pt x="416" y="80"/>
                      <a:pt x="416" y="80"/>
                      <a:pt x="416" y="80"/>
                    </a:cubicBezTo>
                    <a:cubicBezTo>
                      <a:pt x="437" y="80"/>
                      <a:pt x="437" y="80"/>
                      <a:pt x="437" y="80"/>
                    </a:cubicBezTo>
                    <a:cubicBezTo>
                      <a:pt x="437" y="66"/>
                      <a:pt x="437" y="66"/>
                      <a:pt x="437" y="66"/>
                    </a:cubicBezTo>
                    <a:cubicBezTo>
                      <a:pt x="416" y="66"/>
                      <a:pt x="416" y="66"/>
                      <a:pt x="416" y="66"/>
                    </a:cubicBezTo>
                    <a:cubicBezTo>
                      <a:pt x="416" y="51"/>
                      <a:pt x="416" y="51"/>
                      <a:pt x="416" y="51"/>
                    </a:cubicBezTo>
                    <a:lnTo>
                      <a:pt x="437" y="5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33" name="Freeform 25">
                <a:extLst>
                  <a:ext uri="{FF2B5EF4-FFF2-40B4-BE49-F238E27FC236}">
                    <a16:creationId xmlns:a16="http://schemas.microsoft.com/office/drawing/2014/main" id="{1A352BDB-ADCA-42B7-94EB-175166FD1F70}"/>
                  </a:ext>
                </a:extLst>
              </p:cNvPr>
              <p:cNvSpPr>
                <a:spLocks noChangeAspect="1" noEditPoints="1"/>
              </p:cNvSpPr>
              <p:nvPr/>
            </p:nvSpPr>
            <p:spPr bwMode="auto">
              <a:xfrm>
                <a:off x="-1735138" y="1568451"/>
                <a:ext cx="1287463" cy="1284288"/>
              </a:xfrm>
              <a:custGeom>
                <a:avLst/>
                <a:gdLst>
                  <a:gd name="T0" fmla="*/ 269 w 341"/>
                  <a:gd name="T1" fmla="*/ 60 h 340"/>
                  <a:gd name="T2" fmla="*/ 281 w 341"/>
                  <a:gd name="T3" fmla="*/ 72 h 340"/>
                  <a:gd name="T4" fmla="*/ 281 w 341"/>
                  <a:gd name="T5" fmla="*/ 268 h 340"/>
                  <a:gd name="T6" fmla="*/ 269 w 341"/>
                  <a:gd name="T7" fmla="*/ 280 h 340"/>
                  <a:gd name="T8" fmla="*/ 73 w 341"/>
                  <a:gd name="T9" fmla="*/ 280 h 340"/>
                  <a:gd name="T10" fmla="*/ 61 w 341"/>
                  <a:gd name="T11" fmla="*/ 268 h 340"/>
                  <a:gd name="T12" fmla="*/ 61 w 341"/>
                  <a:gd name="T13" fmla="*/ 72 h 340"/>
                  <a:gd name="T14" fmla="*/ 73 w 341"/>
                  <a:gd name="T15" fmla="*/ 60 h 340"/>
                  <a:gd name="T16" fmla="*/ 269 w 341"/>
                  <a:gd name="T17" fmla="*/ 60 h 340"/>
                  <a:gd name="T18" fmla="*/ 269 w 341"/>
                  <a:gd name="T19" fmla="*/ 48 h 340"/>
                  <a:gd name="T20" fmla="*/ 73 w 341"/>
                  <a:gd name="T21" fmla="*/ 48 h 340"/>
                  <a:gd name="T22" fmla="*/ 49 w 341"/>
                  <a:gd name="T23" fmla="*/ 72 h 340"/>
                  <a:gd name="T24" fmla="*/ 49 w 341"/>
                  <a:gd name="T25" fmla="*/ 268 h 340"/>
                  <a:gd name="T26" fmla="*/ 73 w 341"/>
                  <a:gd name="T27" fmla="*/ 292 h 340"/>
                  <a:gd name="T28" fmla="*/ 269 w 341"/>
                  <a:gd name="T29" fmla="*/ 292 h 340"/>
                  <a:gd name="T30" fmla="*/ 293 w 341"/>
                  <a:gd name="T31" fmla="*/ 268 h 340"/>
                  <a:gd name="T32" fmla="*/ 293 w 341"/>
                  <a:gd name="T33" fmla="*/ 72 h 340"/>
                  <a:gd name="T34" fmla="*/ 269 w 341"/>
                  <a:gd name="T35" fmla="*/ 48 h 340"/>
                  <a:gd name="T36" fmla="*/ 13 w 341"/>
                  <a:gd name="T37" fmla="*/ 0 h 340"/>
                  <a:gd name="T38" fmla="*/ 0 w 341"/>
                  <a:gd name="T39" fmla="*/ 13 h 340"/>
                  <a:gd name="T40" fmla="*/ 13 w 341"/>
                  <a:gd name="T41" fmla="*/ 26 h 340"/>
                  <a:gd name="T42" fmla="*/ 26 w 341"/>
                  <a:gd name="T43" fmla="*/ 13 h 340"/>
                  <a:gd name="T44" fmla="*/ 13 w 341"/>
                  <a:gd name="T45" fmla="*/ 0 h 340"/>
                  <a:gd name="T46" fmla="*/ 328 w 341"/>
                  <a:gd name="T47" fmla="*/ 0 h 340"/>
                  <a:gd name="T48" fmla="*/ 315 w 341"/>
                  <a:gd name="T49" fmla="*/ 13 h 340"/>
                  <a:gd name="T50" fmla="*/ 328 w 341"/>
                  <a:gd name="T51" fmla="*/ 26 h 340"/>
                  <a:gd name="T52" fmla="*/ 341 w 341"/>
                  <a:gd name="T53" fmla="*/ 13 h 340"/>
                  <a:gd name="T54" fmla="*/ 328 w 341"/>
                  <a:gd name="T55" fmla="*/ 0 h 340"/>
                  <a:gd name="T56" fmla="*/ 13 w 341"/>
                  <a:gd name="T57" fmla="*/ 314 h 340"/>
                  <a:gd name="T58" fmla="*/ 0 w 341"/>
                  <a:gd name="T59" fmla="*/ 327 h 340"/>
                  <a:gd name="T60" fmla="*/ 13 w 341"/>
                  <a:gd name="T61" fmla="*/ 340 h 340"/>
                  <a:gd name="T62" fmla="*/ 26 w 341"/>
                  <a:gd name="T63" fmla="*/ 327 h 340"/>
                  <a:gd name="T64" fmla="*/ 13 w 341"/>
                  <a:gd name="T65" fmla="*/ 314 h 340"/>
                  <a:gd name="T66" fmla="*/ 328 w 341"/>
                  <a:gd name="T67" fmla="*/ 314 h 340"/>
                  <a:gd name="T68" fmla="*/ 315 w 341"/>
                  <a:gd name="T69" fmla="*/ 327 h 340"/>
                  <a:gd name="T70" fmla="*/ 328 w 341"/>
                  <a:gd name="T71" fmla="*/ 340 h 340"/>
                  <a:gd name="T72" fmla="*/ 341 w 341"/>
                  <a:gd name="T73" fmla="*/ 327 h 340"/>
                  <a:gd name="T74" fmla="*/ 328 w 341"/>
                  <a:gd name="T75"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340">
                    <a:moveTo>
                      <a:pt x="269" y="60"/>
                    </a:moveTo>
                    <a:cubicBezTo>
                      <a:pt x="276" y="60"/>
                      <a:pt x="281" y="65"/>
                      <a:pt x="281" y="72"/>
                    </a:cubicBezTo>
                    <a:cubicBezTo>
                      <a:pt x="281" y="268"/>
                      <a:pt x="281" y="268"/>
                      <a:pt x="281" y="268"/>
                    </a:cubicBezTo>
                    <a:cubicBezTo>
                      <a:pt x="281" y="275"/>
                      <a:pt x="276" y="280"/>
                      <a:pt x="269" y="280"/>
                    </a:cubicBezTo>
                    <a:cubicBezTo>
                      <a:pt x="73" y="280"/>
                      <a:pt x="73" y="280"/>
                      <a:pt x="73" y="280"/>
                    </a:cubicBezTo>
                    <a:cubicBezTo>
                      <a:pt x="66" y="280"/>
                      <a:pt x="61" y="275"/>
                      <a:pt x="61" y="268"/>
                    </a:cubicBezTo>
                    <a:cubicBezTo>
                      <a:pt x="61" y="72"/>
                      <a:pt x="61" y="72"/>
                      <a:pt x="61" y="72"/>
                    </a:cubicBezTo>
                    <a:cubicBezTo>
                      <a:pt x="61" y="65"/>
                      <a:pt x="66" y="60"/>
                      <a:pt x="73" y="60"/>
                    </a:cubicBezTo>
                    <a:cubicBezTo>
                      <a:pt x="269" y="60"/>
                      <a:pt x="269" y="60"/>
                      <a:pt x="269" y="60"/>
                    </a:cubicBezTo>
                    <a:moveTo>
                      <a:pt x="269" y="48"/>
                    </a:moveTo>
                    <a:cubicBezTo>
                      <a:pt x="73" y="48"/>
                      <a:pt x="73" y="48"/>
                      <a:pt x="73" y="48"/>
                    </a:cubicBezTo>
                    <a:cubicBezTo>
                      <a:pt x="60" y="48"/>
                      <a:pt x="49" y="59"/>
                      <a:pt x="49" y="72"/>
                    </a:cubicBezTo>
                    <a:cubicBezTo>
                      <a:pt x="49" y="268"/>
                      <a:pt x="49" y="268"/>
                      <a:pt x="49" y="268"/>
                    </a:cubicBezTo>
                    <a:cubicBezTo>
                      <a:pt x="49" y="281"/>
                      <a:pt x="60" y="292"/>
                      <a:pt x="73" y="292"/>
                    </a:cubicBezTo>
                    <a:cubicBezTo>
                      <a:pt x="269" y="292"/>
                      <a:pt x="269" y="292"/>
                      <a:pt x="269" y="292"/>
                    </a:cubicBezTo>
                    <a:cubicBezTo>
                      <a:pt x="282" y="292"/>
                      <a:pt x="293" y="281"/>
                      <a:pt x="293" y="268"/>
                    </a:cubicBezTo>
                    <a:cubicBezTo>
                      <a:pt x="293" y="72"/>
                      <a:pt x="293" y="72"/>
                      <a:pt x="293" y="72"/>
                    </a:cubicBezTo>
                    <a:cubicBezTo>
                      <a:pt x="293" y="59"/>
                      <a:pt x="282" y="48"/>
                      <a:pt x="269" y="48"/>
                    </a:cubicBezTo>
                    <a:close/>
                    <a:moveTo>
                      <a:pt x="13" y="0"/>
                    </a:moveTo>
                    <a:cubicBezTo>
                      <a:pt x="6" y="0"/>
                      <a:pt x="0" y="5"/>
                      <a:pt x="0" y="13"/>
                    </a:cubicBezTo>
                    <a:cubicBezTo>
                      <a:pt x="0" y="20"/>
                      <a:pt x="6" y="26"/>
                      <a:pt x="13" y="26"/>
                    </a:cubicBezTo>
                    <a:cubicBezTo>
                      <a:pt x="21" y="26"/>
                      <a:pt x="26" y="20"/>
                      <a:pt x="26" y="13"/>
                    </a:cubicBezTo>
                    <a:cubicBezTo>
                      <a:pt x="26" y="5"/>
                      <a:pt x="21" y="0"/>
                      <a:pt x="13" y="0"/>
                    </a:cubicBezTo>
                    <a:close/>
                    <a:moveTo>
                      <a:pt x="328" y="0"/>
                    </a:moveTo>
                    <a:cubicBezTo>
                      <a:pt x="321" y="0"/>
                      <a:pt x="315" y="5"/>
                      <a:pt x="315" y="13"/>
                    </a:cubicBezTo>
                    <a:cubicBezTo>
                      <a:pt x="315" y="20"/>
                      <a:pt x="321" y="26"/>
                      <a:pt x="328" y="26"/>
                    </a:cubicBezTo>
                    <a:cubicBezTo>
                      <a:pt x="336" y="26"/>
                      <a:pt x="341" y="20"/>
                      <a:pt x="341" y="13"/>
                    </a:cubicBezTo>
                    <a:cubicBezTo>
                      <a:pt x="341" y="5"/>
                      <a:pt x="336" y="0"/>
                      <a:pt x="328" y="0"/>
                    </a:cubicBezTo>
                    <a:close/>
                    <a:moveTo>
                      <a:pt x="13" y="314"/>
                    </a:moveTo>
                    <a:cubicBezTo>
                      <a:pt x="6" y="314"/>
                      <a:pt x="0" y="320"/>
                      <a:pt x="0" y="327"/>
                    </a:cubicBezTo>
                    <a:cubicBezTo>
                      <a:pt x="0" y="335"/>
                      <a:pt x="6" y="340"/>
                      <a:pt x="13" y="340"/>
                    </a:cubicBezTo>
                    <a:cubicBezTo>
                      <a:pt x="21" y="340"/>
                      <a:pt x="26" y="335"/>
                      <a:pt x="26" y="327"/>
                    </a:cubicBezTo>
                    <a:cubicBezTo>
                      <a:pt x="26" y="320"/>
                      <a:pt x="21" y="314"/>
                      <a:pt x="13" y="314"/>
                    </a:cubicBezTo>
                    <a:close/>
                    <a:moveTo>
                      <a:pt x="328" y="314"/>
                    </a:moveTo>
                    <a:cubicBezTo>
                      <a:pt x="321" y="314"/>
                      <a:pt x="315" y="320"/>
                      <a:pt x="315" y="327"/>
                    </a:cubicBezTo>
                    <a:cubicBezTo>
                      <a:pt x="315" y="335"/>
                      <a:pt x="321" y="340"/>
                      <a:pt x="328" y="340"/>
                    </a:cubicBezTo>
                    <a:cubicBezTo>
                      <a:pt x="336" y="340"/>
                      <a:pt x="341" y="335"/>
                      <a:pt x="341" y="327"/>
                    </a:cubicBezTo>
                    <a:cubicBezTo>
                      <a:pt x="341" y="320"/>
                      <a:pt x="336" y="314"/>
                      <a:pt x="328" y="3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131" name="正方形/長方形 130">
              <a:extLst>
                <a:ext uri="{FF2B5EF4-FFF2-40B4-BE49-F238E27FC236}">
                  <a16:creationId xmlns:a16="http://schemas.microsoft.com/office/drawing/2014/main" id="{17DD2C50-216E-441A-809C-AEA5AC8AB0CD}"/>
                </a:ext>
              </a:extLst>
            </p:cNvPr>
            <p:cNvSpPr/>
            <p:nvPr/>
          </p:nvSpPr>
          <p:spPr>
            <a:xfrm>
              <a:off x="3800634" y="3372612"/>
              <a:ext cx="990977" cy="52322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800" b="1" i="0" u="none" strike="noStrike" kern="0" cap="none" spc="0" normalizeH="0" baseline="0" noProof="0" dirty="0">
                  <a:ln>
                    <a:noFill/>
                  </a:ln>
                  <a:effectLst/>
                  <a:uLnTx/>
                  <a:uFillTx/>
                  <a:latin typeface="メイリオ"/>
                </a:rPr>
                <a:t>GPU</a:t>
              </a:r>
            </a:p>
          </p:txBody>
        </p:sp>
      </p:grpSp>
      <p:sp>
        <p:nvSpPr>
          <p:cNvPr id="139" name="正方形/長方形 138">
            <a:extLst>
              <a:ext uri="{FF2B5EF4-FFF2-40B4-BE49-F238E27FC236}">
                <a16:creationId xmlns:a16="http://schemas.microsoft.com/office/drawing/2014/main" id="{51E83634-E54D-4923-9600-894DFDFDC4F6}"/>
              </a:ext>
            </a:extLst>
          </p:cNvPr>
          <p:cNvSpPr/>
          <p:nvPr/>
        </p:nvSpPr>
        <p:spPr>
          <a:xfrm>
            <a:off x="1518739" y="2679201"/>
            <a:ext cx="1166859"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0" name="正方形/長方形 139">
            <a:extLst>
              <a:ext uri="{FF2B5EF4-FFF2-40B4-BE49-F238E27FC236}">
                <a16:creationId xmlns:a16="http://schemas.microsoft.com/office/drawing/2014/main" id="{BCB7CF69-F444-4D11-AC51-24056DFE80FD}"/>
              </a:ext>
            </a:extLst>
          </p:cNvPr>
          <p:cNvSpPr/>
          <p:nvPr/>
        </p:nvSpPr>
        <p:spPr>
          <a:xfrm>
            <a:off x="2759300" y="1401689"/>
            <a:ext cx="1166858"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1" name="正方形/長方形 140">
            <a:extLst>
              <a:ext uri="{FF2B5EF4-FFF2-40B4-BE49-F238E27FC236}">
                <a16:creationId xmlns:a16="http://schemas.microsoft.com/office/drawing/2014/main" id="{71FCD86E-5F5C-49C7-AAA9-D3B574A7F743}"/>
              </a:ext>
            </a:extLst>
          </p:cNvPr>
          <p:cNvSpPr/>
          <p:nvPr/>
        </p:nvSpPr>
        <p:spPr>
          <a:xfrm>
            <a:off x="6222816" y="3169813"/>
            <a:ext cx="1166858"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Reporting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2" name="正方形/長方形 141">
            <a:extLst>
              <a:ext uri="{FF2B5EF4-FFF2-40B4-BE49-F238E27FC236}">
                <a16:creationId xmlns:a16="http://schemas.microsoft.com/office/drawing/2014/main" id="{CED0E78B-4030-4980-AC57-1FFE10B3704C}"/>
              </a:ext>
            </a:extLst>
          </p:cNvPr>
          <p:cNvSpPr/>
          <p:nvPr/>
        </p:nvSpPr>
        <p:spPr>
          <a:xfrm>
            <a:off x="6270274" y="1954069"/>
            <a:ext cx="116685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p:txBody>
      </p:sp>
      <p:sp>
        <p:nvSpPr>
          <p:cNvPr id="143" name="正方形/長方形 142">
            <a:extLst>
              <a:ext uri="{FF2B5EF4-FFF2-40B4-BE49-F238E27FC236}">
                <a16:creationId xmlns:a16="http://schemas.microsoft.com/office/drawing/2014/main" id="{220A4AB6-01EF-4FDC-81AE-E5ECBC5545D0}"/>
              </a:ext>
            </a:extLst>
          </p:cNvPr>
          <p:cNvSpPr/>
          <p:nvPr/>
        </p:nvSpPr>
        <p:spPr>
          <a:xfrm>
            <a:off x="6159356" y="4510404"/>
            <a:ext cx="1400063"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Report</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p:txBody>
      </p:sp>
      <p:sp>
        <p:nvSpPr>
          <p:cNvPr id="134" name="正方形/長方形 133">
            <a:extLst>
              <a:ext uri="{FF2B5EF4-FFF2-40B4-BE49-F238E27FC236}">
                <a16:creationId xmlns:a16="http://schemas.microsoft.com/office/drawing/2014/main" id="{26B712DA-1A28-4332-8DBD-53E20DF2A435}"/>
              </a:ext>
            </a:extLst>
          </p:cNvPr>
          <p:cNvSpPr/>
          <p:nvPr/>
        </p:nvSpPr>
        <p:spPr bwMode="auto">
          <a:xfrm>
            <a:off x="4193754" y="352387"/>
            <a:ext cx="1813738" cy="4549744"/>
          </a:xfrm>
          <a:prstGeom prst="rect">
            <a:avLst/>
          </a:prstGeom>
          <a:solidFill>
            <a:schemeClr val="bg1">
              <a:lumMod val="50000"/>
              <a:alpha val="85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35" name="フリーフォーム: 図形 134">
            <a:extLst>
              <a:ext uri="{FF2B5EF4-FFF2-40B4-BE49-F238E27FC236}">
                <a16:creationId xmlns:a16="http://schemas.microsoft.com/office/drawing/2014/main" id="{C382375A-F6BF-4D1C-9B6E-C3E8974776AE}"/>
              </a:ext>
            </a:extLst>
          </p:cNvPr>
          <p:cNvSpPr/>
          <p:nvPr/>
        </p:nvSpPr>
        <p:spPr bwMode="auto">
          <a:xfrm>
            <a:off x="828144" y="1787090"/>
            <a:ext cx="3392163" cy="3115041"/>
          </a:xfrm>
          <a:custGeom>
            <a:avLst/>
            <a:gdLst>
              <a:gd name="connsiteX0" fmla="*/ 3023754 w 3034145"/>
              <a:gd name="connsiteY0" fmla="*/ 0 h 3034145"/>
              <a:gd name="connsiteX1" fmla="*/ 0 w 3034145"/>
              <a:gd name="connsiteY1" fmla="*/ 3034145 h 3034145"/>
              <a:gd name="connsiteX2" fmla="*/ 3034145 w 3034145"/>
              <a:gd name="connsiteY2" fmla="*/ 3034145 h 3034145"/>
              <a:gd name="connsiteX3" fmla="*/ 3023754 w 3034145"/>
              <a:gd name="connsiteY3" fmla="*/ 0 h 3034145"/>
            </a:gdLst>
            <a:ahLst/>
            <a:cxnLst>
              <a:cxn ang="0">
                <a:pos x="connsiteX0" y="connsiteY0"/>
              </a:cxn>
              <a:cxn ang="0">
                <a:pos x="connsiteX1" y="connsiteY1"/>
              </a:cxn>
              <a:cxn ang="0">
                <a:pos x="connsiteX2" y="connsiteY2"/>
              </a:cxn>
              <a:cxn ang="0">
                <a:pos x="connsiteX3" y="connsiteY3"/>
              </a:cxn>
            </a:cxnLst>
            <a:rect l="l" t="t" r="r" b="b"/>
            <a:pathLst>
              <a:path w="3034145" h="3034145">
                <a:moveTo>
                  <a:pt x="3023754" y="0"/>
                </a:moveTo>
                <a:lnTo>
                  <a:pt x="0" y="3034145"/>
                </a:lnTo>
                <a:lnTo>
                  <a:pt x="3034145" y="3034145"/>
                </a:lnTo>
                <a:cubicBezTo>
                  <a:pt x="3030681" y="2022763"/>
                  <a:pt x="3027218" y="1011382"/>
                  <a:pt x="3023754" y="0"/>
                </a:cubicBezTo>
                <a:close/>
              </a:path>
            </a:pathLst>
          </a:custGeom>
          <a:solidFill>
            <a:schemeClr val="bg1">
              <a:lumMod val="50000"/>
              <a:alpha val="85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36" name="正方形/長方形 135">
            <a:extLst>
              <a:ext uri="{FF2B5EF4-FFF2-40B4-BE49-F238E27FC236}">
                <a16:creationId xmlns:a16="http://schemas.microsoft.com/office/drawing/2014/main" id="{D8121D96-7040-453D-86D6-9F938A14B9AD}"/>
              </a:ext>
            </a:extLst>
          </p:cNvPr>
          <p:cNvSpPr/>
          <p:nvPr/>
        </p:nvSpPr>
        <p:spPr bwMode="auto">
          <a:xfrm>
            <a:off x="2844850" y="3536109"/>
            <a:ext cx="2832962" cy="996355"/>
          </a:xfrm>
          <a:prstGeom prst="rect">
            <a:avLst/>
          </a:prstGeom>
          <a:solidFill>
            <a:schemeClr val="accent3">
              <a:alpha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メイリオ"/>
                <a:ea typeface="メイリオ"/>
                <a:cs typeface="+mn-cs"/>
              </a:rPr>
              <a:t>SQL</a:t>
            </a:r>
            <a:r>
              <a:rPr kumimoji="1" lang="ja-JP" altLang="en-US" sz="2000" b="0" i="0" u="none" strike="noStrike" kern="1200" cap="none" spc="0" normalizeH="0" baseline="0" noProof="0" dirty="0">
                <a:ln>
                  <a:noFill/>
                </a:ln>
                <a:solidFill>
                  <a:srgbClr val="FFFFFF"/>
                </a:solidFill>
                <a:effectLst/>
                <a:uLnTx/>
                <a:uFillTx/>
                <a:latin typeface="メイリオ"/>
                <a:ea typeface="メイリオ"/>
                <a:cs typeface="+mn-cs"/>
              </a:rPr>
              <a:t> </a:t>
            </a:r>
            <a:r>
              <a:rPr kumimoji="1" lang="en-US" altLang="ja-JP" sz="2000" b="0" i="0" u="none" strike="noStrike" kern="1200" cap="none" spc="0" normalizeH="0" baseline="0" noProof="0" dirty="0">
                <a:ln>
                  <a:noFill/>
                </a:ln>
                <a:solidFill>
                  <a:srgbClr val="FFFFFF"/>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FFFF"/>
                </a:solidFill>
                <a:effectLst/>
                <a:uLnTx/>
                <a:uFillTx/>
                <a:latin typeface="メイリオ"/>
                <a:ea typeface="メイリオ"/>
                <a:cs typeface="+mn-cs"/>
              </a:rPr>
              <a:t>の</a:t>
            </a:r>
            <a:r>
              <a:rPr lang="ja-JP" altLang="en-US" sz="2000" dirty="0">
                <a:solidFill>
                  <a:srgbClr val="FFFFFF"/>
                </a:solidFill>
                <a:latin typeface="メイリオ"/>
                <a:ea typeface="メイリオ"/>
              </a:rPr>
              <a:t>門外</a:t>
            </a:r>
            <a:endParaRPr kumimoji="1" lang="ja-JP" altLang="en-US" sz="2000" b="0" i="0" u="none" strike="noStrike" kern="1200" cap="none" spc="0" normalizeH="0" baseline="0" noProof="0" dirty="0">
              <a:ln>
                <a:noFill/>
              </a:ln>
              <a:solidFill>
                <a:srgbClr val="FFFFFF"/>
              </a:solidFill>
              <a:effectLst/>
              <a:uLnTx/>
              <a:uFillTx/>
              <a:latin typeface="メイリオ"/>
              <a:ea typeface="メイリオ"/>
              <a:cs typeface="+mn-cs"/>
            </a:endParaRPr>
          </a:p>
        </p:txBody>
      </p:sp>
      <p:sp>
        <p:nvSpPr>
          <p:cNvPr id="137" name="フリーフォーム: 図形 136">
            <a:extLst>
              <a:ext uri="{FF2B5EF4-FFF2-40B4-BE49-F238E27FC236}">
                <a16:creationId xmlns:a16="http://schemas.microsoft.com/office/drawing/2014/main" id="{8ADD9B6D-1611-4F68-9426-28966C58EF99}"/>
              </a:ext>
            </a:extLst>
          </p:cNvPr>
          <p:cNvSpPr/>
          <p:nvPr/>
        </p:nvSpPr>
        <p:spPr bwMode="auto">
          <a:xfrm>
            <a:off x="777451" y="358484"/>
            <a:ext cx="5233942" cy="4573504"/>
          </a:xfrm>
          <a:custGeom>
            <a:avLst/>
            <a:gdLst>
              <a:gd name="connsiteX0" fmla="*/ 3007696 w 4640013"/>
              <a:gd name="connsiteY0" fmla="*/ 0 h 4390631"/>
              <a:gd name="connsiteX1" fmla="*/ 3007696 w 4640013"/>
              <a:gd name="connsiteY1" fmla="*/ 1382935 h 4390631"/>
              <a:gd name="connsiteX2" fmla="*/ 0 w 4640013"/>
              <a:gd name="connsiteY2" fmla="*/ 4390631 h 4390631"/>
              <a:gd name="connsiteX3" fmla="*/ 4640013 w 4640013"/>
              <a:gd name="connsiteY3" fmla="*/ 4390631 h 4390631"/>
              <a:gd name="connsiteX4" fmla="*/ 4640013 w 4640013"/>
              <a:gd name="connsiteY4" fmla="*/ 0 h 4390631"/>
              <a:gd name="connsiteX5" fmla="*/ 3007696 w 4640013"/>
              <a:gd name="connsiteY5" fmla="*/ 0 h 439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0013" h="4390631">
                <a:moveTo>
                  <a:pt x="3007696" y="0"/>
                </a:moveTo>
                <a:lnTo>
                  <a:pt x="3007696" y="1382935"/>
                </a:lnTo>
                <a:lnTo>
                  <a:pt x="0" y="4390631"/>
                </a:lnTo>
                <a:lnTo>
                  <a:pt x="4640013" y="4390631"/>
                </a:lnTo>
                <a:lnTo>
                  <a:pt x="4640013" y="0"/>
                </a:lnTo>
                <a:lnTo>
                  <a:pt x="3007696" y="0"/>
                </a:lnTo>
                <a:close/>
              </a:path>
            </a:pathLst>
          </a:custGeom>
          <a:noFill/>
          <a:ln w="5715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372884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heel(1)">
                                      <p:cBhvr>
                                        <p:cTn id="7" dur="20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500"/>
                                        <p:tgtEl>
                                          <p:spTgt spid="1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500"/>
                                        <p:tgtEl>
                                          <p:spTgt spid="1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Straight Connector 60">
            <a:extLst>
              <a:ext uri="{FF2B5EF4-FFF2-40B4-BE49-F238E27FC236}">
                <a16:creationId xmlns:a16="http://schemas.microsoft.com/office/drawing/2014/main" id="{9EB9512B-94CB-4675-BD26-207BBEDF6AC0}"/>
              </a:ext>
            </a:extLst>
          </p:cNvPr>
          <p:cNvCxnSpPr>
            <a:cxnSpLocks/>
          </p:cNvCxnSpPr>
          <p:nvPr/>
        </p:nvCxnSpPr>
        <p:spPr>
          <a:xfrm>
            <a:off x="322128" y="3400642"/>
            <a:ext cx="2709112" cy="0"/>
          </a:xfrm>
          <a:prstGeom prst="line">
            <a:avLst/>
          </a:prstGeom>
          <a:noFill/>
          <a:ln w="15875" cap="flat" cmpd="sng" algn="ctr">
            <a:solidFill>
              <a:srgbClr val="FFFFFF">
                <a:lumMod val="50000"/>
              </a:srgbClr>
            </a:solidFill>
            <a:prstDash val="sysDot"/>
          </a:ln>
          <a:effectLst/>
        </p:spPr>
      </p:cxnSp>
      <p:cxnSp>
        <p:nvCxnSpPr>
          <p:cNvPr id="16" name="Straight Connector 29">
            <a:extLst>
              <a:ext uri="{FF2B5EF4-FFF2-40B4-BE49-F238E27FC236}">
                <a16:creationId xmlns:a16="http://schemas.microsoft.com/office/drawing/2014/main" id="{D7354BD9-9C2A-4313-9F90-B3167AA7F43E}"/>
              </a:ext>
            </a:extLst>
          </p:cNvPr>
          <p:cNvCxnSpPr>
            <a:cxnSpLocks/>
          </p:cNvCxnSpPr>
          <p:nvPr/>
        </p:nvCxnSpPr>
        <p:spPr>
          <a:xfrm>
            <a:off x="5938312" y="3348687"/>
            <a:ext cx="2974325" cy="0"/>
          </a:xfrm>
          <a:prstGeom prst="line">
            <a:avLst/>
          </a:prstGeom>
          <a:noFill/>
          <a:ln w="15875" cap="flat" cmpd="sng" algn="ctr">
            <a:solidFill>
              <a:srgbClr val="FFFFFF">
                <a:lumMod val="50000"/>
              </a:srgbClr>
            </a:solidFill>
            <a:prstDash val="sysDot"/>
          </a:ln>
          <a:effectLst/>
        </p:spPr>
      </p:cxnSp>
      <p:pic>
        <p:nvPicPr>
          <p:cNvPr id="17" name="Graphic 1">
            <a:extLst>
              <a:ext uri="{FF2B5EF4-FFF2-40B4-BE49-F238E27FC236}">
                <a16:creationId xmlns:a16="http://schemas.microsoft.com/office/drawing/2014/main" id="{FEE8D0B4-2CEE-4757-A167-26B5E18B9E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9294" y="1670399"/>
            <a:ext cx="2596134" cy="3081314"/>
          </a:xfrm>
          <a:prstGeom prst="rect">
            <a:avLst/>
          </a:prstGeom>
        </p:spPr>
      </p:pic>
      <p:sp>
        <p:nvSpPr>
          <p:cNvPr id="18" name="Rectangle 11">
            <a:extLst>
              <a:ext uri="{FF2B5EF4-FFF2-40B4-BE49-F238E27FC236}">
                <a16:creationId xmlns:a16="http://schemas.microsoft.com/office/drawing/2014/main" id="{5C5A5D06-0DB4-4EE0-AB87-29DCB6689E6A}"/>
              </a:ext>
            </a:extLst>
          </p:cNvPr>
          <p:cNvSpPr/>
          <p:nvPr/>
        </p:nvSpPr>
        <p:spPr>
          <a:xfrm>
            <a:off x="6061422" y="1568955"/>
            <a:ext cx="1279707" cy="3240684"/>
          </a:xfrm>
          <a:prstGeom prst="rect">
            <a:avLst/>
          </a:prstGeom>
          <a:solidFill>
            <a:srgbClr val="18182A">
              <a:alpha val="20000"/>
            </a:srgbClr>
          </a:solidFill>
          <a:ln w="19050" cap="flat" cmpd="sng" algn="ctr">
            <a:noFill/>
            <a:prstDash val="solid"/>
          </a:ln>
          <a:effectLst/>
        </p:spPr>
        <p:txBody>
          <a:bodyPr rtlCol="0" anchor="ctr"/>
          <a:lstStyle/>
          <a:p>
            <a:pPr marL="0" marR="0" lvl="0" indent="0" algn="ctr" defTabSz="699448"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prstClr val="white"/>
              </a:solidFill>
              <a:effectLst/>
              <a:uLnTx/>
              <a:uFillTx/>
              <a:latin typeface="Calibri"/>
              <a:ea typeface="メイリオ"/>
              <a:cs typeface="+mn-cs"/>
            </a:endParaRPr>
          </a:p>
        </p:txBody>
      </p:sp>
      <p:pic>
        <p:nvPicPr>
          <p:cNvPr id="19" name="Graphic 77">
            <a:extLst>
              <a:ext uri="{FF2B5EF4-FFF2-40B4-BE49-F238E27FC236}">
                <a16:creationId xmlns:a16="http://schemas.microsoft.com/office/drawing/2014/main" id="{3B332287-5204-4A2C-9E4C-098FBFB0EF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1763" y="1808003"/>
            <a:ext cx="2559413" cy="2928640"/>
          </a:xfrm>
          <a:prstGeom prst="rect">
            <a:avLst/>
          </a:prstGeom>
        </p:spPr>
      </p:pic>
      <p:sp>
        <p:nvSpPr>
          <p:cNvPr id="20" name="TextBox 78">
            <a:extLst>
              <a:ext uri="{FF2B5EF4-FFF2-40B4-BE49-F238E27FC236}">
                <a16:creationId xmlns:a16="http://schemas.microsoft.com/office/drawing/2014/main" id="{90372773-81FF-4925-BB41-793EEF3F4B73}"/>
              </a:ext>
            </a:extLst>
          </p:cNvPr>
          <p:cNvSpPr txBox="1"/>
          <p:nvPr/>
        </p:nvSpPr>
        <p:spPr>
          <a:xfrm>
            <a:off x="134456" y="2139035"/>
            <a:ext cx="2538959" cy="1200329"/>
          </a:xfrm>
          <a:prstGeom prst="rect">
            <a:avLst/>
          </a:prstGeom>
          <a:noFill/>
        </p:spPr>
        <p:txBody>
          <a:bodyPr wrap="square" rtlCol="0">
            <a:spAutoFit/>
          </a:bodyPr>
          <a:lstStyle/>
          <a:p>
            <a:pPr algn="ctr" defTabSz="932573">
              <a:lnSpc>
                <a:spcPct val="120000"/>
              </a:lnSpc>
              <a:defRPr/>
            </a:pPr>
            <a:r>
              <a:rPr lang="ja-JP" altLang="en-US" sz="2000" kern="0" dirty="0">
                <a:solidFill>
                  <a:prstClr val="white"/>
                </a:solidFill>
                <a:latin typeface="Segoe UI Light" panose="020B0502040204020203" pitchFamily="34" charset="0"/>
                <a:cs typeface="Segoe UI Light" panose="020B0502040204020203" pitchFamily="34" charset="0"/>
              </a:rPr>
              <a:t>アプリケーション</a:t>
            </a:r>
            <a:endParaRPr lang="en-US" altLang="ja-JP" sz="2000" kern="0" dirty="0">
              <a:solidFill>
                <a:prstClr val="white"/>
              </a:solidFill>
              <a:latin typeface="Segoe UI Light" panose="020B0502040204020203" pitchFamily="34" charset="0"/>
              <a:cs typeface="Segoe UI Light" panose="020B0502040204020203" pitchFamily="34" charset="0"/>
            </a:endParaRPr>
          </a:p>
          <a:p>
            <a:pPr algn="ctr" defTabSz="932573">
              <a:lnSpc>
                <a:spcPct val="120000"/>
              </a:lnSpc>
              <a:defRPr/>
            </a:pPr>
            <a:r>
              <a:rPr lang="ja-JP" altLang="en-US" sz="2000" kern="0" dirty="0">
                <a:solidFill>
                  <a:prstClr val="white"/>
                </a:solidFill>
                <a:latin typeface="Segoe UI Light" panose="020B0502040204020203" pitchFamily="34" charset="0"/>
                <a:cs typeface="Segoe UI Light" panose="020B0502040204020203" pitchFamily="34" charset="0"/>
              </a:rPr>
              <a:t>＋</a:t>
            </a:r>
            <a:endParaRPr lang="en-US" sz="2000" kern="0" dirty="0">
              <a:solidFill>
                <a:prstClr val="white"/>
              </a:solidFill>
              <a:latin typeface="Segoe UI Light" panose="020B0502040204020203" pitchFamily="34" charset="0"/>
              <a:cs typeface="Segoe UI Light" panose="020B0502040204020203" pitchFamily="34" charset="0"/>
            </a:endParaRPr>
          </a:p>
          <a:p>
            <a:pPr algn="ctr" defTabSz="932573">
              <a:lnSpc>
                <a:spcPct val="120000"/>
              </a:lnSpc>
              <a:defRPr/>
            </a:pPr>
            <a:r>
              <a:rPr lang="ja-JP" altLang="en-US" sz="2000" kern="0" dirty="0">
                <a:solidFill>
                  <a:prstClr val="white"/>
                </a:solidFill>
                <a:latin typeface="Segoe UI Light" panose="020B0502040204020203" pitchFamily="34" charset="0"/>
                <a:cs typeface="Segoe UI Light" panose="020B0502040204020203" pitchFamily="34" charset="0"/>
              </a:rPr>
              <a:t>インテリジェンス</a:t>
            </a:r>
            <a:endParaRPr lang="en-US" sz="2000" kern="0" dirty="0">
              <a:solidFill>
                <a:prstClr val="white"/>
              </a:solidFill>
              <a:latin typeface="Segoe UI Light" panose="020B0502040204020203" pitchFamily="34" charset="0"/>
              <a:cs typeface="Segoe UI Light" panose="020B0502040204020203" pitchFamily="34" charset="0"/>
            </a:endParaRPr>
          </a:p>
        </p:txBody>
      </p:sp>
      <p:sp>
        <p:nvSpPr>
          <p:cNvPr id="21" name="TextBox 79">
            <a:extLst>
              <a:ext uri="{FF2B5EF4-FFF2-40B4-BE49-F238E27FC236}">
                <a16:creationId xmlns:a16="http://schemas.microsoft.com/office/drawing/2014/main" id="{7998E0E8-F3F1-4B87-AFF0-7CD321C2B2E1}"/>
              </a:ext>
            </a:extLst>
          </p:cNvPr>
          <p:cNvSpPr txBox="1"/>
          <p:nvPr/>
        </p:nvSpPr>
        <p:spPr>
          <a:xfrm>
            <a:off x="544596" y="3773656"/>
            <a:ext cx="1712205" cy="461665"/>
          </a:xfrm>
          <a:prstGeom prst="rect">
            <a:avLst/>
          </a:prstGeom>
          <a:noFill/>
        </p:spPr>
        <p:txBody>
          <a:bodyPr wrap="square" rtlCol="0">
            <a:spAutoFit/>
          </a:bodyPr>
          <a:lstStyle/>
          <a:p>
            <a:pPr defTabSz="932573">
              <a:lnSpc>
                <a:spcPct val="120000"/>
              </a:lnSpc>
              <a:defRPr/>
            </a:pPr>
            <a:r>
              <a:rPr lang="ja-JP" altLang="en-US" sz="2000" kern="0" dirty="0">
                <a:solidFill>
                  <a:prstClr val="white"/>
                </a:solidFill>
                <a:latin typeface="Segoe UI Light" panose="020B0502040204020203" pitchFamily="34" charset="0"/>
                <a:cs typeface="Segoe UI Light" panose="020B0502040204020203" pitchFamily="34" charset="0"/>
              </a:rPr>
              <a:t>データベース</a:t>
            </a:r>
            <a:endParaRPr lang="en-US" kern="0" dirty="0">
              <a:solidFill>
                <a:prstClr val="white"/>
              </a:solidFill>
              <a:latin typeface="Segoe UI Semibold" panose="020B0702040204020203" pitchFamily="34" charset="0"/>
              <a:cs typeface="Segoe UI Semibold" panose="020B0702040204020203" pitchFamily="34" charset="0"/>
            </a:endParaRPr>
          </a:p>
        </p:txBody>
      </p:sp>
      <p:sp>
        <p:nvSpPr>
          <p:cNvPr id="22" name="Rectangle 85">
            <a:extLst>
              <a:ext uri="{FF2B5EF4-FFF2-40B4-BE49-F238E27FC236}">
                <a16:creationId xmlns:a16="http://schemas.microsoft.com/office/drawing/2014/main" id="{9E3D5BF6-8AAF-4E79-B13F-13FE0B993E19}"/>
              </a:ext>
            </a:extLst>
          </p:cNvPr>
          <p:cNvSpPr/>
          <p:nvPr/>
        </p:nvSpPr>
        <p:spPr>
          <a:xfrm>
            <a:off x="3008296" y="1626130"/>
            <a:ext cx="1279707" cy="3240684"/>
          </a:xfrm>
          <a:prstGeom prst="rect">
            <a:avLst/>
          </a:prstGeom>
          <a:solidFill>
            <a:srgbClr val="18182A">
              <a:alpha val="20000"/>
            </a:srgbClr>
          </a:solidFill>
          <a:ln w="19050" cap="flat" cmpd="sng" algn="ctr">
            <a:noFill/>
            <a:prstDash val="solid"/>
          </a:ln>
          <a:effectLst/>
        </p:spPr>
        <p:txBody>
          <a:bodyPr rtlCol="0" anchor="ctr"/>
          <a:lstStyle/>
          <a:p>
            <a:pPr marL="0" marR="0" lvl="0" indent="0" algn="ctr" defTabSz="699448"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prstClr val="white"/>
              </a:solidFill>
              <a:effectLst/>
              <a:uLnTx/>
              <a:uFillTx/>
              <a:latin typeface="Calibri"/>
              <a:ea typeface="メイリオ"/>
              <a:cs typeface="+mn-cs"/>
            </a:endParaRPr>
          </a:p>
        </p:txBody>
      </p:sp>
      <p:sp>
        <p:nvSpPr>
          <p:cNvPr id="23" name="TextBox 26">
            <a:extLst>
              <a:ext uri="{FF2B5EF4-FFF2-40B4-BE49-F238E27FC236}">
                <a16:creationId xmlns:a16="http://schemas.microsoft.com/office/drawing/2014/main" id="{FBB2CDCC-8EC5-481B-8645-4E7F6F4342F9}"/>
              </a:ext>
            </a:extLst>
          </p:cNvPr>
          <p:cNvSpPr txBox="1"/>
          <p:nvPr/>
        </p:nvSpPr>
        <p:spPr>
          <a:xfrm>
            <a:off x="6457812" y="2463080"/>
            <a:ext cx="2505213" cy="461665"/>
          </a:xfrm>
          <a:prstGeom prst="rect">
            <a:avLst/>
          </a:prstGeom>
          <a:noFill/>
        </p:spPr>
        <p:txBody>
          <a:bodyPr wrap="square" rtlCol="0">
            <a:spAutoFit/>
          </a:bodyPr>
          <a:lstStyle/>
          <a:p>
            <a:pPr algn="r" defTabSz="932573">
              <a:lnSpc>
                <a:spcPct val="120000"/>
              </a:lnSpc>
              <a:defRPr/>
            </a:pPr>
            <a:r>
              <a:rPr lang="ja-JP" altLang="en-US" sz="2000" kern="0" dirty="0">
                <a:solidFill>
                  <a:prstClr val="white"/>
                </a:solidFill>
                <a:latin typeface="Segoe UI Light" panose="020B0502040204020203" pitchFamily="34" charset="0"/>
                <a:cs typeface="Segoe UI Light" panose="020B0502040204020203" pitchFamily="34" charset="0"/>
              </a:rPr>
              <a:t>アプリケーション</a:t>
            </a:r>
            <a:endParaRPr lang="en-US" sz="2000" kern="0" dirty="0">
              <a:solidFill>
                <a:prstClr val="white"/>
              </a:solidFill>
              <a:latin typeface="Segoe UI Light" panose="020B0502040204020203" pitchFamily="34" charset="0"/>
              <a:cs typeface="Segoe UI Light" panose="020B0502040204020203" pitchFamily="34" charset="0"/>
            </a:endParaRPr>
          </a:p>
        </p:txBody>
      </p:sp>
      <p:sp>
        <p:nvSpPr>
          <p:cNvPr id="25" name="TextBox 78">
            <a:extLst>
              <a:ext uri="{FF2B5EF4-FFF2-40B4-BE49-F238E27FC236}">
                <a16:creationId xmlns:a16="http://schemas.microsoft.com/office/drawing/2014/main" id="{4FCBE131-9324-4123-9790-02A08C420C35}"/>
              </a:ext>
            </a:extLst>
          </p:cNvPr>
          <p:cNvSpPr txBox="1"/>
          <p:nvPr/>
        </p:nvSpPr>
        <p:spPr>
          <a:xfrm>
            <a:off x="6457812" y="3534620"/>
            <a:ext cx="2765646" cy="1200329"/>
          </a:xfrm>
          <a:prstGeom prst="rect">
            <a:avLst/>
          </a:prstGeom>
          <a:noFill/>
        </p:spPr>
        <p:txBody>
          <a:bodyPr wrap="square" rtlCol="0">
            <a:spAutoFit/>
          </a:bodyPr>
          <a:lstStyle/>
          <a:p>
            <a:pPr algn="ctr" defTabSz="932573">
              <a:lnSpc>
                <a:spcPct val="120000"/>
              </a:lnSpc>
              <a:defRPr/>
            </a:pPr>
            <a:r>
              <a:rPr lang="ja-JP" altLang="en-US" sz="2000" kern="0" dirty="0">
                <a:solidFill>
                  <a:prstClr val="white"/>
                </a:solidFill>
                <a:latin typeface="Segoe UI Light" panose="020B0502040204020203" pitchFamily="34" charset="0"/>
                <a:cs typeface="Segoe UI Light" panose="020B0502040204020203" pitchFamily="34" charset="0"/>
              </a:rPr>
              <a:t>インテリジェンス</a:t>
            </a:r>
            <a:endParaRPr lang="en-US" altLang="ja-JP" sz="2000" kern="0" dirty="0">
              <a:solidFill>
                <a:prstClr val="white"/>
              </a:solidFill>
              <a:latin typeface="Segoe UI Light" panose="020B0502040204020203" pitchFamily="34" charset="0"/>
              <a:cs typeface="Segoe UI Light" panose="020B0502040204020203" pitchFamily="34" charset="0"/>
            </a:endParaRPr>
          </a:p>
          <a:p>
            <a:pPr algn="ctr" defTabSz="932573">
              <a:lnSpc>
                <a:spcPct val="120000"/>
              </a:lnSpc>
              <a:defRPr/>
            </a:pPr>
            <a:r>
              <a:rPr lang="ja-JP" altLang="en-US" sz="2000" kern="0" dirty="0">
                <a:solidFill>
                  <a:prstClr val="white"/>
                </a:solidFill>
                <a:latin typeface="Segoe UI Light" panose="020B0502040204020203" pitchFamily="34" charset="0"/>
                <a:cs typeface="Segoe UI Light" panose="020B0502040204020203" pitchFamily="34" charset="0"/>
              </a:rPr>
              <a:t>＋</a:t>
            </a:r>
            <a:endParaRPr lang="en-US" altLang="ja-JP" sz="2000" kern="0" dirty="0">
              <a:solidFill>
                <a:prstClr val="white"/>
              </a:solidFill>
              <a:latin typeface="Segoe UI Light" panose="020B0502040204020203" pitchFamily="34" charset="0"/>
              <a:cs typeface="Segoe UI Light" panose="020B0502040204020203" pitchFamily="34" charset="0"/>
            </a:endParaRPr>
          </a:p>
          <a:p>
            <a:pPr algn="ctr" defTabSz="932573">
              <a:lnSpc>
                <a:spcPct val="120000"/>
              </a:lnSpc>
              <a:defRPr/>
            </a:pPr>
            <a:r>
              <a:rPr lang="ja-JP" altLang="en-US" sz="2000" kern="0" dirty="0">
                <a:solidFill>
                  <a:prstClr val="white"/>
                </a:solidFill>
                <a:latin typeface="Segoe UI Light" panose="020B0502040204020203" pitchFamily="34" charset="0"/>
                <a:cs typeface="Segoe UI Light" panose="020B0502040204020203" pitchFamily="34" charset="0"/>
              </a:rPr>
              <a:t>データベース</a:t>
            </a:r>
            <a:endParaRPr lang="en-US" sz="2000" kern="0" dirty="0">
              <a:solidFill>
                <a:prstClr val="white"/>
              </a:solidFill>
              <a:latin typeface="Segoe UI Light" panose="020B0502040204020203" pitchFamily="34" charset="0"/>
              <a:cs typeface="Segoe UI Light" panose="020B0502040204020203" pitchFamily="34" charset="0"/>
            </a:endParaRPr>
          </a:p>
        </p:txBody>
      </p:sp>
      <p:sp>
        <p:nvSpPr>
          <p:cNvPr id="14" name="タイトル 2">
            <a:extLst>
              <a:ext uri="{FF2B5EF4-FFF2-40B4-BE49-F238E27FC236}">
                <a16:creationId xmlns:a16="http://schemas.microsoft.com/office/drawing/2014/main" id="{FDBB2989-0B20-4E50-8BA6-B6FA5158C8B8}"/>
              </a:ext>
            </a:extLst>
          </p:cNvPr>
          <p:cNvSpPr txBox="1">
            <a:spLocks/>
          </p:cNvSpPr>
          <p:nvPr/>
        </p:nvSpPr>
        <p:spPr bwMode="gray">
          <a:xfrm>
            <a:off x="179513" y="299345"/>
            <a:ext cx="8783512" cy="1183347"/>
          </a:xfrm>
          <a:prstGeom prst="rect">
            <a:avLst/>
          </a:prstGeom>
        </p:spPr>
        <p:txBody>
          <a:bodyPr vert="horz" lIns="91440" tIns="36000" rIns="91440" bIns="0" rtlCol="0" anchor="ctr">
            <a:normAutofit fontScale="97500"/>
          </a:bodyPr>
          <a:lstStyle>
            <a:lvl1pPr algn="l" rtl="0" eaLnBrk="0" fontAlgn="base" hangingPunct="0">
              <a:spcBef>
                <a:spcPct val="0"/>
              </a:spcBef>
              <a:spcAft>
                <a:spcPct val="0"/>
              </a:spcAft>
              <a:defRPr kumimoji="1" sz="2400" b="0">
                <a:solidFill>
                  <a:schemeClr val="tx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0" cap="none" spc="0" normalizeH="0" baseline="0" noProof="0" dirty="0">
                <a:ln>
                  <a:noFill/>
                </a:ln>
                <a:solidFill>
                  <a:srgbClr val="FFFFFF"/>
                </a:solidFill>
                <a:effectLst/>
                <a:uLnTx/>
                <a:uFillTx/>
                <a:latin typeface="メイリオ"/>
                <a:ea typeface="メイリオ"/>
                <a:cs typeface="+mj-cs"/>
              </a:rPr>
              <a:t>SQL</a:t>
            </a:r>
            <a:r>
              <a:rPr kumimoji="1" lang="ja-JP" altLang="en-US" sz="3200" b="0" i="0" u="none" strike="noStrike" kern="0" cap="none" spc="0" normalizeH="0" baseline="0" noProof="0" dirty="0">
                <a:ln>
                  <a:noFill/>
                </a:ln>
                <a:solidFill>
                  <a:srgbClr val="FFFFFF"/>
                </a:solidFill>
                <a:effectLst/>
                <a:uLnTx/>
                <a:uFillTx/>
                <a:latin typeface="メイリオ"/>
                <a:ea typeface="メイリオ"/>
                <a:cs typeface="+mj-cs"/>
              </a:rPr>
              <a:t> </a:t>
            </a:r>
            <a:r>
              <a:rPr kumimoji="1" lang="en-US" altLang="ja-JP" sz="3200" b="0" i="0" u="none" strike="noStrike" kern="0" cap="none" spc="0" normalizeH="0" baseline="0" noProof="0" dirty="0">
                <a:ln>
                  <a:noFill/>
                </a:ln>
                <a:solidFill>
                  <a:srgbClr val="FFFFFF"/>
                </a:solidFill>
                <a:effectLst/>
                <a:uLnTx/>
                <a:uFillTx/>
                <a:latin typeface="メイリオ"/>
                <a:ea typeface="メイリオ"/>
                <a:cs typeface="+mj-cs"/>
              </a:rPr>
              <a:t>Server</a:t>
            </a:r>
            <a:r>
              <a:rPr kumimoji="1" lang="ja-JP" altLang="en-US" sz="3200" b="0" i="0" u="none" strike="noStrike" kern="0" cap="none" spc="0" normalizeH="0" baseline="0" noProof="0" dirty="0">
                <a:ln>
                  <a:noFill/>
                </a:ln>
                <a:solidFill>
                  <a:srgbClr val="FFFFFF"/>
                </a:solidFill>
                <a:effectLst/>
                <a:uLnTx/>
                <a:uFillTx/>
                <a:latin typeface="メイリオ"/>
                <a:ea typeface="メイリオ"/>
                <a:cs typeface="+mj-cs"/>
              </a:rPr>
              <a:t> </a:t>
            </a:r>
            <a:r>
              <a:rPr kumimoji="1" lang="en-US" altLang="ja-JP" sz="3200" b="0" i="0" u="none" strike="noStrike" kern="0" cap="none" spc="0" normalizeH="0" baseline="0" noProof="0" dirty="0">
                <a:ln>
                  <a:noFill/>
                </a:ln>
                <a:solidFill>
                  <a:srgbClr val="FFFFFF"/>
                </a:solidFill>
                <a:effectLst/>
                <a:uLnTx/>
                <a:uFillTx/>
                <a:latin typeface="メイリオ"/>
                <a:ea typeface="メイリオ"/>
                <a:cs typeface="+mj-cs"/>
              </a:rPr>
              <a:t>2017</a:t>
            </a:r>
            <a:r>
              <a:rPr kumimoji="1" lang="ja-JP" altLang="en-US" sz="3200" b="0" i="0" u="none" strike="noStrike" kern="0" cap="none" spc="0" normalizeH="0" baseline="0" noProof="0" dirty="0">
                <a:ln>
                  <a:noFill/>
                </a:ln>
                <a:solidFill>
                  <a:srgbClr val="FFFFFF"/>
                </a:solidFill>
                <a:effectLst/>
                <a:uLnTx/>
                <a:uFillTx/>
                <a:latin typeface="メイリオ"/>
                <a:ea typeface="メイリオ"/>
                <a:cs typeface="+mj-cs"/>
              </a:rPr>
              <a:t> の コンセプト のひとつ</a:t>
            </a:r>
            <a:endParaRPr kumimoji="1" lang="en-US" altLang="ja-JP" sz="3200" b="0" i="0" u="none" strike="noStrike" kern="0" cap="none" spc="0" normalizeH="0" baseline="0" noProof="0" dirty="0">
              <a:ln>
                <a:noFill/>
              </a:ln>
              <a:solidFill>
                <a:srgbClr val="FFFFFF"/>
              </a:solidFill>
              <a:effectLst/>
              <a:uLnTx/>
              <a:uFillTx/>
              <a:latin typeface="メイリオ"/>
              <a:ea typeface="メイリオ"/>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en-US" altLang="ja-JP" sz="700" b="0" i="0" u="none" strike="noStrike" kern="0" cap="none" spc="0" normalizeH="0" baseline="0" noProof="0" dirty="0">
              <a:ln>
                <a:noFill/>
              </a:ln>
              <a:solidFill>
                <a:srgbClr val="FFFFFF"/>
              </a:solidFill>
              <a:effectLst/>
              <a:uLnTx/>
              <a:uFillTx/>
              <a:latin typeface="メイリオ"/>
              <a:ea typeface="メイリオ"/>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ja-JP" sz="3200" b="0" i="0" u="none" strike="noStrike" kern="0" cap="none" spc="0" normalizeH="0" baseline="0" noProof="0" dirty="0">
                <a:ln>
                  <a:noFill/>
                </a:ln>
                <a:solidFill>
                  <a:srgbClr val="FFFFFF"/>
                </a:solidFill>
                <a:effectLst/>
                <a:uLnTx/>
                <a:uFillTx/>
                <a:latin typeface="メイリオ"/>
                <a:ea typeface="メイリオ"/>
                <a:cs typeface="+mj-cs"/>
              </a:rPr>
              <a:t>『</a:t>
            </a:r>
            <a:r>
              <a:rPr kumimoji="1" lang="ja-JP" altLang="en-US" sz="3200" b="0" i="0" u="none" strike="noStrike" kern="0" cap="none" spc="0" normalizeH="0" baseline="0" noProof="0" dirty="0">
                <a:ln>
                  <a:noFill/>
                </a:ln>
                <a:solidFill>
                  <a:srgbClr val="FFFFFF"/>
                </a:solidFill>
                <a:effectLst/>
                <a:uLnTx/>
                <a:uFillTx/>
                <a:latin typeface="メイリオ"/>
                <a:ea typeface="メイリオ"/>
                <a:cs typeface="+mj-cs"/>
              </a:rPr>
              <a:t> データがあるところにインテリジェンスを</a:t>
            </a:r>
            <a:r>
              <a:rPr kumimoji="1" lang="en-US" altLang="ja-JP" sz="3200" b="0" i="0" u="none" strike="noStrike" kern="0" cap="none" spc="0" normalizeH="0" baseline="0" noProof="0" dirty="0">
                <a:ln>
                  <a:noFill/>
                </a:ln>
                <a:solidFill>
                  <a:srgbClr val="FFFFFF"/>
                </a:solidFill>
                <a:effectLst/>
                <a:uLnTx/>
                <a:uFillTx/>
                <a:latin typeface="メイリオ"/>
                <a:ea typeface="メイリオ"/>
                <a:cs typeface="+mj-cs"/>
              </a:rPr>
              <a:t>』</a:t>
            </a:r>
            <a:endParaRPr kumimoji="1" lang="ja-JP" altLang="en-US" sz="3200" b="0" i="0" u="none" strike="noStrike" kern="0" cap="none" spc="0" normalizeH="0" baseline="0" noProof="0" dirty="0">
              <a:ln>
                <a:noFill/>
              </a:ln>
              <a:solidFill>
                <a:srgbClr val="FFFFFF"/>
              </a:solidFill>
              <a:effectLst/>
              <a:uLnTx/>
              <a:uFillTx/>
              <a:latin typeface="メイリオ"/>
              <a:ea typeface="メイリオ"/>
              <a:cs typeface="+mj-cs"/>
            </a:endParaRPr>
          </a:p>
        </p:txBody>
      </p:sp>
      <p:sp>
        <p:nvSpPr>
          <p:cNvPr id="2" name="矢印: 右 1">
            <a:extLst>
              <a:ext uri="{FF2B5EF4-FFF2-40B4-BE49-F238E27FC236}">
                <a16:creationId xmlns:a16="http://schemas.microsoft.com/office/drawing/2014/main" id="{6564FAA1-1A34-47B8-A4E8-D036AE94C021}"/>
              </a:ext>
            </a:extLst>
          </p:cNvPr>
          <p:cNvSpPr/>
          <p:nvPr/>
        </p:nvSpPr>
        <p:spPr bwMode="auto">
          <a:xfrm>
            <a:off x="4167981" y="2904642"/>
            <a:ext cx="747347" cy="759225"/>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879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par>
                                <p:cTn id="29" presetID="2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1" grpId="0"/>
      <p:bldP spid="22" grpId="0" animBg="1"/>
      <p:bldP spid="23" grpId="0"/>
      <p:bldP spid="25"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319EEFC-5A76-44E8-8077-BC4CCDFE585A}"/>
              </a:ext>
            </a:extLst>
          </p:cNvPr>
          <p:cNvSpPr/>
          <p:nvPr/>
        </p:nvSpPr>
        <p:spPr bwMode="auto">
          <a:xfrm>
            <a:off x="1292944" y="347459"/>
            <a:ext cx="7851055"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6" name="正方形/長方形 5">
            <a:extLst>
              <a:ext uri="{FF2B5EF4-FFF2-40B4-BE49-F238E27FC236}">
                <a16:creationId xmlns:a16="http://schemas.microsoft.com/office/drawing/2014/main" id="{7F7977EA-3B39-45A2-9D4C-9EE8974F7686}"/>
              </a:ext>
            </a:extLst>
          </p:cNvPr>
          <p:cNvSpPr/>
          <p:nvPr/>
        </p:nvSpPr>
        <p:spPr bwMode="auto">
          <a:xfrm>
            <a:off x="6099625" y="347459"/>
            <a:ext cx="3034144" cy="4378364"/>
          </a:xfrm>
          <a:prstGeom prst="rect">
            <a:avLst/>
          </a:pr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7" name="フリーフォーム: 図形 6">
            <a:extLst>
              <a:ext uri="{FF2B5EF4-FFF2-40B4-BE49-F238E27FC236}">
                <a16:creationId xmlns:a16="http://schemas.microsoft.com/office/drawing/2014/main" id="{8159DD2B-FEF9-461B-94CA-C6C46525620C}"/>
              </a:ext>
            </a:extLst>
          </p:cNvPr>
          <p:cNvSpPr/>
          <p:nvPr/>
        </p:nvSpPr>
        <p:spPr bwMode="auto">
          <a:xfrm>
            <a:off x="0" y="347459"/>
            <a:ext cx="4303059" cy="4367971"/>
          </a:xfrm>
          <a:custGeom>
            <a:avLst/>
            <a:gdLst>
              <a:gd name="connsiteX0" fmla="*/ 4303059 w 4303059"/>
              <a:gd name="connsiteY0" fmla="*/ 0 h 4378363"/>
              <a:gd name="connsiteX1" fmla="*/ 4303059 w 4303059"/>
              <a:gd name="connsiteY1" fmla="*/ 1387737 h 4378363"/>
              <a:gd name="connsiteX2" fmla="*/ 1312433 w 4303059"/>
              <a:gd name="connsiteY2" fmla="*/ 4378363 h 4378363"/>
              <a:gd name="connsiteX3" fmla="*/ 0 w 4303059"/>
              <a:gd name="connsiteY3" fmla="*/ 4378363 h 4378363"/>
              <a:gd name="connsiteX4" fmla="*/ 0 w 4303059"/>
              <a:gd name="connsiteY4" fmla="*/ 10758 h 4378363"/>
              <a:gd name="connsiteX5" fmla="*/ 4303059 w 4303059"/>
              <a:gd name="connsiteY5" fmla="*/ 0 h 437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059" h="4378363">
                <a:moveTo>
                  <a:pt x="4303059" y="0"/>
                </a:moveTo>
                <a:lnTo>
                  <a:pt x="4303059" y="1387737"/>
                </a:lnTo>
                <a:lnTo>
                  <a:pt x="1312433" y="4378363"/>
                </a:lnTo>
                <a:lnTo>
                  <a:pt x="0" y="4378363"/>
                </a:lnTo>
                <a:lnTo>
                  <a:pt x="0" y="10758"/>
                </a:lnTo>
                <a:lnTo>
                  <a:pt x="4303059" y="0"/>
                </a:lnTo>
                <a:close/>
              </a:path>
            </a:pathLst>
          </a:custGeom>
          <a:no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8" name="円/楕円 130">
            <a:extLst>
              <a:ext uri="{FF2B5EF4-FFF2-40B4-BE49-F238E27FC236}">
                <a16:creationId xmlns:a16="http://schemas.microsoft.com/office/drawing/2014/main" id="{58732B63-EF1C-4262-ABD3-D5FAFDD9F984}"/>
              </a:ext>
            </a:extLst>
          </p:cNvPr>
          <p:cNvSpPr/>
          <p:nvPr/>
        </p:nvSpPr>
        <p:spPr bwMode="auto">
          <a:xfrm>
            <a:off x="7895854" y="2367322"/>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9" name="円/楕円 130">
            <a:extLst>
              <a:ext uri="{FF2B5EF4-FFF2-40B4-BE49-F238E27FC236}">
                <a16:creationId xmlns:a16="http://schemas.microsoft.com/office/drawing/2014/main" id="{74B246F0-C145-4909-91BF-902AE372B65A}"/>
              </a:ext>
            </a:extLst>
          </p:cNvPr>
          <p:cNvSpPr/>
          <p:nvPr/>
        </p:nvSpPr>
        <p:spPr bwMode="auto">
          <a:xfrm>
            <a:off x="394369" y="3670948"/>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 name="円/楕円 130">
            <a:extLst>
              <a:ext uri="{FF2B5EF4-FFF2-40B4-BE49-F238E27FC236}">
                <a16:creationId xmlns:a16="http://schemas.microsoft.com/office/drawing/2014/main" id="{261A9E15-AC6E-4705-9EF1-F3B86DFDA152}"/>
              </a:ext>
            </a:extLst>
          </p:cNvPr>
          <p:cNvSpPr/>
          <p:nvPr/>
        </p:nvSpPr>
        <p:spPr bwMode="auto">
          <a:xfrm>
            <a:off x="7880877" y="11279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1" name="円/楕円 130">
            <a:extLst>
              <a:ext uri="{FF2B5EF4-FFF2-40B4-BE49-F238E27FC236}">
                <a16:creationId xmlns:a16="http://schemas.microsoft.com/office/drawing/2014/main" id="{7F44C708-77B5-487F-A1A7-1F3A598A5E1E}"/>
              </a:ext>
            </a:extLst>
          </p:cNvPr>
          <p:cNvSpPr/>
          <p:nvPr/>
        </p:nvSpPr>
        <p:spPr bwMode="auto">
          <a:xfrm>
            <a:off x="395450" y="23751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12" name="グループ化 11">
            <a:extLst>
              <a:ext uri="{FF2B5EF4-FFF2-40B4-BE49-F238E27FC236}">
                <a16:creationId xmlns:a16="http://schemas.microsoft.com/office/drawing/2014/main" id="{DAEC64D7-4D85-4828-8A01-5157BB643E17}"/>
              </a:ext>
            </a:extLst>
          </p:cNvPr>
          <p:cNvGrpSpPr/>
          <p:nvPr/>
        </p:nvGrpSpPr>
        <p:grpSpPr>
          <a:xfrm>
            <a:off x="617080" y="3473854"/>
            <a:ext cx="503367" cy="566361"/>
            <a:chOff x="-429535" y="1629506"/>
            <a:chExt cx="382587" cy="430466"/>
          </a:xfrm>
        </p:grpSpPr>
        <p:sp>
          <p:nvSpPr>
            <p:cNvPr id="13" name="角丸四角形 171">
              <a:extLst>
                <a:ext uri="{FF2B5EF4-FFF2-40B4-BE49-F238E27FC236}">
                  <a16:creationId xmlns:a16="http://schemas.microsoft.com/office/drawing/2014/main" id="{42036ADF-58ED-4961-A310-35F8C27A6929}"/>
                </a:ext>
              </a:extLst>
            </p:cNvPr>
            <p:cNvSpPr/>
            <p:nvPr/>
          </p:nvSpPr>
          <p:spPr bwMode="auto">
            <a:xfrm>
              <a:off x="-429535" y="1708742"/>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ｔ</a:t>
              </a:r>
            </a:p>
          </p:txBody>
        </p:sp>
        <p:sp>
          <p:nvSpPr>
            <p:cNvPr id="14" name="角丸四角形 172">
              <a:extLst>
                <a:ext uri="{FF2B5EF4-FFF2-40B4-BE49-F238E27FC236}">
                  <a16:creationId xmlns:a16="http://schemas.microsoft.com/office/drawing/2014/main" id="{E667C3B8-7249-4DFA-B5E0-4362605047EA}"/>
                </a:ext>
              </a:extLst>
            </p:cNvPr>
            <p:cNvSpPr/>
            <p:nvPr/>
          </p:nvSpPr>
          <p:spPr bwMode="auto">
            <a:xfrm>
              <a:off x="-307645" y="1629506"/>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ｆ</a:t>
              </a:r>
            </a:p>
          </p:txBody>
        </p:sp>
        <p:grpSp>
          <p:nvGrpSpPr>
            <p:cNvPr id="15" name="グループ化 14">
              <a:extLst>
                <a:ext uri="{FF2B5EF4-FFF2-40B4-BE49-F238E27FC236}">
                  <a16:creationId xmlns:a16="http://schemas.microsoft.com/office/drawing/2014/main" id="{D7448952-8878-4E95-8420-4BE3620F2E1A}"/>
                </a:ext>
              </a:extLst>
            </p:cNvPr>
            <p:cNvGrpSpPr/>
            <p:nvPr/>
          </p:nvGrpSpPr>
          <p:grpSpPr>
            <a:xfrm>
              <a:off x="-207369" y="1758075"/>
              <a:ext cx="160421" cy="160421"/>
              <a:chOff x="-493779" y="1717248"/>
              <a:chExt cx="160421" cy="160421"/>
            </a:xfrm>
          </p:grpSpPr>
          <p:sp>
            <p:nvSpPr>
              <p:cNvPr id="19" name="角丸四角形 177">
                <a:extLst>
                  <a:ext uri="{FF2B5EF4-FFF2-40B4-BE49-F238E27FC236}">
                    <a16:creationId xmlns:a16="http://schemas.microsoft.com/office/drawing/2014/main" id="{F5A5F38D-9AF5-47F5-AEEC-642D0D4CFE3C}"/>
                  </a:ext>
                </a:extLst>
              </p:cNvPr>
              <p:cNvSpPr/>
              <p:nvPr/>
            </p:nvSpPr>
            <p:spPr bwMode="auto">
              <a:xfrm>
                <a:off x="-493779" y="171724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5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20" name="円/楕円 178">
                <a:extLst>
                  <a:ext uri="{FF2B5EF4-FFF2-40B4-BE49-F238E27FC236}">
                    <a16:creationId xmlns:a16="http://schemas.microsoft.com/office/drawing/2014/main" id="{7308FE55-4728-4EA2-BA00-9E7FE40A2050}"/>
                  </a:ext>
                </a:extLst>
              </p:cNvPr>
              <p:cNvSpPr/>
              <p:nvPr/>
            </p:nvSpPr>
            <p:spPr bwMode="auto">
              <a:xfrm>
                <a:off x="-457375" y="1754723"/>
                <a:ext cx="90000" cy="90000"/>
              </a:xfrm>
              <a:prstGeom prst="ellipse">
                <a:avLst/>
              </a:prstGeom>
              <a:solidFill>
                <a:srgbClr val="FFFFFF"/>
              </a:solidFill>
              <a:ln w="31750" cap="flat" cmpd="sng" algn="ctr">
                <a:solidFill>
                  <a:srgbClr val="002B62"/>
                </a:solidFill>
                <a:prstDash val="soli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21" name="円/楕円 179">
                <a:extLst>
                  <a:ext uri="{FF2B5EF4-FFF2-40B4-BE49-F238E27FC236}">
                    <a16:creationId xmlns:a16="http://schemas.microsoft.com/office/drawing/2014/main" id="{6EA5CE64-7146-4309-BDE2-F7090D7183D8}"/>
                  </a:ext>
                </a:extLst>
              </p:cNvPr>
              <p:cNvSpPr/>
              <p:nvPr/>
            </p:nvSpPr>
            <p:spPr bwMode="auto">
              <a:xfrm>
                <a:off x="-374462" y="1731010"/>
                <a:ext cx="27362" cy="27362"/>
              </a:xfrm>
              <a:prstGeom prst="ellipse">
                <a:avLst/>
              </a:prstGeom>
              <a:solidFill>
                <a:srgbClr val="002B62"/>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6" name="グループ化 15">
              <a:extLst>
                <a:ext uri="{FF2B5EF4-FFF2-40B4-BE49-F238E27FC236}">
                  <a16:creationId xmlns:a16="http://schemas.microsoft.com/office/drawing/2014/main" id="{06857A35-3D00-4F9A-9342-D16913D28015}"/>
                </a:ext>
              </a:extLst>
            </p:cNvPr>
            <p:cNvGrpSpPr/>
            <p:nvPr/>
          </p:nvGrpSpPr>
          <p:grpSpPr>
            <a:xfrm>
              <a:off x="-406303" y="1826044"/>
              <a:ext cx="274378" cy="233928"/>
              <a:chOff x="-554515" y="1151626"/>
              <a:chExt cx="274378" cy="233928"/>
            </a:xfrm>
          </p:grpSpPr>
          <p:sp>
            <p:nvSpPr>
              <p:cNvPr id="17" name="角丸四角形 175">
                <a:extLst>
                  <a:ext uri="{FF2B5EF4-FFF2-40B4-BE49-F238E27FC236}">
                    <a16:creationId xmlns:a16="http://schemas.microsoft.com/office/drawing/2014/main" id="{AECE2A63-41E3-497F-A924-D21F88D7D785}"/>
                  </a:ext>
                </a:extLst>
              </p:cNvPr>
              <p:cNvSpPr/>
              <p:nvPr/>
            </p:nvSpPr>
            <p:spPr bwMode="auto">
              <a:xfrm>
                <a:off x="-495542" y="117115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8" name="正方形/長方形 17">
                <a:extLst>
                  <a:ext uri="{FF2B5EF4-FFF2-40B4-BE49-F238E27FC236}">
                    <a16:creationId xmlns:a16="http://schemas.microsoft.com/office/drawing/2014/main" id="{214140C4-7E39-4638-9026-C300C888DD6B}"/>
                  </a:ext>
                </a:extLst>
              </p:cNvPr>
              <p:cNvSpPr/>
              <p:nvPr/>
            </p:nvSpPr>
            <p:spPr>
              <a:xfrm>
                <a:off x="-554515" y="1151626"/>
                <a:ext cx="274378" cy="233928"/>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2B62"/>
                    </a:solidFill>
                    <a:effectLst/>
                    <a:uLnTx/>
                    <a:uFillTx/>
                    <a:latin typeface="メイリオ"/>
                    <a:ea typeface="メイリオ"/>
                    <a:cs typeface="+mn-cs"/>
                  </a:rPr>
                  <a:t>in</a:t>
                </a:r>
                <a:endParaRPr kumimoji="1" lang="ja-JP" altLang="en-US" sz="1050" b="1" i="0" u="none" strike="noStrike" kern="1200" cap="none" spc="0" normalizeH="0" baseline="0" noProof="0" dirty="0">
                  <a:ln>
                    <a:noFill/>
                  </a:ln>
                  <a:solidFill>
                    <a:srgbClr val="002B62"/>
                  </a:solidFill>
                  <a:effectLst/>
                  <a:uLnTx/>
                  <a:uFillTx/>
                  <a:latin typeface="メイリオ"/>
                  <a:ea typeface="メイリオ"/>
                  <a:cs typeface="+mn-cs"/>
                </a:endParaRPr>
              </a:p>
            </p:txBody>
          </p:sp>
        </p:grpSp>
      </p:grpSp>
      <p:grpSp>
        <p:nvGrpSpPr>
          <p:cNvPr id="23" name="グループ化 22">
            <a:extLst>
              <a:ext uri="{FF2B5EF4-FFF2-40B4-BE49-F238E27FC236}">
                <a16:creationId xmlns:a16="http://schemas.microsoft.com/office/drawing/2014/main" id="{0DB034BF-F901-4CC3-B62C-5CF33EFC4A07}"/>
              </a:ext>
            </a:extLst>
          </p:cNvPr>
          <p:cNvGrpSpPr>
            <a:grpSpLocks noChangeAspect="1"/>
          </p:cNvGrpSpPr>
          <p:nvPr/>
        </p:nvGrpSpPr>
        <p:grpSpPr bwMode="gray">
          <a:xfrm>
            <a:off x="8042744" y="877329"/>
            <a:ext cx="629816" cy="540000"/>
            <a:chOff x="4115593" y="1166218"/>
            <a:chExt cx="912812" cy="782638"/>
          </a:xfrm>
        </p:grpSpPr>
        <p:sp>
          <p:nvSpPr>
            <p:cNvPr id="24" name="Freeform 171">
              <a:extLst>
                <a:ext uri="{FF2B5EF4-FFF2-40B4-BE49-F238E27FC236}">
                  <a16:creationId xmlns:a16="http://schemas.microsoft.com/office/drawing/2014/main" id="{D7CEE304-C07F-4DD3-9DBD-B7971DCE5A18}"/>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25" name="Rectangle 172">
              <a:extLst>
                <a:ext uri="{FF2B5EF4-FFF2-40B4-BE49-F238E27FC236}">
                  <a16:creationId xmlns:a16="http://schemas.microsoft.com/office/drawing/2014/main" id="{8B26812C-B872-495B-906F-45BC4AD66B41}"/>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grpSp>
      <p:grpSp>
        <p:nvGrpSpPr>
          <p:cNvPr id="26" name="グループ化 25">
            <a:extLst>
              <a:ext uri="{FF2B5EF4-FFF2-40B4-BE49-F238E27FC236}">
                <a16:creationId xmlns:a16="http://schemas.microsoft.com/office/drawing/2014/main" id="{DA34DD87-D5C2-4BD6-879E-DC6FEB4C0D0B}"/>
              </a:ext>
            </a:extLst>
          </p:cNvPr>
          <p:cNvGrpSpPr>
            <a:grpSpLocks noChangeAspect="1"/>
          </p:cNvGrpSpPr>
          <p:nvPr/>
        </p:nvGrpSpPr>
        <p:grpSpPr bwMode="gray">
          <a:xfrm>
            <a:off x="8152978" y="1994048"/>
            <a:ext cx="432000" cy="672645"/>
            <a:chOff x="7565993" y="5025856"/>
            <a:chExt cx="542926" cy="841375"/>
          </a:xfrm>
        </p:grpSpPr>
        <p:sp>
          <p:nvSpPr>
            <p:cNvPr id="27" name="Freeform 39">
              <a:extLst>
                <a:ext uri="{FF2B5EF4-FFF2-40B4-BE49-F238E27FC236}">
                  <a16:creationId xmlns:a16="http://schemas.microsoft.com/office/drawing/2014/main" id="{BEF69DCA-BD92-4AE8-84A3-591C6968D04E}"/>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28" name="フリーフォーム 176">
              <a:extLst>
                <a:ext uri="{FF2B5EF4-FFF2-40B4-BE49-F238E27FC236}">
                  <a16:creationId xmlns:a16="http://schemas.microsoft.com/office/drawing/2014/main" id="{E817A956-072D-42E7-B3AD-412DD915D872}"/>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grpSp>
      <p:pic>
        <p:nvPicPr>
          <p:cNvPr id="29" name="Picture 74">
            <a:extLst>
              <a:ext uri="{FF2B5EF4-FFF2-40B4-BE49-F238E27FC236}">
                <a16:creationId xmlns:a16="http://schemas.microsoft.com/office/drawing/2014/main" id="{2E012514-0B47-4400-A739-79F0BAE5EC72}"/>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474" y="895454"/>
            <a:ext cx="328273" cy="373038"/>
          </a:xfrm>
          <a:prstGeom prst="rect">
            <a:avLst/>
          </a:prstGeom>
        </p:spPr>
      </p:pic>
      <p:pic>
        <p:nvPicPr>
          <p:cNvPr id="30" name="Picture 74">
            <a:extLst>
              <a:ext uri="{FF2B5EF4-FFF2-40B4-BE49-F238E27FC236}">
                <a16:creationId xmlns:a16="http://schemas.microsoft.com/office/drawing/2014/main" id="{B86A19EB-B095-4928-969B-433A87955CF7}"/>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205285" y="2151880"/>
            <a:ext cx="328273" cy="373038"/>
          </a:xfrm>
          <a:prstGeom prst="rect">
            <a:avLst/>
          </a:prstGeom>
        </p:spPr>
      </p:pic>
      <p:sp>
        <p:nvSpPr>
          <p:cNvPr id="31" name="フリーフォーム 170">
            <a:extLst>
              <a:ext uri="{FF2B5EF4-FFF2-40B4-BE49-F238E27FC236}">
                <a16:creationId xmlns:a16="http://schemas.microsoft.com/office/drawing/2014/main" id="{038E0FA4-56A5-42F0-B07C-189BE6D07D0B}"/>
              </a:ext>
            </a:extLst>
          </p:cNvPr>
          <p:cNvSpPr>
            <a:spLocks noChangeAspect="1"/>
          </p:cNvSpPr>
          <p:nvPr/>
        </p:nvSpPr>
        <p:spPr bwMode="gray">
          <a:xfrm>
            <a:off x="575396" y="2177653"/>
            <a:ext cx="557828" cy="496632"/>
          </a:xfrm>
          <a:custGeom>
            <a:avLst/>
            <a:gdLst>
              <a:gd name="connsiteX0" fmla="*/ 1003382 w 1504950"/>
              <a:gd name="connsiteY0" fmla="*/ 913153 h 1339851"/>
              <a:gd name="connsiteX1" fmla="*/ 1001262 w 1504950"/>
              <a:gd name="connsiteY1" fmla="*/ 917309 h 1339851"/>
              <a:gd name="connsiteX2" fmla="*/ 989941 w 1504950"/>
              <a:gd name="connsiteY2" fmla="*/ 941980 h 1339851"/>
              <a:gd name="connsiteX3" fmla="*/ 988891 w 1504950"/>
              <a:gd name="connsiteY3" fmla="*/ 941568 h 1339851"/>
              <a:gd name="connsiteX4" fmla="*/ 975008 w 1504950"/>
              <a:gd name="connsiteY4" fmla="*/ 968790 h 1339851"/>
              <a:gd name="connsiteX5" fmla="*/ 975510 w 1504950"/>
              <a:gd name="connsiteY5" fmla="*/ 968705 h 1339851"/>
              <a:gd name="connsiteX6" fmla="*/ 973949 w 1504950"/>
              <a:gd name="connsiteY6" fmla="*/ 970867 h 1339851"/>
              <a:gd name="connsiteX7" fmla="*/ 969348 w 1504950"/>
              <a:gd name="connsiteY7" fmla="*/ 979889 h 1339851"/>
              <a:gd name="connsiteX8" fmla="*/ 927888 w 1504950"/>
              <a:gd name="connsiteY8" fmla="*/ 1035051 h 1339851"/>
              <a:gd name="connsiteX9" fmla="*/ 1007491 w 1504950"/>
              <a:gd name="connsiteY9" fmla="*/ 982818 h 1339851"/>
              <a:gd name="connsiteX10" fmla="*/ 1072018 w 1504950"/>
              <a:gd name="connsiteY10" fmla="*/ 913153 h 1339851"/>
              <a:gd name="connsiteX11" fmla="*/ 1042972 w 1504950"/>
              <a:gd name="connsiteY11" fmla="*/ 913153 h 1339851"/>
              <a:gd name="connsiteX12" fmla="*/ 890588 w 1504950"/>
              <a:gd name="connsiteY12" fmla="*/ 913153 h 1339851"/>
              <a:gd name="connsiteX13" fmla="*/ 890588 w 1504950"/>
              <a:gd name="connsiteY13" fmla="*/ 913379 h 1339851"/>
              <a:gd name="connsiteX14" fmla="*/ 777231 w 1504950"/>
              <a:gd name="connsiteY14" fmla="*/ 913379 h 1339851"/>
              <a:gd name="connsiteX15" fmla="*/ 777231 w 1504950"/>
              <a:gd name="connsiteY15" fmla="*/ 1074321 h 1339851"/>
              <a:gd name="connsiteX16" fmla="*/ 810049 w 1504950"/>
              <a:gd name="connsiteY16" fmla="*/ 1062852 h 1339851"/>
              <a:gd name="connsiteX17" fmla="*/ 852499 w 1504950"/>
              <a:gd name="connsiteY17" fmla="*/ 1041030 h 1339851"/>
              <a:gd name="connsiteX18" fmla="*/ 870524 w 1504950"/>
              <a:gd name="connsiteY18" fmla="*/ 1026518 h 1339851"/>
              <a:gd name="connsiteX19" fmla="*/ 912857 w 1504950"/>
              <a:gd name="connsiteY19" fmla="*/ 981891 h 1339851"/>
              <a:gd name="connsiteX20" fmla="*/ 922904 w 1504950"/>
              <a:gd name="connsiteY20" fmla="*/ 969520 h 1339851"/>
              <a:gd name="connsiteX21" fmla="*/ 951383 w 1504950"/>
              <a:gd name="connsiteY21" fmla="*/ 918057 h 1339851"/>
              <a:gd name="connsiteX22" fmla="*/ 953863 w 1504950"/>
              <a:gd name="connsiteY22" fmla="*/ 913153 h 1339851"/>
              <a:gd name="connsiteX23" fmla="*/ 915416 w 1504950"/>
              <a:gd name="connsiteY23" fmla="*/ 913153 h 1339851"/>
              <a:gd name="connsiteX24" fmla="*/ 552954 w 1504950"/>
              <a:gd name="connsiteY24" fmla="*/ 913153 h 1339851"/>
              <a:gd name="connsiteX25" fmla="*/ 583147 w 1504950"/>
              <a:gd name="connsiteY25" fmla="*/ 967935 h 1339851"/>
              <a:gd name="connsiteX26" fmla="*/ 592142 w 1504950"/>
              <a:gd name="connsiteY26" fmla="*/ 979187 h 1339851"/>
              <a:gd name="connsiteX27" fmla="*/ 634985 w 1504950"/>
              <a:gd name="connsiteY27" fmla="*/ 1026069 h 1339851"/>
              <a:gd name="connsiteX28" fmla="*/ 648099 w 1504950"/>
              <a:gd name="connsiteY28" fmla="*/ 1036930 h 1339851"/>
              <a:gd name="connsiteX29" fmla="*/ 697587 w 1504950"/>
              <a:gd name="connsiteY29" fmla="*/ 1064108 h 1339851"/>
              <a:gd name="connsiteX30" fmla="*/ 731470 w 1504950"/>
              <a:gd name="connsiteY30" fmla="*/ 1074321 h 1339851"/>
              <a:gd name="connsiteX31" fmla="*/ 731470 w 1504950"/>
              <a:gd name="connsiteY31" fmla="*/ 913379 h 1339851"/>
              <a:gd name="connsiteX32" fmla="*/ 642938 w 1504950"/>
              <a:gd name="connsiteY32" fmla="*/ 913379 h 1339851"/>
              <a:gd name="connsiteX33" fmla="*/ 642938 w 1504950"/>
              <a:gd name="connsiteY33" fmla="*/ 913153 h 1339851"/>
              <a:gd name="connsiteX34" fmla="*/ 640770 w 1504950"/>
              <a:gd name="connsiteY34" fmla="*/ 913153 h 1339851"/>
              <a:gd name="connsiteX35" fmla="*/ 552954 w 1504950"/>
              <a:gd name="connsiteY35" fmla="*/ 913153 h 1339851"/>
              <a:gd name="connsiteX36" fmla="*/ 434979 w 1504950"/>
              <a:gd name="connsiteY36" fmla="*/ 913153 h 1339851"/>
              <a:gd name="connsiteX37" fmla="*/ 499082 w 1504950"/>
              <a:gd name="connsiteY37" fmla="*/ 982025 h 1339851"/>
              <a:gd name="connsiteX38" fmla="*/ 578788 w 1504950"/>
              <a:gd name="connsiteY38" fmla="*/ 1034980 h 1339851"/>
              <a:gd name="connsiteX39" fmla="*/ 562079 w 1504950"/>
              <a:gd name="connsiteY39" fmla="*/ 1012083 h 1339851"/>
              <a:gd name="connsiteX40" fmla="*/ 538170 w 1504950"/>
              <a:gd name="connsiteY40" fmla="*/ 979890 h 1339851"/>
              <a:gd name="connsiteX41" fmla="*/ 537167 w 1504950"/>
              <a:gd name="connsiteY41" fmla="*/ 977948 h 1339851"/>
              <a:gd name="connsiteX42" fmla="*/ 535242 w 1504950"/>
              <a:gd name="connsiteY42" fmla="*/ 975310 h 1339851"/>
              <a:gd name="connsiteX43" fmla="*/ 535801 w 1504950"/>
              <a:gd name="connsiteY43" fmla="*/ 975300 h 1339851"/>
              <a:gd name="connsiteX44" fmla="*/ 519996 w 1504950"/>
              <a:gd name="connsiteY44" fmla="*/ 944681 h 1339851"/>
              <a:gd name="connsiteX45" fmla="*/ 518431 w 1504950"/>
              <a:gd name="connsiteY45" fmla="*/ 944681 h 1339851"/>
              <a:gd name="connsiteX46" fmla="*/ 503723 w 1504950"/>
              <a:gd name="connsiteY46" fmla="*/ 913153 h 1339851"/>
              <a:gd name="connsiteX47" fmla="*/ 502649 w 1504950"/>
              <a:gd name="connsiteY47" fmla="*/ 913153 h 1339851"/>
              <a:gd name="connsiteX48" fmla="*/ 474721 w 1504950"/>
              <a:gd name="connsiteY48" fmla="*/ 913153 h 1339851"/>
              <a:gd name="connsiteX49" fmla="*/ 1046958 w 1504950"/>
              <a:gd name="connsiteY49" fmla="*/ 705059 h 1339851"/>
              <a:gd name="connsiteX50" fmla="*/ 1038318 w 1504950"/>
              <a:gd name="connsiteY50" fmla="*/ 789774 h 1339851"/>
              <a:gd name="connsiteX51" fmla="*/ 1036076 w 1504950"/>
              <a:gd name="connsiteY51" fmla="*/ 799049 h 1339851"/>
              <a:gd name="connsiteX52" fmla="*/ 1035940 w 1504950"/>
              <a:gd name="connsiteY52" fmla="*/ 800248 h 1339851"/>
              <a:gd name="connsiteX53" fmla="*/ 1035788 w 1504950"/>
              <a:gd name="connsiteY53" fmla="*/ 800240 h 1339851"/>
              <a:gd name="connsiteX54" fmla="*/ 1028190 w 1504950"/>
              <a:gd name="connsiteY54" fmla="*/ 831673 h 1339851"/>
              <a:gd name="connsiteX55" fmla="*/ 1029626 w 1504950"/>
              <a:gd name="connsiteY55" fmla="*/ 831777 h 1339851"/>
              <a:gd name="connsiteX56" fmla="*/ 1020405 w 1504950"/>
              <a:gd name="connsiteY56" fmla="*/ 863881 h 1339851"/>
              <a:gd name="connsiteX57" fmla="*/ 1019310 w 1504950"/>
              <a:gd name="connsiteY57" fmla="*/ 868410 h 1339851"/>
              <a:gd name="connsiteX58" fmla="*/ 1054175 w 1504950"/>
              <a:gd name="connsiteY58" fmla="*/ 868410 h 1339851"/>
              <a:gd name="connsiteX59" fmla="*/ 1101782 w 1504950"/>
              <a:gd name="connsiteY59" fmla="*/ 868410 h 1339851"/>
              <a:gd name="connsiteX60" fmla="*/ 1130685 w 1504950"/>
              <a:gd name="connsiteY60" fmla="*/ 796825 h 1339851"/>
              <a:gd name="connsiteX61" fmla="*/ 1135360 w 1504950"/>
              <a:gd name="connsiteY61" fmla="*/ 778363 h 1339851"/>
              <a:gd name="connsiteX62" fmla="*/ 1147781 w 1504950"/>
              <a:gd name="connsiteY62" fmla="*/ 705059 h 1339851"/>
              <a:gd name="connsiteX63" fmla="*/ 1080107 w 1504950"/>
              <a:gd name="connsiteY63" fmla="*/ 705059 h 1339851"/>
              <a:gd name="connsiteX64" fmla="*/ 890588 w 1504950"/>
              <a:gd name="connsiteY64" fmla="*/ 705059 h 1339851"/>
              <a:gd name="connsiteX65" fmla="*/ 890588 w 1504950"/>
              <a:gd name="connsiteY65" fmla="*/ 705296 h 1339851"/>
              <a:gd name="connsiteX66" fmla="*/ 777231 w 1504950"/>
              <a:gd name="connsiteY66" fmla="*/ 705296 h 1339851"/>
              <a:gd name="connsiteX67" fmla="*/ 777231 w 1504950"/>
              <a:gd name="connsiteY67" fmla="*/ 868640 h 1339851"/>
              <a:gd name="connsiteX68" fmla="*/ 791513 w 1504950"/>
              <a:gd name="connsiteY68" fmla="*/ 868640 h 1339851"/>
              <a:gd name="connsiteX69" fmla="*/ 796925 w 1504950"/>
              <a:gd name="connsiteY69" fmla="*/ 868640 h 1339851"/>
              <a:gd name="connsiteX70" fmla="*/ 796925 w 1504950"/>
              <a:gd name="connsiteY70" fmla="*/ 868411 h 1339851"/>
              <a:gd name="connsiteX71" fmla="*/ 796925 w 1504950"/>
              <a:gd name="connsiteY71" fmla="*/ 868410 h 1339851"/>
              <a:gd name="connsiteX72" fmla="*/ 914499 w 1504950"/>
              <a:gd name="connsiteY72" fmla="*/ 868410 h 1339851"/>
              <a:gd name="connsiteX73" fmla="*/ 972203 w 1504950"/>
              <a:gd name="connsiteY73" fmla="*/ 868410 h 1339851"/>
              <a:gd name="connsiteX74" fmla="*/ 973907 w 1504950"/>
              <a:gd name="connsiteY74" fmla="*/ 862605 h 1339851"/>
              <a:gd name="connsiteX75" fmla="*/ 990652 w 1504950"/>
              <a:gd name="connsiteY75" fmla="*/ 796845 h 1339851"/>
              <a:gd name="connsiteX76" fmla="*/ 1000764 w 1504950"/>
              <a:gd name="connsiteY76" fmla="*/ 705059 h 1339851"/>
              <a:gd name="connsiteX77" fmla="*/ 914516 w 1504950"/>
              <a:gd name="connsiteY77" fmla="*/ 705059 h 1339851"/>
              <a:gd name="connsiteX78" fmla="*/ 506124 w 1504950"/>
              <a:gd name="connsiteY78" fmla="*/ 705059 h 1339851"/>
              <a:gd name="connsiteX79" fmla="*/ 510255 w 1504950"/>
              <a:gd name="connsiteY79" fmla="*/ 744285 h 1339851"/>
              <a:gd name="connsiteX80" fmla="*/ 515729 w 1504950"/>
              <a:gd name="connsiteY80" fmla="*/ 792740 h 1339851"/>
              <a:gd name="connsiteX81" fmla="*/ 515721 w 1504950"/>
              <a:gd name="connsiteY81" fmla="*/ 792741 h 1339851"/>
              <a:gd name="connsiteX82" fmla="*/ 534642 w 1504950"/>
              <a:gd name="connsiteY82" fmla="*/ 868410 h 1339851"/>
              <a:gd name="connsiteX83" fmla="*/ 537090 w 1504950"/>
              <a:gd name="connsiteY83" fmla="*/ 868410 h 1339851"/>
              <a:gd name="connsiteX84" fmla="*/ 704850 w 1504950"/>
              <a:gd name="connsiteY84" fmla="*/ 868410 h 1339851"/>
              <a:gd name="connsiteX85" fmla="*/ 704850 w 1504950"/>
              <a:gd name="connsiteY85" fmla="*/ 868411 h 1339851"/>
              <a:gd name="connsiteX86" fmla="*/ 704851 w 1504950"/>
              <a:gd name="connsiteY86" fmla="*/ 868411 h 1339851"/>
              <a:gd name="connsiteX87" fmla="*/ 704851 w 1504950"/>
              <a:gd name="connsiteY87" fmla="*/ 868640 h 1339851"/>
              <a:gd name="connsiteX88" fmla="*/ 731470 w 1504950"/>
              <a:gd name="connsiteY88" fmla="*/ 868640 h 1339851"/>
              <a:gd name="connsiteX89" fmla="*/ 731470 w 1504950"/>
              <a:gd name="connsiteY89" fmla="*/ 705296 h 1339851"/>
              <a:gd name="connsiteX90" fmla="*/ 642938 w 1504950"/>
              <a:gd name="connsiteY90" fmla="*/ 705296 h 1339851"/>
              <a:gd name="connsiteX91" fmla="*/ 642938 w 1504950"/>
              <a:gd name="connsiteY91" fmla="*/ 705059 h 1339851"/>
              <a:gd name="connsiteX92" fmla="*/ 621013 w 1504950"/>
              <a:gd name="connsiteY92" fmla="*/ 705059 h 1339851"/>
              <a:gd name="connsiteX93" fmla="*/ 506124 w 1504950"/>
              <a:gd name="connsiteY93" fmla="*/ 705059 h 1339851"/>
              <a:gd name="connsiteX94" fmla="*/ 360531 w 1504950"/>
              <a:gd name="connsiteY94" fmla="*/ 705059 h 1339851"/>
              <a:gd name="connsiteX95" fmla="*/ 360544 w 1504950"/>
              <a:gd name="connsiteY95" fmla="*/ 705141 h 1339851"/>
              <a:gd name="connsiteX96" fmla="*/ 374789 w 1504950"/>
              <a:gd name="connsiteY96" fmla="*/ 790225 h 1339851"/>
              <a:gd name="connsiteX97" fmla="*/ 400403 w 1504950"/>
              <a:gd name="connsiteY97" fmla="*/ 854065 h 1339851"/>
              <a:gd name="connsiteX98" fmla="*/ 406460 w 1504950"/>
              <a:gd name="connsiteY98" fmla="*/ 868410 h 1339851"/>
              <a:gd name="connsiteX99" fmla="*/ 407430 w 1504950"/>
              <a:gd name="connsiteY99" fmla="*/ 868410 h 1339851"/>
              <a:gd name="connsiteX100" fmla="*/ 487511 w 1504950"/>
              <a:gd name="connsiteY100" fmla="*/ 868410 h 1339851"/>
              <a:gd name="connsiteX101" fmla="*/ 477004 w 1504950"/>
              <a:gd name="connsiteY101" fmla="*/ 830575 h 1339851"/>
              <a:gd name="connsiteX102" fmla="*/ 478627 w 1504950"/>
              <a:gd name="connsiteY102" fmla="*/ 830371 h 1339851"/>
              <a:gd name="connsiteX103" fmla="*/ 470973 w 1504950"/>
              <a:gd name="connsiteY103" fmla="*/ 798669 h 1339851"/>
              <a:gd name="connsiteX104" fmla="*/ 470400 w 1504950"/>
              <a:gd name="connsiteY104" fmla="*/ 798745 h 1339851"/>
              <a:gd name="connsiteX105" fmla="*/ 469914 w 1504950"/>
              <a:gd name="connsiteY105" fmla="*/ 794284 h 1339851"/>
              <a:gd name="connsiteX106" fmla="*/ 468825 w 1504950"/>
              <a:gd name="connsiteY106" fmla="*/ 789775 h 1339851"/>
              <a:gd name="connsiteX107" fmla="*/ 460205 w 1504950"/>
              <a:gd name="connsiteY107" fmla="*/ 705162 h 1339851"/>
              <a:gd name="connsiteX108" fmla="*/ 460194 w 1504950"/>
              <a:gd name="connsiteY108" fmla="*/ 705059 h 1339851"/>
              <a:gd name="connsiteX109" fmla="*/ 458638 w 1504950"/>
              <a:gd name="connsiteY109" fmla="*/ 705059 h 1339851"/>
              <a:gd name="connsiteX110" fmla="*/ 360531 w 1504950"/>
              <a:gd name="connsiteY110" fmla="*/ 705059 h 1339851"/>
              <a:gd name="connsiteX111" fmla="*/ 1019310 w 1504950"/>
              <a:gd name="connsiteY111" fmla="*/ 497265 h 1339851"/>
              <a:gd name="connsiteX112" fmla="*/ 1038318 w 1504950"/>
              <a:gd name="connsiteY112" fmla="*/ 574849 h 1339851"/>
              <a:gd name="connsiteX113" fmla="*/ 1039921 w 1504950"/>
              <a:gd name="connsiteY113" fmla="*/ 590542 h 1339851"/>
              <a:gd name="connsiteX114" fmla="*/ 1040750 w 1504950"/>
              <a:gd name="connsiteY114" fmla="*/ 594255 h 1339851"/>
              <a:gd name="connsiteX115" fmla="*/ 1040298 w 1504950"/>
              <a:gd name="connsiteY115" fmla="*/ 594226 h 1339851"/>
              <a:gd name="connsiteX116" fmla="*/ 1043668 w 1504950"/>
              <a:gd name="connsiteY116" fmla="*/ 627216 h 1339851"/>
              <a:gd name="connsiteX117" fmla="*/ 1044659 w 1504950"/>
              <a:gd name="connsiteY117" fmla="*/ 627286 h 1339851"/>
              <a:gd name="connsiteX118" fmla="*/ 1046415 w 1504950"/>
              <a:gd name="connsiteY118" fmla="*/ 654098 h 1339851"/>
              <a:gd name="connsiteX119" fmla="*/ 1046958 w 1504950"/>
              <a:gd name="connsiteY119" fmla="*/ 659415 h 1339851"/>
              <a:gd name="connsiteX120" fmla="*/ 1114603 w 1504950"/>
              <a:gd name="connsiteY120" fmla="*/ 659415 h 1339851"/>
              <a:gd name="connsiteX121" fmla="*/ 1147781 w 1504950"/>
              <a:gd name="connsiteY121" fmla="*/ 659415 h 1339851"/>
              <a:gd name="connsiteX122" fmla="*/ 1133350 w 1504950"/>
              <a:gd name="connsiteY122" fmla="*/ 574399 h 1339851"/>
              <a:gd name="connsiteX123" fmla="*/ 1101782 w 1504950"/>
              <a:gd name="connsiteY123" fmla="*/ 497265 h 1339851"/>
              <a:gd name="connsiteX124" fmla="*/ 1066902 w 1504950"/>
              <a:gd name="connsiteY124" fmla="*/ 497265 h 1339851"/>
              <a:gd name="connsiteX125" fmla="*/ 890588 w 1504950"/>
              <a:gd name="connsiteY125" fmla="*/ 497265 h 1339851"/>
              <a:gd name="connsiteX126" fmla="*/ 890588 w 1504950"/>
              <a:gd name="connsiteY126" fmla="*/ 497512 h 1339851"/>
              <a:gd name="connsiteX127" fmla="*/ 777231 w 1504950"/>
              <a:gd name="connsiteY127" fmla="*/ 497512 h 1339851"/>
              <a:gd name="connsiteX128" fmla="*/ 777231 w 1504950"/>
              <a:gd name="connsiteY128" fmla="*/ 659655 h 1339851"/>
              <a:gd name="connsiteX129" fmla="*/ 791513 w 1504950"/>
              <a:gd name="connsiteY129" fmla="*/ 659655 h 1339851"/>
              <a:gd name="connsiteX130" fmla="*/ 796925 w 1504950"/>
              <a:gd name="connsiteY130" fmla="*/ 659655 h 1339851"/>
              <a:gd name="connsiteX131" fmla="*/ 796925 w 1504950"/>
              <a:gd name="connsiteY131" fmla="*/ 659416 h 1339851"/>
              <a:gd name="connsiteX132" fmla="*/ 796925 w 1504950"/>
              <a:gd name="connsiteY132" fmla="*/ 659415 h 1339851"/>
              <a:gd name="connsiteX133" fmla="*/ 933625 w 1504950"/>
              <a:gd name="connsiteY133" fmla="*/ 659415 h 1339851"/>
              <a:gd name="connsiteX134" fmla="*/ 1000764 w 1504950"/>
              <a:gd name="connsiteY134" fmla="*/ 659415 h 1339851"/>
              <a:gd name="connsiteX135" fmla="*/ 1000333 w 1504950"/>
              <a:gd name="connsiteY135" fmla="*/ 653072 h 1339851"/>
              <a:gd name="connsiteX136" fmla="*/ 993750 w 1504950"/>
              <a:gd name="connsiteY136" fmla="*/ 588293 h 1339851"/>
              <a:gd name="connsiteX137" fmla="*/ 972203 w 1504950"/>
              <a:gd name="connsiteY137" fmla="*/ 497265 h 1339851"/>
              <a:gd name="connsiteX138" fmla="*/ 898004 w 1504950"/>
              <a:gd name="connsiteY138" fmla="*/ 497265 h 1339851"/>
              <a:gd name="connsiteX139" fmla="*/ 534642 w 1504950"/>
              <a:gd name="connsiteY139" fmla="*/ 497265 h 1339851"/>
              <a:gd name="connsiteX140" fmla="*/ 515092 w 1504950"/>
              <a:gd name="connsiteY140" fmla="*/ 574399 h 1339851"/>
              <a:gd name="connsiteX141" fmla="*/ 506124 w 1504950"/>
              <a:gd name="connsiteY141" fmla="*/ 659415 h 1339851"/>
              <a:gd name="connsiteX142" fmla="*/ 509017 w 1504950"/>
              <a:gd name="connsiteY142" fmla="*/ 659415 h 1339851"/>
              <a:gd name="connsiteX143" fmla="*/ 704850 w 1504950"/>
              <a:gd name="connsiteY143" fmla="*/ 659415 h 1339851"/>
              <a:gd name="connsiteX144" fmla="*/ 704850 w 1504950"/>
              <a:gd name="connsiteY144" fmla="*/ 659416 h 1339851"/>
              <a:gd name="connsiteX145" fmla="*/ 704851 w 1504950"/>
              <a:gd name="connsiteY145" fmla="*/ 659416 h 1339851"/>
              <a:gd name="connsiteX146" fmla="*/ 704851 w 1504950"/>
              <a:gd name="connsiteY146" fmla="*/ 659655 h 1339851"/>
              <a:gd name="connsiteX147" fmla="*/ 731470 w 1504950"/>
              <a:gd name="connsiteY147" fmla="*/ 659655 h 1339851"/>
              <a:gd name="connsiteX148" fmla="*/ 731470 w 1504950"/>
              <a:gd name="connsiteY148" fmla="*/ 497512 h 1339851"/>
              <a:gd name="connsiteX149" fmla="*/ 642938 w 1504950"/>
              <a:gd name="connsiteY149" fmla="*/ 497512 h 1339851"/>
              <a:gd name="connsiteX150" fmla="*/ 642938 w 1504950"/>
              <a:gd name="connsiteY150" fmla="*/ 497265 h 1339851"/>
              <a:gd name="connsiteX151" fmla="*/ 633044 w 1504950"/>
              <a:gd name="connsiteY151" fmla="*/ 497265 h 1339851"/>
              <a:gd name="connsiteX152" fmla="*/ 534642 w 1504950"/>
              <a:gd name="connsiteY152" fmla="*/ 497265 h 1339851"/>
              <a:gd name="connsiteX153" fmla="*/ 406461 w 1504950"/>
              <a:gd name="connsiteY153" fmla="*/ 497265 h 1339851"/>
              <a:gd name="connsiteX154" fmla="*/ 404643 w 1504950"/>
              <a:gd name="connsiteY154" fmla="*/ 500993 h 1339851"/>
              <a:gd name="connsiteX155" fmla="*/ 379782 w 1504950"/>
              <a:gd name="connsiteY155" fmla="*/ 562122 h 1339851"/>
              <a:gd name="connsiteX156" fmla="*/ 372545 w 1504950"/>
              <a:gd name="connsiteY156" fmla="*/ 587780 h 1339851"/>
              <a:gd name="connsiteX157" fmla="*/ 360537 w 1504950"/>
              <a:gd name="connsiteY157" fmla="*/ 659375 h 1339851"/>
              <a:gd name="connsiteX158" fmla="*/ 360531 w 1504950"/>
              <a:gd name="connsiteY158" fmla="*/ 659415 h 1339851"/>
              <a:gd name="connsiteX159" fmla="*/ 362087 w 1504950"/>
              <a:gd name="connsiteY159" fmla="*/ 659415 h 1339851"/>
              <a:gd name="connsiteX160" fmla="*/ 460194 w 1504950"/>
              <a:gd name="connsiteY160" fmla="*/ 659415 h 1339851"/>
              <a:gd name="connsiteX161" fmla="*/ 465297 w 1504950"/>
              <a:gd name="connsiteY161" fmla="*/ 600260 h 1339851"/>
              <a:gd name="connsiteX162" fmla="*/ 466233 w 1504950"/>
              <a:gd name="connsiteY162" fmla="*/ 600254 h 1339851"/>
              <a:gd name="connsiteX163" fmla="*/ 468825 w 1504950"/>
              <a:gd name="connsiteY163" fmla="*/ 574850 h 1339851"/>
              <a:gd name="connsiteX164" fmla="*/ 470544 w 1504950"/>
              <a:gd name="connsiteY164" fmla="*/ 567827 h 1339851"/>
              <a:gd name="connsiteX165" fmla="*/ 470100 w 1504950"/>
              <a:gd name="connsiteY165" fmla="*/ 567830 h 1339851"/>
              <a:gd name="connsiteX166" fmla="*/ 487511 w 1504950"/>
              <a:gd name="connsiteY166" fmla="*/ 497265 h 1339851"/>
              <a:gd name="connsiteX167" fmla="*/ 486541 w 1504950"/>
              <a:gd name="connsiteY167" fmla="*/ 497265 h 1339851"/>
              <a:gd name="connsiteX168" fmla="*/ 406461 w 1504950"/>
              <a:gd name="connsiteY168" fmla="*/ 497265 h 1339851"/>
              <a:gd name="connsiteX169" fmla="*/ 578798 w 1504950"/>
              <a:gd name="connsiteY169" fmla="*/ 329485 h 1339851"/>
              <a:gd name="connsiteX170" fmla="*/ 542974 w 1504950"/>
              <a:gd name="connsiteY170" fmla="*/ 353041 h 1339851"/>
              <a:gd name="connsiteX171" fmla="*/ 499819 w 1504950"/>
              <a:gd name="connsiteY171" fmla="*/ 381656 h 1339851"/>
              <a:gd name="connsiteX172" fmla="*/ 435001 w 1504950"/>
              <a:gd name="connsiteY172" fmla="*/ 451296 h 1339851"/>
              <a:gd name="connsiteX173" fmla="*/ 434980 w 1504950"/>
              <a:gd name="connsiteY173" fmla="*/ 451321 h 1339851"/>
              <a:gd name="connsiteX174" fmla="*/ 436052 w 1504950"/>
              <a:gd name="connsiteY174" fmla="*/ 451321 h 1339851"/>
              <a:gd name="connsiteX175" fmla="*/ 503722 w 1504950"/>
              <a:gd name="connsiteY175" fmla="*/ 451321 h 1339851"/>
              <a:gd name="connsiteX176" fmla="*/ 517831 w 1504950"/>
              <a:gd name="connsiteY176" fmla="*/ 420693 h 1339851"/>
              <a:gd name="connsiteX177" fmla="*/ 519338 w 1504950"/>
              <a:gd name="connsiteY177" fmla="*/ 421070 h 1339851"/>
              <a:gd name="connsiteX178" fmla="*/ 534062 w 1504950"/>
              <a:gd name="connsiteY178" fmla="*/ 392543 h 1339851"/>
              <a:gd name="connsiteX179" fmla="*/ 533440 w 1504950"/>
              <a:gd name="connsiteY179" fmla="*/ 392466 h 1339851"/>
              <a:gd name="connsiteX180" fmla="*/ 535776 w 1504950"/>
              <a:gd name="connsiteY180" fmla="*/ 389223 h 1339851"/>
              <a:gd name="connsiteX181" fmla="*/ 538170 w 1504950"/>
              <a:gd name="connsiteY181" fmla="*/ 384585 h 1339851"/>
              <a:gd name="connsiteX182" fmla="*/ 569414 w 1504950"/>
              <a:gd name="connsiteY182" fmla="*/ 342515 h 1339851"/>
              <a:gd name="connsiteX183" fmla="*/ 927891 w 1504950"/>
              <a:gd name="connsiteY183" fmla="*/ 329426 h 1339851"/>
              <a:gd name="connsiteX184" fmla="*/ 969348 w 1504950"/>
              <a:gd name="connsiteY184" fmla="*/ 384584 h 1339851"/>
              <a:gd name="connsiteX185" fmla="*/ 975087 w 1504950"/>
              <a:gd name="connsiteY185" fmla="*/ 395836 h 1339851"/>
              <a:gd name="connsiteX186" fmla="*/ 977614 w 1504950"/>
              <a:gd name="connsiteY186" fmla="*/ 399374 h 1339851"/>
              <a:gd name="connsiteX187" fmla="*/ 976893 w 1504950"/>
              <a:gd name="connsiteY187" fmla="*/ 399378 h 1339851"/>
              <a:gd name="connsiteX188" fmla="*/ 993878 w 1504950"/>
              <a:gd name="connsiteY188" fmla="*/ 432685 h 1339851"/>
              <a:gd name="connsiteX189" fmla="*/ 994451 w 1504950"/>
              <a:gd name="connsiteY189" fmla="*/ 432705 h 1339851"/>
              <a:gd name="connsiteX190" fmla="*/ 994751 w 1504950"/>
              <a:gd name="connsiteY190" fmla="*/ 432705 h 1339851"/>
              <a:gd name="connsiteX191" fmla="*/ 1001501 w 1504950"/>
              <a:gd name="connsiteY191" fmla="*/ 447632 h 1339851"/>
              <a:gd name="connsiteX192" fmla="*/ 1003382 w 1504950"/>
              <a:gd name="connsiteY192" fmla="*/ 451321 h 1339851"/>
              <a:gd name="connsiteX193" fmla="*/ 1032415 w 1504950"/>
              <a:gd name="connsiteY193" fmla="*/ 451321 h 1339851"/>
              <a:gd name="connsiteX194" fmla="*/ 1072017 w 1504950"/>
              <a:gd name="connsiteY194" fmla="*/ 451321 h 1339851"/>
              <a:gd name="connsiteX195" fmla="*/ 1007491 w 1504950"/>
              <a:gd name="connsiteY195" fmla="*/ 381657 h 1339851"/>
              <a:gd name="connsiteX196" fmla="*/ 777231 w 1504950"/>
              <a:gd name="connsiteY196" fmla="*/ 290630 h 1339851"/>
              <a:gd name="connsiteX197" fmla="*/ 777231 w 1504950"/>
              <a:gd name="connsiteY197" fmla="*/ 451572 h 1339851"/>
              <a:gd name="connsiteX198" fmla="*/ 791513 w 1504950"/>
              <a:gd name="connsiteY198" fmla="*/ 451572 h 1339851"/>
              <a:gd name="connsiteX199" fmla="*/ 796925 w 1504950"/>
              <a:gd name="connsiteY199" fmla="*/ 451572 h 1339851"/>
              <a:gd name="connsiteX200" fmla="*/ 796925 w 1504950"/>
              <a:gd name="connsiteY200" fmla="*/ 451322 h 1339851"/>
              <a:gd name="connsiteX201" fmla="*/ 796925 w 1504950"/>
              <a:gd name="connsiteY201" fmla="*/ 451321 h 1339851"/>
              <a:gd name="connsiteX202" fmla="*/ 902218 w 1504950"/>
              <a:gd name="connsiteY202" fmla="*/ 451321 h 1339851"/>
              <a:gd name="connsiteX203" fmla="*/ 953863 w 1504950"/>
              <a:gd name="connsiteY203" fmla="*/ 451321 h 1339851"/>
              <a:gd name="connsiteX204" fmla="*/ 951638 w 1504950"/>
              <a:gd name="connsiteY204" fmla="*/ 446877 h 1339851"/>
              <a:gd name="connsiteX205" fmla="*/ 925368 w 1504950"/>
              <a:gd name="connsiteY205" fmla="*/ 399406 h 1339851"/>
              <a:gd name="connsiteX206" fmla="*/ 875972 w 1504950"/>
              <a:gd name="connsiteY206" fmla="*/ 342819 h 1339851"/>
              <a:gd name="connsiteX207" fmla="*/ 842702 w 1504950"/>
              <a:gd name="connsiteY207" fmla="*/ 316034 h 1339851"/>
              <a:gd name="connsiteX208" fmla="*/ 838633 w 1504950"/>
              <a:gd name="connsiteY208" fmla="*/ 313287 h 1339851"/>
              <a:gd name="connsiteX209" fmla="*/ 825600 w 1504950"/>
              <a:gd name="connsiteY209" fmla="*/ 307533 h 1339851"/>
              <a:gd name="connsiteX210" fmla="*/ 731470 w 1504950"/>
              <a:gd name="connsiteY210" fmla="*/ 290630 h 1339851"/>
              <a:gd name="connsiteX211" fmla="*/ 691771 w 1504950"/>
              <a:gd name="connsiteY211" fmla="*/ 302596 h 1339851"/>
              <a:gd name="connsiteX212" fmla="*/ 678335 w 1504950"/>
              <a:gd name="connsiteY212" fmla="*/ 308984 h 1339851"/>
              <a:gd name="connsiteX213" fmla="*/ 646181 w 1504950"/>
              <a:gd name="connsiteY213" fmla="*/ 329134 h 1339851"/>
              <a:gd name="connsiteX214" fmla="*/ 632550 w 1504950"/>
              <a:gd name="connsiteY214" fmla="*/ 340423 h 1339851"/>
              <a:gd name="connsiteX215" fmla="*/ 582611 w 1504950"/>
              <a:gd name="connsiteY215" fmla="*/ 397512 h 1339851"/>
              <a:gd name="connsiteX216" fmla="*/ 552955 w 1504950"/>
              <a:gd name="connsiteY216" fmla="*/ 451321 h 1339851"/>
              <a:gd name="connsiteX217" fmla="*/ 555326 w 1504950"/>
              <a:gd name="connsiteY217" fmla="*/ 451321 h 1339851"/>
              <a:gd name="connsiteX218" fmla="*/ 704850 w 1504950"/>
              <a:gd name="connsiteY218" fmla="*/ 451321 h 1339851"/>
              <a:gd name="connsiteX219" fmla="*/ 704850 w 1504950"/>
              <a:gd name="connsiteY219" fmla="*/ 451322 h 1339851"/>
              <a:gd name="connsiteX220" fmla="*/ 704851 w 1504950"/>
              <a:gd name="connsiteY220" fmla="*/ 451322 h 1339851"/>
              <a:gd name="connsiteX221" fmla="*/ 704851 w 1504950"/>
              <a:gd name="connsiteY221" fmla="*/ 451572 h 1339851"/>
              <a:gd name="connsiteX222" fmla="*/ 731470 w 1504950"/>
              <a:gd name="connsiteY222" fmla="*/ 451572 h 1339851"/>
              <a:gd name="connsiteX223" fmla="*/ 731470 w 1504950"/>
              <a:gd name="connsiteY223" fmla="*/ 290630 h 1339851"/>
              <a:gd name="connsiteX224" fmla="*/ 132985 w 1504950"/>
              <a:gd name="connsiteY224" fmla="*/ 0 h 1339851"/>
              <a:gd name="connsiteX225" fmla="*/ 134656 w 1504950"/>
              <a:gd name="connsiteY225" fmla="*/ 338 h 1339851"/>
              <a:gd name="connsiteX226" fmla="*/ 184792 w 1504950"/>
              <a:gd name="connsiteY226" fmla="*/ 10440 h 1339851"/>
              <a:gd name="connsiteX227" fmla="*/ 265971 w 1504950"/>
              <a:gd name="connsiteY227" fmla="*/ 133025 h 1339851"/>
              <a:gd name="connsiteX228" fmla="*/ 253063 w 1504950"/>
              <a:gd name="connsiteY228" fmla="*/ 189177 h 1339851"/>
              <a:gd name="connsiteX229" fmla="*/ 254094 w 1504950"/>
              <a:gd name="connsiteY229" fmla="*/ 190091 h 1339851"/>
              <a:gd name="connsiteX230" fmla="*/ 291515 w 1504950"/>
              <a:gd name="connsiteY230" fmla="*/ 223231 h 1339851"/>
              <a:gd name="connsiteX231" fmla="*/ 338242 w 1504950"/>
              <a:gd name="connsiteY231" fmla="*/ 264097 h 1339851"/>
              <a:gd name="connsiteX232" fmla="*/ 452544 w 1504950"/>
              <a:gd name="connsiteY232" fmla="*/ 363214 h 1339851"/>
              <a:gd name="connsiteX233" fmla="*/ 452689 w 1504950"/>
              <a:gd name="connsiteY233" fmla="*/ 363339 h 1339851"/>
              <a:gd name="connsiteX234" fmla="*/ 452705 w 1504950"/>
              <a:gd name="connsiteY234" fmla="*/ 363327 h 1339851"/>
              <a:gd name="connsiteX235" fmla="*/ 466799 w 1504950"/>
              <a:gd name="connsiteY235" fmla="*/ 351029 h 1339851"/>
              <a:gd name="connsiteX236" fmla="*/ 466983 w 1504950"/>
              <a:gd name="connsiteY236" fmla="*/ 352509 h 1339851"/>
              <a:gd name="connsiteX237" fmla="*/ 495498 w 1504950"/>
              <a:gd name="connsiteY237" fmla="*/ 330904 h 1339851"/>
              <a:gd name="connsiteX238" fmla="*/ 495017 w 1504950"/>
              <a:gd name="connsiteY238" fmla="*/ 328207 h 1339851"/>
              <a:gd name="connsiteX239" fmla="*/ 511460 w 1504950"/>
              <a:gd name="connsiteY239" fmla="*/ 318811 h 1339851"/>
              <a:gd name="connsiteX240" fmla="*/ 530416 w 1504950"/>
              <a:gd name="connsiteY240" fmla="*/ 304448 h 1339851"/>
              <a:gd name="connsiteX241" fmla="*/ 560705 w 1504950"/>
              <a:gd name="connsiteY241" fmla="*/ 290668 h 1339851"/>
              <a:gd name="connsiteX242" fmla="*/ 584474 w 1504950"/>
              <a:gd name="connsiteY242" fmla="*/ 277085 h 1339851"/>
              <a:gd name="connsiteX243" fmla="*/ 600982 w 1504950"/>
              <a:gd name="connsiteY243" fmla="*/ 272344 h 1339851"/>
              <a:gd name="connsiteX244" fmla="*/ 620111 w 1504950"/>
              <a:gd name="connsiteY244" fmla="*/ 263641 h 1339851"/>
              <a:gd name="connsiteX245" fmla="*/ 642938 w 1504950"/>
              <a:gd name="connsiteY245" fmla="*/ 258178 h 1339851"/>
              <a:gd name="connsiteX246" fmla="*/ 642938 w 1504950"/>
              <a:gd name="connsiteY246" fmla="*/ 257601 h 1339851"/>
              <a:gd name="connsiteX247" fmla="*/ 669562 w 1504950"/>
              <a:gd name="connsiteY247" fmla="*/ 251807 h 1339851"/>
              <a:gd name="connsiteX248" fmla="*/ 685338 w 1504950"/>
              <a:gd name="connsiteY248" fmla="*/ 248031 h 1339851"/>
              <a:gd name="connsiteX249" fmla="*/ 690441 w 1504950"/>
              <a:gd name="connsiteY249" fmla="*/ 247431 h 1339851"/>
              <a:gd name="connsiteX250" fmla="*/ 704850 w 1504950"/>
              <a:gd name="connsiteY250" fmla="*/ 245629 h 1339851"/>
              <a:gd name="connsiteX251" fmla="*/ 704850 w 1504950"/>
              <a:gd name="connsiteY251" fmla="*/ 245630 h 1339851"/>
              <a:gd name="connsiteX252" fmla="*/ 704851 w 1504950"/>
              <a:gd name="connsiteY252" fmla="*/ 245630 h 1339851"/>
              <a:gd name="connsiteX253" fmla="*/ 704851 w 1504950"/>
              <a:gd name="connsiteY253" fmla="*/ 246423 h 1339851"/>
              <a:gd name="connsiteX254" fmla="*/ 704851 w 1504950"/>
              <a:gd name="connsiteY254" fmla="*/ 246642 h 1339851"/>
              <a:gd name="connsiteX255" fmla="*/ 755098 w 1504950"/>
              <a:gd name="connsiteY255" fmla="*/ 242888 h 1339851"/>
              <a:gd name="connsiteX256" fmla="*/ 797477 w 1504950"/>
              <a:gd name="connsiteY256" fmla="*/ 245029 h 1339851"/>
              <a:gd name="connsiteX257" fmla="*/ 802034 w 1504950"/>
              <a:gd name="connsiteY257" fmla="*/ 245029 h 1339851"/>
              <a:gd name="connsiteX258" fmla="*/ 837796 w 1504950"/>
              <a:gd name="connsiteY258" fmla="*/ 250434 h 1339851"/>
              <a:gd name="connsiteX259" fmla="*/ 839899 w 1504950"/>
              <a:gd name="connsiteY259" fmla="*/ 251034 h 1339851"/>
              <a:gd name="connsiteX260" fmla="*/ 845511 w 1504950"/>
              <a:gd name="connsiteY260" fmla="*/ 252654 h 1339851"/>
              <a:gd name="connsiteX261" fmla="*/ 851037 w 1504950"/>
              <a:gd name="connsiteY261" fmla="*/ 254172 h 1339851"/>
              <a:gd name="connsiteX262" fmla="*/ 890588 w 1504950"/>
              <a:gd name="connsiteY262" fmla="*/ 264807 h 1339851"/>
              <a:gd name="connsiteX263" fmla="*/ 890588 w 1504950"/>
              <a:gd name="connsiteY263" fmla="*/ 265034 h 1339851"/>
              <a:gd name="connsiteX264" fmla="*/ 899051 w 1504950"/>
              <a:gd name="connsiteY264" fmla="*/ 267358 h 1339851"/>
              <a:gd name="connsiteX265" fmla="*/ 904222 w 1504950"/>
              <a:gd name="connsiteY265" fmla="*/ 269602 h 1339851"/>
              <a:gd name="connsiteX266" fmla="*/ 908944 w 1504950"/>
              <a:gd name="connsiteY266" fmla="*/ 270965 h 1339851"/>
              <a:gd name="connsiteX267" fmla="*/ 925199 w 1504950"/>
              <a:gd name="connsiteY267" fmla="*/ 278705 h 1339851"/>
              <a:gd name="connsiteX268" fmla="*/ 954765 w 1504950"/>
              <a:gd name="connsiteY268" fmla="*/ 291536 h 1339851"/>
              <a:gd name="connsiteX269" fmla="*/ 960219 w 1504950"/>
              <a:gd name="connsiteY269" fmla="*/ 295381 h 1339851"/>
              <a:gd name="connsiteX270" fmla="*/ 973030 w 1504950"/>
              <a:gd name="connsiteY270" fmla="*/ 301481 h 1339851"/>
              <a:gd name="connsiteX271" fmla="*/ 973578 w 1504950"/>
              <a:gd name="connsiteY271" fmla="*/ 304800 h 1339851"/>
              <a:gd name="connsiteX272" fmla="*/ 1010366 w 1504950"/>
              <a:gd name="connsiteY272" fmla="*/ 330737 h 1339851"/>
              <a:gd name="connsiteX273" fmla="*/ 1009393 w 1504950"/>
              <a:gd name="connsiteY273" fmla="*/ 325203 h 1339851"/>
              <a:gd name="connsiteX274" fmla="*/ 1052869 w 1504950"/>
              <a:gd name="connsiteY274" fmla="*/ 360557 h 1339851"/>
              <a:gd name="connsiteX275" fmla="*/ 1166383 w 1504950"/>
              <a:gd name="connsiteY275" fmla="*/ 262033 h 1339851"/>
              <a:gd name="connsiteX276" fmla="*/ 1250903 w 1504950"/>
              <a:gd name="connsiteY276" fmla="*/ 187976 h 1339851"/>
              <a:gd name="connsiteX277" fmla="*/ 1238576 w 1504950"/>
              <a:gd name="connsiteY277" fmla="*/ 133025 h 1339851"/>
              <a:gd name="connsiteX278" fmla="*/ 1371763 w 1504950"/>
              <a:gd name="connsiteY278" fmla="*/ 1 h 1339851"/>
              <a:gd name="connsiteX279" fmla="*/ 1371789 w 1504950"/>
              <a:gd name="connsiteY279" fmla="*/ 6 h 1339851"/>
              <a:gd name="connsiteX280" fmla="*/ 1371820 w 1504950"/>
              <a:gd name="connsiteY280" fmla="*/ 0 h 1339851"/>
              <a:gd name="connsiteX281" fmla="*/ 1504950 w 1504950"/>
              <a:gd name="connsiteY281" fmla="*/ 133024 h 1339851"/>
              <a:gd name="connsiteX282" fmla="*/ 1504950 w 1504950"/>
              <a:gd name="connsiteY282" fmla="*/ 133025 h 1339851"/>
              <a:gd name="connsiteX283" fmla="*/ 1504421 w 1504950"/>
              <a:gd name="connsiteY283" fmla="*/ 135631 h 1339851"/>
              <a:gd name="connsiteX284" fmla="*/ 1494460 w 1504950"/>
              <a:gd name="connsiteY284" fmla="*/ 184672 h 1339851"/>
              <a:gd name="connsiteX285" fmla="*/ 1371820 w 1504950"/>
              <a:gd name="connsiteY285" fmla="*/ 265748 h 1339851"/>
              <a:gd name="connsiteX286" fmla="*/ 1371789 w 1504950"/>
              <a:gd name="connsiteY286" fmla="*/ 265744 h 1339851"/>
              <a:gd name="connsiteX287" fmla="*/ 1371763 w 1504950"/>
              <a:gd name="connsiteY287" fmla="*/ 265749 h 1339851"/>
              <a:gd name="connsiteX288" fmla="*/ 1349774 w 1504950"/>
              <a:gd name="connsiteY288" fmla="*/ 262814 h 1339851"/>
              <a:gd name="connsiteX289" fmla="*/ 1337974 w 1504950"/>
              <a:gd name="connsiteY289" fmla="*/ 261244 h 1339851"/>
              <a:gd name="connsiteX290" fmla="*/ 1328376 w 1504950"/>
              <a:gd name="connsiteY290" fmla="*/ 257271 h 1339851"/>
              <a:gd name="connsiteX291" fmla="*/ 1307481 w 1504950"/>
              <a:gd name="connsiteY291" fmla="*/ 248656 h 1339851"/>
              <a:gd name="connsiteX292" fmla="*/ 1255068 w 1504950"/>
              <a:gd name="connsiteY292" fmla="*/ 294838 h 1339851"/>
              <a:gd name="connsiteX293" fmla="*/ 1184596 w 1504950"/>
              <a:gd name="connsiteY293" fmla="*/ 356132 h 1339851"/>
              <a:gd name="connsiteX294" fmla="*/ 1107963 w 1504950"/>
              <a:gd name="connsiteY294" fmla="*/ 422194 h 1339851"/>
              <a:gd name="connsiteX295" fmla="*/ 1144401 w 1504950"/>
              <a:gd name="connsiteY295" fmla="*/ 480636 h 1339851"/>
              <a:gd name="connsiteX296" fmla="*/ 1161041 w 1504950"/>
              <a:gd name="connsiteY296" fmla="*/ 520163 h 1339851"/>
              <a:gd name="connsiteX297" fmla="*/ 1170818 w 1504950"/>
              <a:gd name="connsiteY297" fmla="*/ 543095 h 1339851"/>
              <a:gd name="connsiteX298" fmla="*/ 1170996 w 1504950"/>
              <a:gd name="connsiteY298" fmla="*/ 543813 h 1339851"/>
              <a:gd name="connsiteX299" fmla="*/ 1171373 w 1504950"/>
              <a:gd name="connsiteY299" fmla="*/ 544708 h 1339851"/>
              <a:gd name="connsiteX300" fmla="*/ 1171226 w 1504950"/>
              <a:gd name="connsiteY300" fmla="*/ 544739 h 1339851"/>
              <a:gd name="connsiteX301" fmla="*/ 1179068 w 1504950"/>
              <a:gd name="connsiteY301" fmla="*/ 576274 h 1339851"/>
              <a:gd name="connsiteX302" fmla="*/ 1180689 w 1504950"/>
              <a:gd name="connsiteY302" fmla="*/ 575937 h 1339851"/>
              <a:gd name="connsiteX303" fmla="*/ 1182320 w 1504950"/>
              <a:gd name="connsiteY303" fmla="*/ 589350 h 1339851"/>
              <a:gd name="connsiteX304" fmla="*/ 1187659 w 1504950"/>
              <a:gd name="connsiteY304" fmla="*/ 610823 h 1339851"/>
              <a:gd name="connsiteX305" fmla="*/ 1193211 w 1504950"/>
              <a:gd name="connsiteY305" fmla="*/ 678945 h 1339851"/>
              <a:gd name="connsiteX306" fmla="*/ 1193611 w 1504950"/>
              <a:gd name="connsiteY306" fmla="*/ 682237 h 1339851"/>
              <a:gd name="connsiteX307" fmla="*/ 1192409 w 1504950"/>
              <a:gd name="connsiteY307" fmla="*/ 712265 h 1339851"/>
              <a:gd name="connsiteX308" fmla="*/ 1191144 w 1504950"/>
              <a:gd name="connsiteY308" fmla="*/ 712340 h 1339851"/>
              <a:gd name="connsiteX309" fmla="*/ 1188632 w 1504950"/>
              <a:gd name="connsiteY309" fmla="*/ 744726 h 1339851"/>
              <a:gd name="connsiteX310" fmla="*/ 1189104 w 1504950"/>
              <a:gd name="connsiteY310" fmla="*/ 744695 h 1339851"/>
              <a:gd name="connsiteX311" fmla="*/ 1188440 w 1504950"/>
              <a:gd name="connsiteY311" fmla="*/ 747196 h 1339851"/>
              <a:gd name="connsiteX312" fmla="*/ 1188208 w 1504950"/>
              <a:gd name="connsiteY312" fmla="*/ 750185 h 1339851"/>
              <a:gd name="connsiteX313" fmla="*/ 1172960 w 1504950"/>
              <a:gd name="connsiteY313" fmla="*/ 814811 h 1339851"/>
              <a:gd name="connsiteX314" fmla="*/ 1165734 w 1504950"/>
              <a:gd name="connsiteY314" fmla="*/ 832763 h 1339851"/>
              <a:gd name="connsiteX315" fmla="*/ 1162958 w 1504950"/>
              <a:gd name="connsiteY315" fmla="*/ 843224 h 1339851"/>
              <a:gd name="connsiteX316" fmla="*/ 1157101 w 1504950"/>
              <a:gd name="connsiteY316" fmla="*/ 854212 h 1339851"/>
              <a:gd name="connsiteX317" fmla="*/ 1148579 w 1504950"/>
              <a:gd name="connsiteY317" fmla="*/ 875383 h 1339851"/>
              <a:gd name="connsiteX318" fmla="*/ 1117748 w 1504950"/>
              <a:gd name="connsiteY318" fmla="*/ 928034 h 1339851"/>
              <a:gd name="connsiteX319" fmla="*/ 1116077 w 1504950"/>
              <a:gd name="connsiteY319" fmla="*/ 931169 h 1339851"/>
              <a:gd name="connsiteX320" fmla="*/ 1305377 w 1504950"/>
              <a:gd name="connsiteY320" fmla="*/ 1092095 h 1339851"/>
              <a:gd name="connsiteX321" fmla="*/ 1336738 w 1504950"/>
              <a:gd name="connsiteY321" fmla="*/ 1078682 h 1339851"/>
              <a:gd name="connsiteX322" fmla="*/ 1371763 w 1504950"/>
              <a:gd name="connsiteY322" fmla="*/ 1073803 h 1339851"/>
              <a:gd name="connsiteX323" fmla="*/ 1371784 w 1504950"/>
              <a:gd name="connsiteY323" fmla="*/ 1073807 h 1339851"/>
              <a:gd name="connsiteX324" fmla="*/ 1371820 w 1504950"/>
              <a:gd name="connsiteY324" fmla="*/ 1073802 h 1339851"/>
              <a:gd name="connsiteX325" fmla="*/ 1504950 w 1504950"/>
              <a:gd name="connsiteY325" fmla="*/ 1206826 h 1339851"/>
              <a:gd name="connsiteX326" fmla="*/ 1504950 w 1504950"/>
              <a:gd name="connsiteY326" fmla="*/ 1206827 h 1339851"/>
              <a:gd name="connsiteX327" fmla="*/ 1504478 w 1504950"/>
              <a:gd name="connsiteY327" fmla="*/ 1209151 h 1339851"/>
              <a:gd name="connsiteX328" fmla="*/ 1494460 w 1504950"/>
              <a:gd name="connsiteY328" fmla="*/ 1258521 h 1339851"/>
              <a:gd name="connsiteX329" fmla="*/ 1371820 w 1504950"/>
              <a:gd name="connsiteY329" fmla="*/ 1339850 h 1339851"/>
              <a:gd name="connsiteX330" fmla="*/ 1371794 w 1504950"/>
              <a:gd name="connsiteY330" fmla="*/ 1339845 h 1339851"/>
              <a:gd name="connsiteX331" fmla="*/ 1371763 w 1504950"/>
              <a:gd name="connsiteY331" fmla="*/ 1339851 h 1339851"/>
              <a:gd name="connsiteX332" fmla="*/ 1238576 w 1504950"/>
              <a:gd name="connsiteY332" fmla="*/ 1206827 h 1339851"/>
              <a:gd name="connsiteX333" fmla="*/ 1249700 w 1504950"/>
              <a:gd name="connsiteY333" fmla="*/ 1153677 h 1339851"/>
              <a:gd name="connsiteX334" fmla="*/ 1167699 w 1504950"/>
              <a:gd name="connsiteY334" fmla="*/ 1084050 h 1339851"/>
              <a:gd name="connsiteX335" fmla="*/ 1062794 w 1504950"/>
              <a:gd name="connsiteY335" fmla="*/ 994911 h 1339851"/>
              <a:gd name="connsiteX336" fmla="*/ 1034336 w 1504950"/>
              <a:gd name="connsiteY336" fmla="*/ 1020652 h 1339851"/>
              <a:gd name="connsiteX337" fmla="*/ 1034147 w 1504950"/>
              <a:gd name="connsiteY337" fmla="*/ 1018734 h 1339851"/>
              <a:gd name="connsiteX338" fmla="*/ 1006246 w 1504950"/>
              <a:gd name="connsiteY338" fmla="*/ 1042095 h 1339851"/>
              <a:gd name="connsiteX339" fmla="*/ 1003362 w 1504950"/>
              <a:gd name="connsiteY339" fmla="*/ 1043784 h 1339851"/>
              <a:gd name="connsiteX340" fmla="*/ 1003382 w 1504950"/>
              <a:gd name="connsiteY340" fmla="*/ 1044074 h 1339851"/>
              <a:gd name="connsiteX341" fmla="*/ 998556 w 1504950"/>
              <a:gd name="connsiteY341" fmla="*/ 1046596 h 1339851"/>
              <a:gd name="connsiteX342" fmla="*/ 942326 w 1504950"/>
              <a:gd name="connsiteY342" fmla="*/ 1079508 h 1339851"/>
              <a:gd name="connsiteX343" fmla="*/ 918307 w 1504950"/>
              <a:gd name="connsiteY343" fmla="*/ 1088536 h 1339851"/>
              <a:gd name="connsiteX344" fmla="*/ 906352 w 1504950"/>
              <a:gd name="connsiteY344" fmla="*/ 1094784 h 1339851"/>
              <a:gd name="connsiteX345" fmla="*/ 894255 w 1504950"/>
              <a:gd name="connsiteY345" fmla="*/ 1097577 h 1339851"/>
              <a:gd name="connsiteX346" fmla="*/ 890588 w 1504950"/>
              <a:gd name="connsiteY346" fmla="*/ 1098955 h 1339851"/>
              <a:gd name="connsiteX347" fmla="*/ 890588 w 1504950"/>
              <a:gd name="connsiteY347" fmla="*/ 1100144 h 1339851"/>
              <a:gd name="connsiteX348" fmla="*/ 881236 w 1504950"/>
              <a:gd name="connsiteY348" fmla="*/ 1102470 h 1339851"/>
              <a:gd name="connsiteX349" fmla="*/ 872148 w 1504950"/>
              <a:gd name="connsiteY349" fmla="*/ 1105886 h 1339851"/>
              <a:gd name="connsiteX350" fmla="*/ 853037 w 1504950"/>
              <a:gd name="connsiteY350" fmla="*/ 1109483 h 1339851"/>
              <a:gd name="connsiteX351" fmla="*/ 824189 w 1504950"/>
              <a:gd name="connsiteY351" fmla="*/ 1116658 h 1339851"/>
              <a:gd name="connsiteX352" fmla="*/ 807843 w 1504950"/>
              <a:gd name="connsiteY352" fmla="*/ 1117991 h 1339851"/>
              <a:gd name="connsiteX353" fmla="*/ 796925 w 1504950"/>
              <a:gd name="connsiteY353" fmla="*/ 1120046 h 1339851"/>
              <a:gd name="connsiteX354" fmla="*/ 796925 w 1504950"/>
              <a:gd name="connsiteY354" fmla="*/ 1120045 h 1339851"/>
              <a:gd name="connsiteX355" fmla="*/ 796925 w 1504950"/>
              <a:gd name="connsiteY355" fmla="*/ 1119258 h 1339851"/>
              <a:gd name="connsiteX356" fmla="*/ 796925 w 1504950"/>
              <a:gd name="connsiteY356" fmla="*/ 1118880 h 1339851"/>
              <a:gd name="connsiteX357" fmla="*/ 754201 w 1504950"/>
              <a:gd name="connsiteY357" fmla="*/ 1122363 h 1339851"/>
              <a:gd name="connsiteX358" fmla="*/ 704851 w 1504950"/>
              <a:gd name="connsiteY358" fmla="*/ 1118962 h 1339851"/>
              <a:gd name="connsiteX359" fmla="*/ 704851 w 1504950"/>
              <a:gd name="connsiteY359" fmla="*/ 1119145 h 1339851"/>
              <a:gd name="connsiteX360" fmla="*/ 703233 w 1504950"/>
              <a:gd name="connsiteY360" fmla="*/ 1118850 h 1339851"/>
              <a:gd name="connsiteX361" fmla="*/ 697560 w 1504950"/>
              <a:gd name="connsiteY361" fmla="*/ 1118460 h 1339851"/>
              <a:gd name="connsiteX362" fmla="*/ 667048 w 1504950"/>
              <a:gd name="connsiteY362" fmla="*/ 1112254 h 1339851"/>
              <a:gd name="connsiteX363" fmla="*/ 646065 w 1504950"/>
              <a:gd name="connsiteY363" fmla="*/ 1108429 h 1339851"/>
              <a:gd name="connsiteX364" fmla="*/ 637728 w 1504950"/>
              <a:gd name="connsiteY364" fmla="*/ 1105699 h 1339851"/>
              <a:gd name="connsiteX365" fmla="*/ 630459 w 1504950"/>
              <a:gd name="connsiteY365" fmla="*/ 1104243 h 1339851"/>
              <a:gd name="connsiteX366" fmla="*/ 621972 w 1504950"/>
              <a:gd name="connsiteY366" fmla="*/ 1100541 h 1339851"/>
              <a:gd name="connsiteX367" fmla="*/ 590290 w 1504950"/>
              <a:gd name="connsiteY367" fmla="*/ 1090168 h 1339851"/>
              <a:gd name="connsiteX368" fmla="*/ 563904 w 1504950"/>
              <a:gd name="connsiteY368" fmla="*/ 1075210 h 1339851"/>
              <a:gd name="connsiteX369" fmla="*/ 528722 w 1504950"/>
              <a:gd name="connsiteY369" fmla="*/ 1059862 h 1339851"/>
              <a:gd name="connsiteX370" fmla="*/ 507073 w 1504950"/>
              <a:gd name="connsiteY370" fmla="*/ 1042993 h 1339851"/>
              <a:gd name="connsiteX371" fmla="*/ 489914 w 1504950"/>
              <a:gd name="connsiteY371" fmla="*/ 1033265 h 1339851"/>
              <a:gd name="connsiteX372" fmla="*/ 490476 w 1504950"/>
              <a:gd name="connsiteY372" fmla="*/ 1030059 h 1339851"/>
              <a:gd name="connsiteX373" fmla="*/ 461815 w 1504950"/>
              <a:gd name="connsiteY373" fmla="*/ 1007725 h 1339851"/>
              <a:gd name="connsiteX374" fmla="*/ 461396 w 1504950"/>
              <a:gd name="connsiteY374" fmla="*/ 1010143 h 1339851"/>
              <a:gd name="connsiteX375" fmla="*/ 443969 w 1504950"/>
              <a:gd name="connsiteY375" fmla="*/ 993819 h 1339851"/>
              <a:gd name="connsiteX376" fmla="*/ 442340 w 1504950"/>
              <a:gd name="connsiteY376" fmla="*/ 992549 h 1339851"/>
              <a:gd name="connsiteX377" fmla="*/ 336891 w 1504950"/>
              <a:gd name="connsiteY377" fmla="*/ 1082248 h 1339851"/>
              <a:gd name="connsiteX378" fmla="*/ 254263 w 1504950"/>
              <a:gd name="connsiteY378" fmla="*/ 1152476 h 1339851"/>
              <a:gd name="connsiteX379" fmla="*/ 265971 w 1504950"/>
              <a:gd name="connsiteY379" fmla="*/ 1206827 h 1339851"/>
              <a:gd name="connsiteX380" fmla="*/ 132986 w 1504950"/>
              <a:gd name="connsiteY380" fmla="*/ 1339851 h 1339851"/>
              <a:gd name="connsiteX381" fmla="*/ 38913 w 1504950"/>
              <a:gd name="connsiteY381" fmla="*/ 1300815 h 1339851"/>
              <a:gd name="connsiteX382" fmla="*/ 38913 w 1504950"/>
              <a:gd name="connsiteY382" fmla="*/ 1300814 h 1339851"/>
              <a:gd name="connsiteX383" fmla="*/ 38912 w 1504950"/>
              <a:gd name="connsiteY383" fmla="*/ 1300814 h 1339851"/>
              <a:gd name="connsiteX384" fmla="*/ 0 w 1504950"/>
              <a:gd name="connsiteY384" fmla="*/ 1206826 h 1339851"/>
              <a:gd name="connsiteX385" fmla="*/ 132985 w 1504950"/>
              <a:gd name="connsiteY385" fmla="*/ 1073802 h 1339851"/>
              <a:gd name="connsiteX386" fmla="*/ 134367 w 1504950"/>
              <a:gd name="connsiteY386" fmla="*/ 1073992 h 1339851"/>
              <a:gd name="connsiteX387" fmla="*/ 167245 w 1504950"/>
              <a:gd name="connsiteY387" fmla="*/ 1078495 h 1339851"/>
              <a:gd name="connsiteX388" fmla="*/ 197644 w 1504950"/>
              <a:gd name="connsiteY388" fmla="*/ 1091315 h 1339851"/>
              <a:gd name="connsiteX389" fmla="*/ 198126 w 1504950"/>
              <a:gd name="connsiteY389" fmla="*/ 1091518 h 1339851"/>
              <a:gd name="connsiteX390" fmla="*/ 389649 w 1504950"/>
              <a:gd name="connsiteY390" fmla="*/ 928767 h 1339851"/>
              <a:gd name="connsiteX391" fmla="*/ 357472 w 1504950"/>
              <a:gd name="connsiteY391" fmla="*/ 873314 h 1339851"/>
              <a:gd name="connsiteX392" fmla="*/ 339242 w 1504950"/>
              <a:gd name="connsiteY392" fmla="*/ 827629 h 1339851"/>
              <a:gd name="connsiteX393" fmla="*/ 338017 w 1504950"/>
              <a:gd name="connsiteY393" fmla="*/ 825171 h 1339851"/>
              <a:gd name="connsiteX394" fmla="*/ 338202 w 1504950"/>
              <a:gd name="connsiteY394" fmla="*/ 825023 h 1339851"/>
              <a:gd name="connsiteX395" fmla="*/ 333513 w 1504950"/>
              <a:gd name="connsiteY395" fmla="*/ 813272 h 1339851"/>
              <a:gd name="connsiteX396" fmla="*/ 328379 w 1504950"/>
              <a:gd name="connsiteY396" fmla="*/ 791324 h 1339851"/>
              <a:gd name="connsiteX397" fmla="*/ 327810 w 1504950"/>
              <a:gd name="connsiteY397" fmla="*/ 791540 h 1339851"/>
              <a:gd name="connsiteX398" fmla="*/ 327048 w 1504950"/>
              <a:gd name="connsiteY398" fmla="*/ 785633 h 1339851"/>
              <a:gd name="connsiteX399" fmla="*/ 318560 w 1504950"/>
              <a:gd name="connsiteY399" fmla="*/ 749345 h 1339851"/>
              <a:gd name="connsiteX400" fmla="*/ 313400 w 1504950"/>
              <a:gd name="connsiteY400" fmla="*/ 682237 h 1339851"/>
              <a:gd name="connsiteX401" fmla="*/ 321205 w 1504950"/>
              <a:gd name="connsiteY401" fmla="*/ 600560 h 1339851"/>
              <a:gd name="connsiteX402" fmla="*/ 321505 w 1504950"/>
              <a:gd name="connsiteY402" fmla="*/ 598458 h 1339851"/>
              <a:gd name="connsiteX403" fmla="*/ 329310 w 1504950"/>
              <a:gd name="connsiteY403" fmla="*/ 565428 h 1339851"/>
              <a:gd name="connsiteX404" fmla="*/ 332312 w 1504950"/>
              <a:gd name="connsiteY404" fmla="*/ 554918 h 1339851"/>
              <a:gd name="connsiteX405" fmla="*/ 341018 w 1504950"/>
              <a:gd name="connsiteY405" fmla="*/ 529694 h 1339851"/>
              <a:gd name="connsiteX406" fmla="*/ 347622 w 1504950"/>
              <a:gd name="connsiteY406" fmla="*/ 512879 h 1339851"/>
              <a:gd name="connsiteX407" fmla="*/ 349738 w 1504950"/>
              <a:gd name="connsiteY407" fmla="*/ 508379 h 1339851"/>
              <a:gd name="connsiteX408" fmla="*/ 349724 w 1504950"/>
              <a:gd name="connsiteY408" fmla="*/ 508375 h 1339851"/>
              <a:gd name="connsiteX409" fmla="*/ 349994 w 1504950"/>
              <a:gd name="connsiteY409" fmla="*/ 507837 h 1339851"/>
              <a:gd name="connsiteX410" fmla="*/ 350023 w 1504950"/>
              <a:gd name="connsiteY410" fmla="*/ 507774 h 1339851"/>
              <a:gd name="connsiteX411" fmla="*/ 398054 w 1504950"/>
              <a:gd name="connsiteY411" fmla="*/ 425497 h 1339851"/>
              <a:gd name="connsiteX412" fmla="*/ 317904 w 1504950"/>
              <a:gd name="connsiteY412" fmla="*/ 356133 h 1339851"/>
              <a:gd name="connsiteX413" fmla="*/ 317762 w 1504950"/>
              <a:gd name="connsiteY413" fmla="*/ 356009 h 1339851"/>
              <a:gd name="connsiteX414" fmla="*/ 247958 w 1504950"/>
              <a:gd name="connsiteY414" fmla="*/ 295250 h 1339851"/>
              <a:gd name="connsiteX415" fmla="*/ 196026 w 1504950"/>
              <a:gd name="connsiteY415" fmla="*/ 249234 h 1339851"/>
              <a:gd name="connsiteX416" fmla="*/ 165970 w 1504950"/>
              <a:gd name="connsiteY416" fmla="*/ 261320 h 1339851"/>
              <a:gd name="connsiteX417" fmla="*/ 132986 w 1504950"/>
              <a:gd name="connsiteY417" fmla="*/ 265749 h 1339851"/>
              <a:gd name="connsiteX418" fmla="*/ 38913 w 1504950"/>
              <a:gd name="connsiteY418" fmla="*/ 226863 h 1339851"/>
              <a:gd name="connsiteX419" fmla="*/ 38913 w 1504950"/>
              <a:gd name="connsiteY419" fmla="*/ 226862 h 1339851"/>
              <a:gd name="connsiteX420" fmla="*/ 38912 w 1504950"/>
              <a:gd name="connsiteY420" fmla="*/ 226862 h 1339851"/>
              <a:gd name="connsiteX421" fmla="*/ 0 w 1504950"/>
              <a:gd name="connsiteY421" fmla="*/ 133024 h 1339851"/>
              <a:gd name="connsiteX422" fmla="*/ 132985 w 1504950"/>
              <a:gd name="connsiteY422" fmla="*/ 0 h 133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1504950" h="1339851">
                <a:moveTo>
                  <a:pt x="1003382" y="913153"/>
                </a:moveTo>
                <a:lnTo>
                  <a:pt x="1001262" y="917309"/>
                </a:lnTo>
                <a:lnTo>
                  <a:pt x="989941" y="941980"/>
                </a:lnTo>
                <a:lnTo>
                  <a:pt x="988891" y="941568"/>
                </a:lnTo>
                <a:lnTo>
                  <a:pt x="975008" y="968790"/>
                </a:lnTo>
                <a:lnTo>
                  <a:pt x="975510" y="968705"/>
                </a:lnTo>
                <a:lnTo>
                  <a:pt x="973949" y="970867"/>
                </a:lnTo>
                <a:lnTo>
                  <a:pt x="969348" y="979889"/>
                </a:lnTo>
                <a:lnTo>
                  <a:pt x="927888" y="1035051"/>
                </a:lnTo>
                <a:lnTo>
                  <a:pt x="1007491" y="982818"/>
                </a:lnTo>
                <a:cubicBezTo>
                  <a:pt x="1031881" y="962249"/>
                  <a:pt x="1053678" y="938827"/>
                  <a:pt x="1072018" y="913153"/>
                </a:cubicBezTo>
                <a:cubicBezTo>
                  <a:pt x="1072018" y="913153"/>
                  <a:pt x="1072018" y="913153"/>
                  <a:pt x="1042972" y="913153"/>
                </a:cubicBezTo>
                <a:close/>
                <a:moveTo>
                  <a:pt x="890588" y="913153"/>
                </a:moveTo>
                <a:lnTo>
                  <a:pt x="890588" y="913379"/>
                </a:lnTo>
                <a:cubicBezTo>
                  <a:pt x="864567" y="913379"/>
                  <a:pt x="828676" y="913379"/>
                  <a:pt x="777231" y="913379"/>
                </a:cubicBezTo>
                <a:cubicBezTo>
                  <a:pt x="777231" y="913379"/>
                  <a:pt x="777231" y="913379"/>
                  <a:pt x="777231" y="1074321"/>
                </a:cubicBezTo>
                <a:lnTo>
                  <a:pt x="810049" y="1062852"/>
                </a:lnTo>
                <a:lnTo>
                  <a:pt x="852499" y="1041030"/>
                </a:lnTo>
                <a:lnTo>
                  <a:pt x="870524" y="1026518"/>
                </a:lnTo>
                <a:lnTo>
                  <a:pt x="912857" y="981891"/>
                </a:lnTo>
                <a:lnTo>
                  <a:pt x="922904" y="969520"/>
                </a:lnTo>
                <a:lnTo>
                  <a:pt x="951383" y="918057"/>
                </a:lnTo>
                <a:lnTo>
                  <a:pt x="953863" y="913153"/>
                </a:lnTo>
                <a:cubicBezTo>
                  <a:pt x="953863" y="913153"/>
                  <a:pt x="953746" y="913153"/>
                  <a:pt x="915416" y="913153"/>
                </a:cubicBezTo>
                <a:close/>
                <a:moveTo>
                  <a:pt x="552954" y="913153"/>
                </a:moveTo>
                <a:cubicBezTo>
                  <a:pt x="561960" y="932896"/>
                  <a:pt x="572073" y="951232"/>
                  <a:pt x="583147" y="967935"/>
                </a:cubicBezTo>
                <a:lnTo>
                  <a:pt x="592142" y="979187"/>
                </a:lnTo>
                <a:lnTo>
                  <a:pt x="634985" y="1026069"/>
                </a:lnTo>
                <a:lnTo>
                  <a:pt x="648099" y="1036930"/>
                </a:lnTo>
                <a:lnTo>
                  <a:pt x="697587" y="1064108"/>
                </a:lnTo>
                <a:lnTo>
                  <a:pt x="731470" y="1074321"/>
                </a:lnTo>
                <a:cubicBezTo>
                  <a:pt x="731470" y="1074321"/>
                  <a:pt x="731470" y="1074321"/>
                  <a:pt x="731470" y="913379"/>
                </a:cubicBezTo>
                <a:cubicBezTo>
                  <a:pt x="731470" y="913379"/>
                  <a:pt x="731171" y="913379"/>
                  <a:pt x="642938" y="913379"/>
                </a:cubicBezTo>
                <a:lnTo>
                  <a:pt x="642938" y="913153"/>
                </a:lnTo>
                <a:lnTo>
                  <a:pt x="640770" y="913153"/>
                </a:lnTo>
                <a:cubicBezTo>
                  <a:pt x="619409" y="913153"/>
                  <a:pt x="590928" y="913153"/>
                  <a:pt x="552954" y="913153"/>
                </a:cubicBezTo>
                <a:close/>
                <a:moveTo>
                  <a:pt x="434979" y="913153"/>
                </a:moveTo>
                <a:lnTo>
                  <a:pt x="499082" y="982025"/>
                </a:lnTo>
                <a:lnTo>
                  <a:pt x="578788" y="1034980"/>
                </a:lnTo>
                <a:lnTo>
                  <a:pt x="562079" y="1012083"/>
                </a:lnTo>
                <a:lnTo>
                  <a:pt x="538170" y="979890"/>
                </a:lnTo>
                <a:lnTo>
                  <a:pt x="537167" y="977948"/>
                </a:lnTo>
                <a:lnTo>
                  <a:pt x="535242" y="975310"/>
                </a:lnTo>
                <a:lnTo>
                  <a:pt x="535801" y="975300"/>
                </a:lnTo>
                <a:lnTo>
                  <a:pt x="519996" y="944681"/>
                </a:lnTo>
                <a:lnTo>
                  <a:pt x="518431" y="944681"/>
                </a:lnTo>
                <a:lnTo>
                  <a:pt x="503723" y="913153"/>
                </a:lnTo>
                <a:lnTo>
                  <a:pt x="502649" y="913153"/>
                </a:lnTo>
                <a:cubicBezTo>
                  <a:pt x="500500" y="913153"/>
                  <a:pt x="494056" y="913153"/>
                  <a:pt x="474721" y="913153"/>
                </a:cubicBezTo>
                <a:close/>
                <a:moveTo>
                  <a:pt x="1046958" y="705059"/>
                </a:moveTo>
                <a:lnTo>
                  <a:pt x="1038318" y="789774"/>
                </a:lnTo>
                <a:lnTo>
                  <a:pt x="1036076" y="799049"/>
                </a:lnTo>
                <a:lnTo>
                  <a:pt x="1035940" y="800248"/>
                </a:lnTo>
                <a:lnTo>
                  <a:pt x="1035788" y="800240"/>
                </a:lnTo>
                <a:lnTo>
                  <a:pt x="1028190" y="831673"/>
                </a:lnTo>
                <a:lnTo>
                  <a:pt x="1029626" y="831777"/>
                </a:lnTo>
                <a:lnTo>
                  <a:pt x="1020405" y="863881"/>
                </a:lnTo>
                <a:lnTo>
                  <a:pt x="1019310" y="868410"/>
                </a:lnTo>
                <a:cubicBezTo>
                  <a:pt x="1019310" y="868410"/>
                  <a:pt x="1019310" y="868410"/>
                  <a:pt x="1054175" y="868410"/>
                </a:cubicBezTo>
                <a:lnTo>
                  <a:pt x="1101782" y="868410"/>
                </a:lnTo>
                <a:lnTo>
                  <a:pt x="1130685" y="796825"/>
                </a:lnTo>
                <a:lnTo>
                  <a:pt x="1135360" y="778363"/>
                </a:lnTo>
                <a:lnTo>
                  <a:pt x="1147781" y="705059"/>
                </a:lnTo>
                <a:cubicBezTo>
                  <a:pt x="1147781" y="705059"/>
                  <a:pt x="1147781" y="705059"/>
                  <a:pt x="1080107" y="705059"/>
                </a:cubicBezTo>
                <a:close/>
                <a:moveTo>
                  <a:pt x="890588" y="705059"/>
                </a:moveTo>
                <a:lnTo>
                  <a:pt x="890588" y="705296"/>
                </a:lnTo>
                <a:cubicBezTo>
                  <a:pt x="861277" y="705296"/>
                  <a:pt x="824488" y="705296"/>
                  <a:pt x="777231" y="705296"/>
                </a:cubicBezTo>
                <a:cubicBezTo>
                  <a:pt x="777231" y="705296"/>
                  <a:pt x="777231" y="705296"/>
                  <a:pt x="777231" y="868640"/>
                </a:cubicBezTo>
                <a:cubicBezTo>
                  <a:pt x="777231" y="868640"/>
                  <a:pt x="777306" y="868640"/>
                  <a:pt x="791513" y="868640"/>
                </a:cubicBezTo>
                <a:lnTo>
                  <a:pt x="796925" y="868640"/>
                </a:lnTo>
                <a:lnTo>
                  <a:pt x="796925" y="868411"/>
                </a:lnTo>
                <a:lnTo>
                  <a:pt x="796925" y="868410"/>
                </a:lnTo>
                <a:cubicBezTo>
                  <a:pt x="796925" y="868410"/>
                  <a:pt x="796925" y="868410"/>
                  <a:pt x="914499" y="868410"/>
                </a:cubicBezTo>
                <a:lnTo>
                  <a:pt x="972203" y="868410"/>
                </a:lnTo>
                <a:lnTo>
                  <a:pt x="973907" y="862605"/>
                </a:lnTo>
                <a:lnTo>
                  <a:pt x="990652" y="796845"/>
                </a:lnTo>
                <a:lnTo>
                  <a:pt x="1000764" y="705059"/>
                </a:lnTo>
                <a:cubicBezTo>
                  <a:pt x="1000764" y="705059"/>
                  <a:pt x="1000426" y="705059"/>
                  <a:pt x="914516" y="705059"/>
                </a:cubicBezTo>
                <a:close/>
                <a:moveTo>
                  <a:pt x="506124" y="705059"/>
                </a:moveTo>
                <a:lnTo>
                  <a:pt x="510255" y="744285"/>
                </a:lnTo>
                <a:lnTo>
                  <a:pt x="515729" y="792740"/>
                </a:lnTo>
                <a:lnTo>
                  <a:pt x="515721" y="792741"/>
                </a:lnTo>
                <a:lnTo>
                  <a:pt x="534642" y="868410"/>
                </a:lnTo>
                <a:lnTo>
                  <a:pt x="537090" y="868410"/>
                </a:lnTo>
                <a:cubicBezTo>
                  <a:pt x="545223" y="868410"/>
                  <a:pt x="577418" y="868410"/>
                  <a:pt x="704850" y="868410"/>
                </a:cubicBezTo>
                <a:lnTo>
                  <a:pt x="704850" y="868411"/>
                </a:lnTo>
                <a:lnTo>
                  <a:pt x="704851" y="868411"/>
                </a:lnTo>
                <a:lnTo>
                  <a:pt x="704851" y="868640"/>
                </a:lnTo>
                <a:lnTo>
                  <a:pt x="731470" y="868640"/>
                </a:lnTo>
                <a:cubicBezTo>
                  <a:pt x="731470" y="868640"/>
                  <a:pt x="731470" y="868640"/>
                  <a:pt x="731470" y="705296"/>
                </a:cubicBezTo>
                <a:cubicBezTo>
                  <a:pt x="731470" y="705296"/>
                  <a:pt x="731171" y="705296"/>
                  <a:pt x="642938" y="705296"/>
                </a:cubicBezTo>
                <a:lnTo>
                  <a:pt x="642938" y="705059"/>
                </a:lnTo>
                <a:lnTo>
                  <a:pt x="621013" y="705059"/>
                </a:lnTo>
                <a:cubicBezTo>
                  <a:pt x="593067" y="705059"/>
                  <a:pt x="555806" y="705059"/>
                  <a:pt x="506124" y="705059"/>
                </a:cubicBezTo>
                <a:close/>
                <a:moveTo>
                  <a:pt x="360531" y="705059"/>
                </a:moveTo>
                <a:lnTo>
                  <a:pt x="360544" y="705141"/>
                </a:lnTo>
                <a:lnTo>
                  <a:pt x="374789" y="790225"/>
                </a:lnTo>
                <a:lnTo>
                  <a:pt x="400403" y="854065"/>
                </a:lnTo>
                <a:lnTo>
                  <a:pt x="406460" y="868410"/>
                </a:lnTo>
                <a:lnTo>
                  <a:pt x="407430" y="868410"/>
                </a:lnTo>
                <a:cubicBezTo>
                  <a:pt x="411244" y="868410"/>
                  <a:pt x="426497" y="868410"/>
                  <a:pt x="487511" y="868410"/>
                </a:cubicBezTo>
                <a:cubicBezTo>
                  <a:pt x="483609" y="856099"/>
                  <a:pt x="480006" y="843487"/>
                  <a:pt x="477004" y="830575"/>
                </a:cubicBezTo>
                <a:lnTo>
                  <a:pt x="478627" y="830371"/>
                </a:lnTo>
                <a:lnTo>
                  <a:pt x="470973" y="798669"/>
                </a:lnTo>
                <a:lnTo>
                  <a:pt x="470400" y="798745"/>
                </a:lnTo>
                <a:lnTo>
                  <a:pt x="469914" y="794284"/>
                </a:lnTo>
                <a:lnTo>
                  <a:pt x="468825" y="789775"/>
                </a:lnTo>
                <a:lnTo>
                  <a:pt x="460205" y="705162"/>
                </a:lnTo>
                <a:lnTo>
                  <a:pt x="460194" y="705059"/>
                </a:lnTo>
                <a:lnTo>
                  <a:pt x="458638" y="705059"/>
                </a:lnTo>
                <a:cubicBezTo>
                  <a:pt x="453966" y="705059"/>
                  <a:pt x="435279" y="705059"/>
                  <a:pt x="360531" y="705059"/>
                </a:cubicBezTo>
                <a:close/>
                <a:moveTo>
                  <a:pt x="1019310" y="497265"/>
                </a:moveTo>
                <a:lnTo>
                  <a:pt x="1038318" y="574849"/>
                </a:lnTo>
                <a:lnTo>
                  <a:pt x="1039921" y="590542"/>
                </a:lnTo>
                <a:lnTo>
                  <a:pt x="1040750" y="594255"/>
                </a:lnTo>
                <a:lnTo>
                  <a:pt x="1040298" y="594226"/>
                </a:lnTo>
                <a:lnTo>
                  <a:pt x="1043668" y="627216"/>
                </a:lnTo>
                <a:lnTo>
                  <a:pt x="1044659" y="627286"/>
                </a:lnTo>
                <a:lnTo>
                  <a:pt x="1046415" y="654098"/>
                </a:lnTo>
                <a:lnTo>
                  <a:pt x="1046958" y="659415"/>
                </a:lnTo>
                <a:cubicBezTo>
                  <a:pt x="1046958" y="659415"/>
                  <a:pt x="1046958" y="659415"/>
                  <a:pt x="1114603" y="659415"/>
                </a:cubicBezTo>
                <a:lnTo>
                  <a:pt x="1147781" y="659415"/>
                </a:lnTo>
                <a:lnTo>
                  <a:pt x="1133350" y="574399"/>
                </a:lnTo>
                <a:cubicBezTo>
                  <a:pt x="1125608" y="547112"/>
                  <a:pt x="1115010" y="521137"/>
                  <a:pt x="1101782" y="497265"/>
                </a:cubicBezTo>
                <a:cubicBezTo>
                  <a:pt x="1101782" y="497265"/>
                  <a:pt x="1101782" y="497265"/>
                  <a:pt x="1066902" y="497265"/>
                </a:cubicBezTo>
                <a:close/>
                <a:moveTo>
                  <a:pt x="890588" y="497265"/>
                </a:moveTo>
                <a:lnTo>
                  <a:pt x="890588" y="497512"/>
                </a:lnTo>
                <a:cubicBezTo>
                  <a:pt x="863071" y="497512"/>
                  <a:pt x="826283" y="497512"/>
                  <a:pt x="777231" y="497512"/>
                </a:cubicBezTo>
                <a:cubicBezTo>
                  <a:pt x="777231" y="497512"/>
                  <a:pt x="777231" y="497512"/>
                  <a:pt x="777231" y="659655"/>
                </a:cubicBezTo>
                <a:cubicBezTo>
                  <a:pt x="777231" y="659655"/>
                  <a:pt x="777306" y="659655"/>
                  <a:pt x="791513" y="659655"/>
                </a:cubicBezTo>
                <a:lnTo>
                  <a:pt x="796925" y="659655"/>
                </a:lnTo>
                <a:lnTo>
                  <a:pt x="796925" y="659416"/>
                </a:lnTo>
                <a:lnTo>
                  <a:pt x="796925" y="659415"/>
                </a:lnTo>
                <a:cubicBezTo>
                  <a:pt x="796925" y="659415"/>
                  <a:pt x="796925" y="659415"/>
                  <a:pt x="933625" y="659415"/>
                </a:cubicBezTo>
                <a:lnTo>
                  <a:pt x="1000764" y="659415"/>
                </a:lnTo>
                <a:lnTo>
                  <a:pt x="1000333" y="653072"/>
                </a:lnTo>
                <a:lnTo>
                  <a:pt x="993750" y="588293"/>
                </a:lnTo>
                <a:lnTo>
                  <a:pt x="972203" y="497265"/>
                </a:lnTo>
                <a:cubicBezTo>
                  <a:pt x="972203" y="497265"/>
                  <a:pt x="971864" y="497265"/>
                  <a:pt x="898004" y="497265"/>
                </a:cubicBezTo>
                <a:close/>
                <a:moveTo>
                  <a:pt x="534642" y="497265"/>
                </a:moveTo>
                <a:cubicBezTo>
                  <a:pt x="526537" y="521137"/>
                  <a:pt x="519933" y="547112"/>
                  <a:pt x="515092" y="574399"/>
                </a:cubicBezTo>
                <a:lnTo>
                  <a:pt x="506124" y="659415"/>
                </a:lnTo>
                <a:lnTo>
                  <a:pt x="509017" y="659415"/>
                </a:lnTo>
                <a:cubicBezTo>
                  <a:pt x="518487" y="659415"/>
                  <a:pt x="556030" y="659415"/>
                  <a:pt x="704850" y="659415"/>
                </a:cubicBezTo>
                <a:lnTo>
                  <a:pt x="704850" y="659416"/>
                </a:lnTo>
                <a:lnTo>
                  <a:pt x="704851" y="659416"/>
                </a:lnTo>
                <a:lnTo>
                  <a:pt x="704851" y="659655"/>
                </a:lnTo>
                <a:lnTo>
                  <a:pt x="731470" y="659655"/>
                </a:lnTo>
                <a:cubicBezTo>
                  <a:pt x="731470" y="659655"/>
                  <a:pt x="731470" y="659655"/>
                  <a:pt x="731470" y="497512"/>
                </a:cubicBezTo>
                <a:cubicBezTo>
                  <a:pt x="731470" y="497512"/>
                  <a:pt x="731171" y="497512"/>
                  <a:pt x="642938" y="497512"/>
                </a:cubicBezTo>
                <a:lnTo>
                  <a:pt x="642938" y="497265"/>
                </a:lnTo>
                <a:lnTo>
                  <a:pt x="633044" y="497265"/>
                </a:lnTo>
                <a:cubicBezTo>
                  <a:pt x="609109" y="497265"/>
                  <a:pt x="577195" y="497265"/>
                  <a:pt x="534642" y="497265"/>
                </a:cubicBezTo>
                <a:close/>
                <a:moveTo>
                  <a:pt x="406461" y="497265"/>
                </a:moveTo>
                <a:lnTo>
                  <a:pt x="404643" y="500993"/>
                </a:lnTo>
                <a:lnTo>
                  <a:pt x="379782" y="562122"/>
                </a:lnTo>
                <a:lnTo>
                  <a:pt x="372545" y="587780"/>
                </a:lnTo>
                <a:lnTo>
                  <a:pt x="360537" y="659375"/>
                </a:lnTo>
                <a:lnTo>
                  <a:pt x="360531" y="659415"/>
                </a:lnTo>
                <a:lnTo>
                  <a:pt x="362087" y="659415"/>
                </a:lnTo>
                <a:cubicBezTo>
                  <a:pt x="366759" y="659415"/>
                  <a:pt x="385446" y="659415"/>
                  <a:pt x="460194" y="659415"/>
                </a:cubicBezTo>
                <a:cubicBezTo>
                  <a:pt x="460794" y="639297"/>
                  <a:pt x="462895" y="619478"/>
                  <a:pt x="465297" y="600260"/>
                </a:cubicBezTo>
                <a:lnTo>
                  <a:pt x="466233" y="600254"/>
                </a:lnTo>
                <a:lnTo>
                  <a:pt x="468825" y="574850"/>
                </a:lnTo>
                <a:lnTo>
                  <a:pt x="470544" y="567827"/>
                </a:lnTo>
                <a:lnTo>
                  <a:pt x="470100" y="567830"/>
                </a:lnTo>
                <a:lnTo>
                  <a:pt x="487511" y="497265"/>
                </a:lnTo>
                <a:lnTo>
                  <a:pt x="486541" y="497265"/>
                </a:lnTo>
                <a:cubicBezTo>
                  <a:pt x="482728" y="497265"/>
                  <a:pt x="467475" y="497265"/>
                  <a:pt x="406461" y="497265"/>
                </a:cubicBezTo>
                <a:close/>
                <a:moveTo>
                  <a:pt x="578798" y="329485"/>
                </a:moveTo>
                <a:lnTo>
                  <a:pt x="542974" y="353041"/>
                </a:lnTo>
                <a:lnTo>
                  <a:pt x="499819" y="381656"/>
                </a:lnTo>
                <a:lnTo>
                  <a:pt x="435001" y="451296"/>
                </a:lnTo>
                <a:lnTo>
                  <a:pt x="434980" y="451321"/>
                </a:lnTo>
                <a:lnTo>
                  <a:pt x="436052" y="451321"/>
                </a:lnTo>
                <a:cubicBezTo>
                  <a:pt x="439275" y="451321"/>
                  <a:pt x="452164" y="451321"/>
                  <a:pt x="503722" y="451321"/>
                </a:cubicBezTo>
                <a:cubicBezTo>
                  <a:pt x="508224" y="440811"/>
                  <a:pt x="513027" y="430602"/>
                  <a:pt x="517831" y="420693"/>
                </a:cubicBezTo>
                <a:lnTo>
                  <a:pt x="519338" y="421070"/>
                </a:lnTo>
                <a:lnTo>
                  <a:pt x="534062" y="392543"/>
                </a:lnTo>
                <a:lnTo>
                  <a:pt x="533440" y="392466"/>
                </a:lnTo>
                <a:lnTo>
                  <a:pt x="535776" y="389223"/>
                </a:lnTo>
                <a:lnTo>
                  <a:pt x="538170" y="384585"/>
                </a:lnTo>
                <a:lnTo>
                  <a:pt x="569414" y="342515"/>
                </a:lnTo>
                <a:close/>
                <a:moveTo>
                  <a:pt x="927891" y="329426"/>
                </a:moveTo>
                <a:lnTo>
                  <a:pt x="969348" y="384584"/>
                </a:lnTo>
                <a:lnTo>
                  <a:pt x="975087" y="395836"/>
                </a:lnTo>
                <a:lnTo>
                  <a:pt x="977614" y="399374"/>
                </a:lnTo>
                <a:lnTo>
                  <a:pt x="976893" y="399378"/>
                </a:lnTo>
                <a:lnTo>
                  <a:pt x="993878" y="432685"/>
                </a:lnTo>
                <a:lnTo>
                  <a:pt x="994451" y="432705"/>
                </a:lnTo>
                <a:cubicBezTo>
                  <a:pt x="994751" y="432705"/>
                  <a:pt x="994751" y="432705"/>
                  <a:pt x="994751" y="432705"/>
                </a:cubicBezTo>
                <a:lnTo>
                  <a:pt x="1001501" y="447632"/>
                </a:lnTo>
                <a:lnTo>
                  <a:pt x="1003382" y="451321"/>
                </a:lnTo>
                <a:cubicBezTo>
                  <a:pt x="1003382" y="451321"/>
                  <a:pt x="1003382" y="451321"/>
                  <a:pt x="1032415" y="451321"/>
                </a:cubicBezTo>
                <a:lnTo>
                  <a:pt x="1072017" y="451321"/>
                </a:lnTo>
                <a:lnTo>
                  <a:pt x="1007491" y="381657"/>
                </a:lnTo>
                <a:close/>
                <a:moveTo>
                  <a:pt x="777231" y="290630"/>
                </a:moveTo>
                <a:cubicBezTo>
                  <a:pt x="777231" y="290630"/>
                  <a:pt x="777231" y="290630"/>
                  <a:pt x="777231" y="451572"/>
                </a:cubicBezTo>
                <a:cubicBezTo>
                  <a:pt x="777231" y="451572"/>
                  <a:pt x="777306" y="451572"/>
                  <a:pt x="791513" y="451572"/>
                </a:cubicBezTo>
                <a:lnTo>
                  <a:pt x="796925" y="451572"/>
                </a:lnTo>
                <a:lnTo>
                  <a:pt x="796925" y="451322"/>
                </a:lnTo>
                <a:lnTo>
                  <a:pt x="796925" y="451321"/>
                </a:lnTo>
                <a:cubicBezTo>
                  <a:pt x="796925" y="451321"/>
                  <a:pt x="796925" y="451321"/>
                  <a:pt x="902218" y="451321"/>
                </a:cubicBezTo>
                <a:lnTo>
                  <a:pt x="953863" y="451321"/>
                </a:lnTo>
                <a:lnTo>
                  <a:pt x="951638" y="446877"/>
                </a:lnTo>
                <a:lnTo>
                  <a:pt x="925368" y="399406"/>
                </a:lnTo>
                <a:lnTo>
                  <a:pt x="875972" y="342819"/>
                </a:lnTo>
                <a:lnTo>
                  <a:pt x="842702" y="316034"/>
                </a:lnTo>
                <a:lnTo>
                  <a:pt x="838633" y="313287"/>
                </a:lnTo>
                <a:lnTo>
                  <a:pt x="825600" y="307533"/>
                </a:lnTo>
                <a:close/>
                <a:moveTo>
                  <a:pt x="731470" y="290630"/>
                </a:moveTo>
                <a:lnTo>
                  <a:pt x="691771" y="302596"/>
                </a:lnTo>
                <a:lnTo>
                  <a:pt x="678335" y="308984"/>
                </a:lnTo>
                <a:lnTo>
                  <a:pt x="646181" y="329134"/>
                </a:lnTo>
                <a:lnTo>
                  <a:pt x="632550" y="340423"/>
                </a:lnTo>
                <a:lnTo>
                  <a:pt x="582611" y="397512"/>
                </a:lnTo>
                <a:lnTo>
                  <a:pt x="552955" y="451321"/>
                </a:lnTo>
                <a:lnTo>
                  <a:pt x="555326" y="451321"/>
                </a:lnTo>
                <a:cubicBezTo>
                  <a:pt x="562447" y="451321"/>
                  <a:pt x="590927" y="451321"/>
                  <a:pt x="704850" y="451321"/>
                </a:cubicBezTo>
                <a:lnTo>
                  <a:pt x="704850" y="451322"/>
                </a:lnTo>
                <a:lnTo>
                  <a:pt x="704851" y="451322"/>
                </a:lnTo>
                <a:lnTo>
                  <a:pt x="704851" y="451572"/>
                </a:lnTo>
                <a:lnTo>
                  <a:pt x="731470" y="451572"/>
                </a:lnTo>
                <a:cubicBezTo>
                  <a:pt x="731470" y="451572"/>
                  <a:pt x="731470" y="451572"/>
                  <a:pt x="731470" y="290630"/>
                </a:cubicBezTo>
                <a:close/>
                <a:moveTo>
                  <a:pt x="132985" y="0"/>
                </a:moveTo>
                <a:lnTo>
                  <a:pt x="134656" y="338"/>
                </a:lnTo>
                <a:lnTo>
                  <a:pt x="184792" y="10440"/>
                </a:lnTo>
                <a:cubicBezTo>
                  <a:pt x="232537" y="30611"/>
                  <a:pt x="265971" y="77849"/>
                  <a:pt x="265971" y="133025"/>
                </a:cubicBezTo>
                <a:lnTo>
                  <a:pt x="253063" y="189177"/>
                </a:lnTo>
                <a:lnTo>
                  <a:pt x="254094" y="190091"/>
                </a:lnTo>
                <a:lnTo>
                  <a:pt x="291515" y="223231"/>
                </a:lnTo>
                <a:cubicBezTo>
                  <a:pt x="305765" y="235758"/>
                  <a:pt x="321394" y="249421"/>
                  <a:pt x="338242" y="264097"/>
                </a:cubicBezTo>
                <a:lnTo>
                  <a:pt x="452544" y="363214"/>
                </a:lnTo>
                <a:lnTo>
                  <a:pt x="452689" y="363339"/>
                </a:lnTo>
                <a:lnTo>
                  <a:pt x="452705" y="363327"/>
                </a:lnTo>
                <a:lnTo>
                  <a:pt x="466799" y="351029"/>
                </a:lnTo>
                <a:lnTo>
                  <a:pt x="466983" y="352509"/>
                </a:lnTo>
                <a:lnTo>
                  <a:pt x="495498" y="330904"/>
                </a:lnTo>
                <a:lnTo>
                  <a:pt x="495017" y="328207"/>
                </a:lnTo>
                <a:lnTo>
                  <a:pt x="511460" y="318811"/>
                </a:lnTo>
                <a:lnTo>
                  <a:pt x="530416" y="304448"/>
                </a:lnTo>
                <a:lnTo>
                  <a:pt x="560705" y="290668"/>
                </a:lnTo>
                <a:lnTo>
                  <a:pt x="584474" y="277085"/>
                </a:lnTo>
                <a:lnTo>
                  <a:pt x="600982" y="272344"/>
                </a:lnTo>
                <a:lnTo>
                  <a:pt x="620111" y="263641"/>
                </a:lnTo>
                <a:lnTo>
                  <a:pt x="642938" y="258178"/>
                </a:lnTo>
                <a:lnTo>
                  <a:pt x="642938" y="257601"/>
                </a:lnTo>
                <a:lnTo>
                  <a:pt x="669562" y="251807"/>
                </a:lnTo>
                <a:lnTo>
                  <a:pt x="685338" y="248031"/>
                </a:lnTo>
                <a:cubicBezTo>
                  <a:pt x="687139" y="247731"/>
                  <a:pt x="688940" y="247431"/>
                  <a:pt x="690441" y="247431"/>
                </a:cubicBezTo>
                <a:cubicBezTo>
                  <a:pt x="695244" y="246530"/>
                  <a:pt x="700047" y="246230"/>
                  <a:pt x="704850" y="245629"/>
                </a:cubicBezTo>
                <a:lnTo>
                  <a:pt x="704850" y="245630"/>
                </a:lnTo>
                <a:lnTo>
                  <a:pt x="704851" y="245630"/>
                </a:lnTo>
                <a:cubicBezTo>
                  <a:pt x="704851" y="245630"/>
                  <a:pt x="704851" y="245630"/>
                  <a:pt x="704851" y="246423"/>
                </a:cubicBezTo>
                <a:lnTo>
                  <a:pt x="704851" y="246642"/>
                </a:lnTo>
                <a:lnTo>
                  <a:pt x="755098" y="242888"/>
                </a:lnTo>
                <a:lnTo>
                  <a:pt x="797477" y="245029"/>
                </a:lnTo>
                <a:lnTo>
                  <a:pt x="802034" y="245029"/>
                </a:lnTo>
                <a:cubicBezTo>
                  <a:pt x="814055" y="246530"/>
                  <a:pt x="826075" y="248332"/>
                  <a:pt x="837796" y="250434"/>
                </a:cubicBezTo>
                <a:cubicBezTo>
                  <a:pt x="838697" y="250734"/>
                  <a:pt x="839298" y="250734"/>
                  <a:pt x="839899" y="251034"/>
                </a:cubicBezTo>
                <a:lnTo>
                  <a:pt x="845511" y="252654"/>
                </a:lnTo>
                <a:lnTo>
                  <a:pt x="851037" y="254172"/>
                </a:lnTo>
                <a:lnTo>
                  <a:pt x="890588" y="264807"/>
                </a:lnTo>
                <a:lnTo>
                  <a:pt x="890588" y="265034"/>
                </a:lnTo>
                <a:lnTo>
                  <a:pt x="899051" y="267358"/>
                </a:lnTo>
                <a:lnTo>
                  <a:pt x="904222" y="269602"/>
                </a:lnTo>
                <a:lnTo>
                  <a:pt x="908944" y="270965"/>
                </a:lnTo>
                <a:lnTo>
                  <a:pt x="925199" y="278705"/>
                </a:lnTo>
                <a:lnTo>
                  <a:pt x="954765" y="291536"/>
                </a:lnTo>
                <a:lnTo>
                  <a:pt x="960219" y="295381"/>
                </a:lnTo>
                <a:lnTo>
                  <a:pt x="973030" y="301481"/>
                </a:lnTo>
                <a:lnTo>
                  <a:pt x="973578" y="304800"/>
                </a:lnTo>
                <a:lnTo>
                  <a:pt x="1010366" y="330737"/>
                </a:lnTo>
                <a:lnTo>
                  <a:pt x="1009393" y="325203"/>
                </a:lnTo>
                <a:lnTo>
                  <a:pt x="1052869" y="360557"/>
                </a:lnTo>
                <a:lnTo>
                  <a:pt x="1166383" y="262033"/>
                </a:lnTo>
                <a:cubicBezTo>
                  <a:pt x="1199793" y="232943"/>
                  <a:pt x="1228354" y="207945"/>
                  <a:pt x="1250903" y="187976"/>
                </a:cubicBezTo>
                <a:cubicBezTo>
                  <a:pt x="1243086" y="171161"/>
                  <a:pt x="1238576" y="152543"/>
                  <a:pt x="1238576" y="133025"/>
                </a:cubicBezTo>
                <a:cubicBezTo>
                  <a:pt x="1238576" y="59457"/>
                  <a:pt x="1298105" y="1"/>
                  <a:pt x="1371763" y="1"/>
                </a:cubicBezTo>
                <a:lnTo>
                  <a:pt x="1371789" y="6"/>
                </a:lnTo>
                <a:lnTo>
                  <a:pt x="1371820" y="0"/>
                </a:lnTo>
                <a:cubicBezTo>
                  <a:pt x="1445147" y="0"/>
                  <a:pt x="1504950" y="59455"/>
                  <a:pt x="1504950" y="133024"/>
                </a:cubicBezTo>
                <a:lnTo>
                  <a:pt x="1504950" y="133025"/>
                </a:lnTo>
                <a:lnTo>
                  <a:pt x="1504421" y="135631"/>
                </a:lnTo>
                <a:lnTo>
                  <a:pt x="1494460" y="184672"/>
                </a:lnTo>
                <a:cubicBezTo>
                  <a:pt x="1474203" y="232304"/>
                  <a:pt x="1426815" y="265748"/>
                  <a:pt x="1371820" y="265748"/>
                </a:cubicBezTo>
                <a:lnTo>
                  <a:pt x="1371789" y="265744"/>
                </a:lnTo>
                <a:lnTo>
                  <a:pt x="1371763" y="265749"/>
                </a:lnTo>
                <a:lnTo>
                  <a:pt x="1349774" y="262814"/>
                </a:lnTo>
                <a:lnTo>
                  <a:pt x="1337974" y="261244"/>
                </a:lnTo>
                <a:lnTo>
                  <a:pt x="1328376" y="257271"/>
                </a:lnTo>
                <a:lnTo>
                  <a:pt x="1307481" y="248656"/>
                </a:lnTo>
                <a:lnTo>
                  <a:pt x="1255068" y="294838"/>
                </a:lnTo>
                <a:cubicBezTo>
                  <a:pt x="1234708" y="312592"/>
                  <a:pt x="1211342" y="332861"/>
                  <a:pt x="1184596" y="356132"/>
                </a:cubicBezTo>
                <a:cubicBezTo>
                  <a:pt x="1160855" y="376551"/>
                  <a:pt x="1135010" y="399072"/>
                  <a:pt x="1107963" y="422194"/>
                </a:cubicBezTo>
                <a:cubicBezTo>
                  <a:pt x="1121637" y="440661"/>
                  <a:pt x="1133808" y="460179"/>
                  <a:pt x="1144401" y="480636"/>
                </a:cubicBezTo>
                <a:lnTo>
                  <a:pt x="1161041" y="520163"/>
                </a:lnTo>
                <a:lnTo>
                  <a:pt x="1170818" y="543095"/>
                </a:lnTo>
                <a:lnTo>
                  <a:pt x="1170996" y="543813"/>
                </a:lnTo>
                <a:lnTo>
                  <a:pt x="1171373" y="544708"/>
                </a:lnTo>
                <a:lnTo>
                  <a:pt x="1171226" y="544739"/>
                </a:lnTo>
                <a:lnTo>
                  <a:pt x="1179068" y="576274"/>
                </a:lnTo>
                <a:lnTo>
                  <a:pt x="1180689" y="575937"/>
                </a:lnTo>
                <a:lnTo>
                  <a:pt x="1182320" y="589350"/>
                </a:lnTo>
                <a:lnTo>
                  <a:pt x="1187659" y="610823"/>
                </a:lnTo>
                <a:lnTo>
                  <a:pt x="1193211" y="678945"/>
                </a:lnTo>
                <a:lnTo>
                  <a:pt x="1193611" y="682237"/>
                </a:lnTo>
                <a:cubicBezTo>
                  <a:pt x="1193611" y="692446"/>
                  <a:pt x="1193311" y="702355"/>
                  <a:pt x="1192409" y="712265"/>
                </a:cubicBezTo>
                <a:lnTo>
                  <a:pt x="1191144" y="712340"/>
                </a:lnTo>
                <a:lnTo>
                  <a:pt x="1188632" y="744726"/>
                </a:lnTo>
                <a:lnTo>
                  <a:pt x="1189104" y="744695"/>
                </a:lnTo>
                <a:lnTo>
                  <a:pt x="1188440" y="747196"/>
                </a:lnTo>
                <a:lnTo>
                  <a:pt x="1188208" y="750185"/>
                </a:lnTo>
                <a:cubicBezTo>
                  <a:pt x="1184742" y="772322"/>
                  <a:pt x="1179612" y="793904"/>
                  <a:pt x="1172960" y="814811"/>
                </a:cubicBezTo>
                <a:lnTo>
                  <a:pt x="1165734" y="832763"/>
                </a:lnTo>
                <a:lnTo>
                  <a:pt x="1162958" y="843224"/>
                </a:lnTo>
                <a:lnTo>
                  <a:pt x="1157101" y="854212"/>
                </a:lnTo>
                <a:lnTo>
                  <a:pt x="1148579" y="875383"/>
                </a:lnTo>
                <a:lnTo>
                  <a:pt x="1117748" y="928034"/>
                </a:lnTo>
                <a:lnTo>
                  <a:pt x="1116077" y="931169"/>
                </a:lnTo>
                <a:lnTo>
                  <a:pt x="1305377" y="1092095"/>
                </a:lnTo>
                <a:lnTo>
                  <a:pt x="1336738" y="1078682"/>
                </a:lnTo>
                <a:cubicBezTo>
                  <a:pt x="1347862" y="1075529"/>
                  <a:pt x="1359587" y="1073803"/>
                  <a:pt x="1371763" y="1073803"/>
                </a:cubicBezTo>
                <a:lnTo>
                  <a:pt x="1371784" y="1073807"/>
                </a:lnTo>
                <a:lnTo>
                  <a:pt x="1371820" y="1073802"/>
                </a:lnTo>
                <a:cubicBezTo>
                  <a:pt x="1445147" y="1073802"/>
                  <a:pt x="1504950" y="1133257"/>
                  <a:pt x="1504950" y="1206826"/>
                </a:cubicBezTo>
                <a:lnTo>
                  <a:pt x="1504950" y="1206827"/>
                </a:lnTo>
                <a:lnTo>
                  <a:pt x="1504478" y="1209151"/>
                </a:lnTo>
                <a:lnTo>
                  <a:pt x="1494460" y="1258521"/>
                </a:lnTo>
                <a:cubicBezTo>
                  <a:pt x="1474203" y="1306237"/>
                  <a:pt x="1426815" y="1339850"/>
                  <a:pt x="1371820" y="1339850"/>
                </a:cubicBezTo>
                <a:lnTo>
                  <a:pt x="1371794" y="1339845"/>
                </a:lnTo>
                <a:lnTo>
                  <a:pt x="1371763" y="1339851"/>
                </a:lnTo>
                <a:cubicBezTo>
                  <a:pt x="1298105" y="1339851"/>
                  <a:pt x="1238576" y="1280095"/>
                  <a:pt x="1238576" y="1206827"/>
                </a:cubicBezTo>
                <a:cubicBezTo>
                  <a:pt x="1238576" y="1187909"/>
                  <a:pt x="1242485" y="1169893"/>
                  <a:pt x="1249700" y="1153677"/>
                </a:cubicBezTo>
                <a:cubicBezTo>
                  <a:pt x="1227001" y="1134309"/>
                  <a:pt x="1199267" y="1110812"/>
                  <a:pt x="1167699" y="1084050"/>
                </a:cubicBezTo>
                <a:lnTo>
                  <a:pt x="1062794" y="994911"/>
                </a:lnTo>
                <a:lnTo>
                  <a:pt x="1034336" y="1020652"/>
                </a:lnTo>
                <a:lnTo>
                  <a:pt x="1034147" y="1018734"/>
                </a:lnTo>
                <a:lnTo>
                  <a:pt x="1006246" y="1042095"/>
                </a:lnTo>
                <a:lnTo>
                  <a:pt x="1003362" y="1043784"/>
                </a:lnTo>
                <a:lnTo>
                  <a:pt x="1003382" y="1044074"/>
                </a:lnTo>
                <a:lnTo>
                  <a:pt x="998556" y="1046596"/>
                </a:lnTo>
                <a:lnTo>
                  <a:pt x="942326" y="1079508"/>
                </a:lnTo>
                <a:lnTo>
                  <a:pt x="918307" y="1088536"/>
                </a:lnTo>
                <a:lnTo>
                  <a:pt x="906352" y="1094784"/>
                </a:lnTo>
                <a:lnTo>
                  <a:pt x="894255" y="1097577"/>
                </a:lnTo>
                <a:lnTo>
                  <a:pt x="890588" y="1098955"/>
                </a:lnTo>
                <a:lnTo>
                  <a:pt x="890588" y="1100144"/>
                </a:lnTo>
                <a:lnTo>
                  <a:pt x="881236" y="1102470"/>
                </a:lnTo>
                <a:lnTo>
                  <a:pt x="872148" y="1105886"/>
                </a:lnTo>
                <a:lnTo>
                  <a:pt x="853037" y="1109483"/>
                </a:lnTo>
                <a:lnTo>
                  <a:pt x="824189" y="1116658"/>
                </a:lnTo>
                <a:lnTo>
                  <a:pt x="807843" y="1117991"/>
                </a:lnTo>
                <a:lnTo>
                  <a:pt x="796925" y="1120046"/>
                </a:lnTo>
                <a:lnTo>
                  <a:pt x="796925" y="1120045"/>
                </a:lnTo>
                <a:lnTo>
                  <a:pt x="796925" y="1119258"/>
                </a:lnTo>
                <a:lnTo>
                  <a:pt x="796925" y="1118880"/>
                </a:lnTo>
                <a:lnTo>
                  <a:pt x="754201" y="1122363"/>
                </a:lnTo>
                <a:lnTo>
                  <a:pt x="704851" y="1118962"/>
                </a:lnTo>
                <a:lnTo>
                  <a:pt x="704851" y="1119145"/>
                </a:lnTo>
                <a:lnTo>
                  <a:pt x="703233" y="1118850"/>
                </a:lnTo>
                <a:lnTo>
                  <a:pt x="697560" y="1118460"/>
                </a:lnTo>
                <a:lnTo>
                  <a:pt x="667048" y="1112254"/>
                </a:lnTo>
                <a:lnTo>
                  <a:pt x="646065" y="1108429"/>
                </a:lnTo>
                <a:lnTo>
                  <a:pt x="637728" y="1105699"/>
                </a:lnTo>
                <a:lnTo>
                  <a:pt x="630459" y="1104243"/>
                </a:lnTo>
                <a:lnTo>
                  <a:pt x="621972" y="1100541"/>
                </a:lnTo>
                <a:lnTo>
                  <a:pt x="590290" y="1090168"/>
                </a:lnTo>
                <a:lnTo>
                  <a:pt x="563904" y="1075210"/>
                </a:lnTo>
                <a:lnTo>
                  <a:pt x="528722" y="1059862"/>
                </a:lnTo>
                <a:lnTo>
                  <a:pt x="507073" y="1042993"/>
                </a:lnTo>
                <a:lnTo>
                  <a:pt x="489914" y="1033265"/>
                </a:lnTo>
                <a:lnTo>
                  <a:pt x="490476" y="1030059"/>
                </a:lnTo>
                <a:lnTo>
                  <a:pt x="461815" y="1007725"/>
                </a:lnTo>
                <a:lnTo>
                  <a:pt x="461396" y="1010143"/>
                </a:lnTo>
                <a:lnTo>
                  <a:pt x="443969" y="993819"/>
                </a:lnTo>
                <a:lnTo>
                  <a:pt x="442340" y="992549"/>
                </a:lnTo>
                <a:lnTo>
                  <a:pt x="336891" y="1082248"/>
                </a:lnTo>
                <a:cubicBezTo>
                  <a:pt x="305146" y="1109236"/>
                  <a:pt x="277228" y="1132958"/>
                  <a:pt x="254263" y="1152476"/>
                </a:cubicBezTo>
                <a:cubicBezTo>
                  <a:pt x="261468" y="1168992"/>
                  <a:pt x="265971" y="1187309"/>
                  <a:pt x="265971" y="1206827"/>
                </a:cubicBezTo>
                <a:cubicBezTo>
                  <a:pt x="265971" y="1280095"/>
                  <a:pt x="206533" y="1339851"/>
                  <a:pt x="132986" y="1339851"/>
                </a:cubicBezTo>
                <a:cubicBezTo>
                  <a:pt x="96212" y="1339851"/>
                  <a:pt x="62966" y="1324912"/>
                  <a:pt x="38913" y="1300815"/>
                </a:cubicBezTo>
                <a:lnTo>
                  <a:pt x="38913" y="1300814"/>
                </a:lnTo>
                <a:lnTo>
                  <a:pt x="38912" y="1300814"/>
                </a:lnTo>
                <a:cubicBezTo>
                  <a:pt x="14860" y="1276716"/>
                  <a:pt x="0" y="1243460"/>
                  <a:pt x="0" y="1206826"/>
                </a:cubicBezTo>
                <a:cubicBezTo>
                  <a:pt x="0" y="1133257"/>
                  <a:pt x="59438" y="1073802"/>
                  <a:pt x="132985" y="1073802"/>
                </a:cubicBezTo>
                <a:lnTo>
                  <a:pt x="134367" y="1073992"/>
                </a:lnTo>
                <a:lnTo>
                  <a:pt x="167245" y="1078495"/>
                </a:lnTo>
                <a:lnTo>
                  <a:pt x="197644" y="1091315"/>
                </a:lnTo>
                <a:lnTo>
                  <a:pt x="198126" y="1091518"/>
                </a:lnTo>
                <a:cubicBezTo>
                  <a:pt x="259065" y="1039570"/>
                  <a:pt x="323907" y="984619"/>
                  <a:pt x="389649" y="928767"/>
                </a:cubicBezTo>
                <a:cubicBezTo>
                  <a:pt x="377641" y="911126"/>
                  <a:pt x="366872" y="892602"/>
                  <a:pt x="357472" y="873314"/>
                </a:cubicBezTo>
                <a:lnTo>
                  <a:pt x="339242" y="827629"/>
                </a:lnTo>
                <a:lnTo>
                  <a:pt x="338017" y="825171"/>
                </a:lnTo>
                <a:lnTo>
                  <a:pt x="338202" y="825023"/>
                </a:lnTo>
                <a:lnTo>
                  <a:pt x="333513" y="813272"/>
                </a:lnTo>
                <a:lnTo>
                  <a:pt x="328379" y="791324"/>
                </a:lnTo>
                <a:lnTo>
                  <a:pt x="327810" y="791540"/>
                </a:lnTo>
                <a:lnTo>
                  <a:pt x="327048" y="785633"/>
                </a:lnTo>
                <a:lnTo>
                  <a:pt x="318560" y="749345"/>
                </a:lnTo>
                <a:cubicBezTo>
                  <a:pt x="315164" y="727467"/>
                  <a:pt x="313400" y="705058"/>
                  <a:pt x="313400" y="682237"/>
                </a:cubicBezTo>
                <a:cubicBezTo>
                  <a:pt x="313400" y="654311"/>
                  <a:pt x="316102" y="626985"/>
                  <a:pt x="321205" y="600560"/>
                </a:cubicBezTo>
                <a:cubicBezTo>
                  <a:pt x="321205" y="599660"/>
                  <a:pt x="321505" y="599059"/>
                  <a:pt x="321505" y="598458"/>
                </a:cubicBezTo>
                <a:cubicBezTo>
                  <a:pt x="323607" y="587048"/>
                  <a:pt x="326308" y="576238"/>
                  <a:pt x="329310" y="565428"/>
                </a:cubicBezTo>
                <a:cubicBezTo>
                  <a:pt x="330511" y="561824"/>
                  <a:pt x="331412" y="558221"/>
                  <a:pt x="332312" y="554918"/>
                </a:cubicBezTo>
                <a:cubicBezTo>
                  <a:pt x="335014" y="546210"/>
                  <a:pt x="338016" y="537802"/>
                  <a:pt x="341018" y="529694"/>
                </a:cubicBezTo>
                <a:cubicBezTo>
                  <a:pt x="343119" y="523989"/>
                  <a:pt x="345220" y="518284"/>
                  <a:pt x="347622" y="512879"/>
                </a:cubicBezTo>
                <a:lnTo>
                  <a:pt x="349738" y="508379"/>
                </a:lnTo>
                <a:lnTo>
                  <a:pt x="349724" y="508375"/>
                </a:lnTo>
                <a:lnTo>
                  <a:pt x="349994" y="507837"/>
                </a:lnTo>
                <a:lnTo>
                  <a:pt x="350023" y="507774"/>
                </a:lnTo>
                <a:lnTo>
                  <a:pt x="398054" y="425497"/>
                </a:lnTo>
                <a:lnTo>
                  <a:pt x="317904" y="356133"/>
                </a:lnTo>
                <a:lnTo>
                  <a:pt x="317762" y="356009"/>
                </a:lnTo>
                <a:lnTo>
                  <a:pt x="247958" y="295250"/>
                </a:lnTo>
                <a:lnTo>
                  <a:pt x="196026" y="249234"/>
                </a:lnTo>
                <a:lnTo>
                  <a:pt x="165970" y="261320"/>
                </a:lnTo>
                <a:cubicBezTo>
                  <a:pt x="155425" y="264173"/>
                  <a:pt x="144393" y="265749"/>
                  <a:pt x="132986" y="265749"/>
                </a:cubicBezTo>
                <a:cubicBezTo>
                  <a:pt x="96212" y="265749"/>
                  <a:pt x="62966" y="250885"/>
                  <a:pt x="38913" y="226863"/>
                </a:cubicBezTo>
                <a:lnTo>
                  <a:pt x="38913" y="226862"/>
                </a:lnTo>
                <a:lnTo>
                  <a:pt x="38912" y="226862"/>
                </a:lnTo>
                <a:cubicBezTo>
                  <a:pt x="14860" y="202839"/>
                  <a:pt x="0" y="169658"/>
                  <a:pt x="0" y="133024"/>
                </a:cubicBezTo>
                <a:cubicBezTo>
                  <a:pt x="0" y="59455"/>
                  <a:pt x="59438" y="0"/>
                  <a:pt x="132985" y="0"/>
                </a:cubicBezTo>
                <a:close/>
              </a:path>
            </a:pathLst>
          </a:custGeom>
          <a:solidFill>
            <a:srgbClr val="002B6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34" name="円/楕円 157">
            <a:extLst>
              <a:ext uri="{FF2B5EF4-FFF2-40B4-BE49-F238E27FC236}">
                <a16:creationId xmlns:a16="http://schemas.microsoft.com/office/drawing/2014/main" id="{56E82CDF-FD19-4640-8ED9-B04C6ACB7464}"/>
              </a:ext>
            </a:extLst>
          </p:cNvPr>
          <p:cNvSpPr/>
          <p:nvPr/>
        </p:nvSpPr>
        <p:spPr bwMode="auto">
          <a:xfrm>
            <a:off x="1623926" y="2374773"/>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35" name="円/楕円 150">
            <a:extLst>
              <a:ext uri="{FF2B5EF4-FFF2-40B4-BE49-F238E27FC236}">
                <a16:creationId xmlns:a16="http://schemas.microsoft.com/office/drawing/2014/main" id="{00B7B8C9-91CA-4E08-AE03-E73A1DE4119D}"/>
              </a:ext>
            </a:extLst>
          </p:cNvPr>
          <p:cNvSpPr/>
          <p:nvPr/>
        </p:nvSpPr>
        <p:spPr bwMode="auto">
          <a:xfrm>
            <a:off x="4732469" y="112713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36" name="グループ化 35">
            <a:extLst>
              <a:ext uri="{FF2B5EF4-FFF2-40B4-BE49-F238E27FC236}">
                <a16:creationId xmlns:a16="http://schemas.microsoft.com/office/drawing/2014/main" id="{AF5C3793-F7F6-4613-AEF5-E76CFC437443}"/>
              </a:ext>
            </a:extLst>
          </p:cNvPr>
          <p:cNvGrpSpPr>
            <a:grpSpLocks noChangeAspect="1"/>
          </p:cNvGrpSpPr>
          <p:nvPr/>
        </p:nvGrpSpPr>
        <p:grpSpPr bwMode="gray">
          <a:xfrm>
            <a:off x="4852758" y="885412"/>
            <a:ext cx="712724" cy="636150"/>
            <a:chOff x="5792249" y="5031001"/>
            <a:chExt cx="855980" cy="760413"/>
          </a:xfrm>
        </p:grpSpPr>
        <p:sp>
          <p:nvSpPr>
            <p:cNvPr id="37" name="Freeform 103">
              <a:extLst>
                <a:ext uri="{FF2B5EF4-FFF2-40B4-BE49-F238E27FC236}">
                  <a16:creationId xmlns:a16="http://schemas.microsoft.com/office/drawing/2014/main" id="{9C3E6332-6FD8-47F9-8E05-9151AF06C434}"/>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38" name="Freeform 109">
              <a:extLst>
                <a:ext uri="{FF2B5EF4-FFF2-40B4-BE49-F238E27FC236}">
                  <a16:creationId xmlns:a16="http://schemas.microsoft.com/office/drawing/2014/main" id="{0FDDEF6A-F81E-4D00-BDF1-F2BD1C3654B9}"/>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grpSp>
      <p:sp>
        <p:nvSpPr>
          <p:cNvPr id="39" name="円/楕円 205">
            <a:extLst>
              <a:ext uri="{FF2B5EF4-FFF2-40B4-BE49-F238E27FC236}">
                <a16:creationId xmlns:a16="http://schemas.microsoft.com/office/drawing/2014/main" id="{39AEE2F5-58A6-4076-8689-D33ABAEA3543}"/>
              </a:ext>
            </a:extLst>
          </p:cNvPr>
          <p:cNvSpPr/>
          <p:nvPr/>
        </p:nvSpPr>
        <p:spPr bwMode="auto">
          <a:xfrm>
            <a:off x="6359348" y="2926045"/>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40" name="円/楕円 146">
            <a:extLst>
              <a:ext uri="{FF2B5EF4-FFF2-40B4-BE49-F238E27FC236}">
                <a16:creationId xmlns:a16="http://schemas.microsoft.com/office/drawing/2014/main" id="{769893D9-86C4-4DAC-802F-D33A58F4A9EE}"/>
              </a:ext>
            </a:extLst>
          </p:cNvPr>
          <p:cNvSpPr/>
          <p:nvPr/>
        </p:nvSpPr>
        <p:spPr bwMode="auto">
          <a:xfrm>
            <a:off x="6347279" y="1690814"/>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41" name="Freeform 20">
            <a:extLst>
              <a:ext uri="{FF2B5EF4-FFF2-40B4-BE49-F238E27FC236}">
                <a16:creationId xmlns:a16="http://schemas.microsoft.com/office/drawing/2014/main" id="{2040B7C5-7A7A-4B40-BECE-D09F21D72B2E}"/>
              </a:ext>
            </a:extLst>
          </p:cNvPr>
          <p:cNvSpPr>
            <a:spLocks noChangeAspect="1"/>
          </p:cNvSpPr>
          <p:nvPr/>
        </p:nvSpPr>
        <p:spPr bwMode="gray">
          <a:xfrm rot="623082">
            <a:off x="6538129" y="1493452"/>
            <a:ext cx="620773" cy="622007"/>
          </a:xfrm>
          <a:custGeom>
            <a:avLst/>
            <a:gdLst>
              <a:gd name="T0" fmla="*/ 287 w 504"/>
              <a:gd name="T1" fmla="*/ 372 h 505"/>
              <a:gd name="T2" fmla="*/ 504 w 504"/>
              <a:gd name="T3" fmla="*/ 0 h 505"/>
              <a:gd name="T4" fmla="*/ 287 w 504"/>
              <a:gd name="T5" fmla="*/ 216 h 505"/>
              <a:gd name="T6" fmla="*/ 217 w 504"/>
              <a:gd name="T7" fmla="*/ 133 h 505"/>
              <a:gd name="T8" fmla="*/ 0 w 504"/>
              <a:gd name="T9" fmla="*/ 505 h 505"/>
              <a:gd name="T10" fmla="*/ 217 w 504"/>
              <a:gd name="T11" fmla="*/ 288 h 505"/>
              <a:gd name="T12" fmla="*/ 287 w 504"/>
              <a:gd name="T13" fmla="*/ 372 h 505"/>
            </a:gdLst>
            <a:ahLst/>
            <a:cxnLst>
              <a:cxn ang="0">
                <a:pos x="T0" y="T1"/>
              </a:cxn>
              <a:cxn ang="0">
                <a:pos x="T2" y="T3"/>
              </a:cxn>
              <a:cxn ang="0">
                <a:pos x="T4" y="T5"/>
              </a:cxn>
              <a:cxn ang="0">
                <a:pos x="T6" y="T7"/>
              </a:cxn>
              <a:cxn ang="0">
                <a:pos x="T8" y="T9"/>
              </a:cxn>
              <a:cxn ang="0">
                <a:pos x="T10" y="T11"/>
              </a:cxn>
              <a:cxn ang="0">
                <a:pos x="T12" y="T13"/>
              </a:cxn>
            </a:cxnLst>
            <a:rect l="0" t="0" r="r" b="b"/>
            <a:pathLst>
              <a:path w="504" h="505">
                <a:moveTo>
                  <a:pt x="287" y="372"/>
                </a:moveTo>
                <a:lnTo>
                  <a:pt x="504" y="0"/>
                </a:lnTo>
                <a:lnTo>
                  <a:pt x="287" y="216"/>
                </a:lnTo>
                <a:lnTo>
                  <a:pt x="217" y="133"/>
                </a:lnTo>
                <a:lnTo>
                  <a:pt x="0" y="505"/>
                </a:lnTo>
                <a:lnTo>
                  <a:pt x="217" y="288"/>
                </a:lnTo>
                <a:lnTo>
                  <a:pt x="287" y="372"/>
                </a:ln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42" name="円/楕円 164">
            <a:extLst>
              <a:ext uri="{FF2B5EF4-FFF2-40B4-BE49-F238E27FC236}">
                <a16:creationId xmlns:a16="http://schemas.microsoft.com/office/drawing/2014/main" id="{52E65591-93C6-4043-A45A-265095355DB9}"/>
              </a:ext>
            </a:extLst>
          </p:cNvPr>
          <p:cNvSpPr/>
          <p:nvPr/>
        </p:nvSpPr>
        <p:spPr bwMode="auto">
          <a:xfrm>
            <a:off x="6360984" y="424625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43" name="Freeform 9">
            <a:extLst>
              <a:ext uri="{FF2B5EF4-FFF2-40B4-BE49-F238E27FC236}">
                <a16:creationId xmlns:a16="http://schemas.microsoft.com/office/drawing/2014/main" id="{4688EC05-574D-49C9-81E8-4707251CD2DB}"/>
              </a:ext>
            </a:extLst>
          </p:cNvPr>
          <p:cNvSpPr>
            <a:spLocks noChangeAspect="1"/>
          </p:cNvSpPr>
          <p:nvPr/>
        </p:nvSpPr>
        <p:spPr bwMode="gray">
          <a:xfrm>
            <a:off x="6517257" y="2669177"/>
            <a:ext cx="618349" cy="529656"/>
          </a:xfrm>
          <a:custGeom>
            <a:avLst/>
            <a:gdLst>
              <a:gd name="T0" fmla="*/ 1008 w 1027"/>
              <a:gd name="T1" fmla="*/ 842 h 882"/>
              <a:gd name="T2" fmla="*/ 892 w 1027"/>
              <a:gd name="T3" fmla="*/ 842 h 882"/>
              <a:gd name="T4" fmla="*/ 892 w 1027"/>
              <a:gd name="T5" fmla="*/ 453 h 882"/>
              <a:gd name="T6" fmla="*/ 827 w 1027"/>
              <a:gd name="T7" fmla="*/ 372 h 882"/>
              <a:gd name="T8" fmla="*/ 829 w 1027"/>
              <a:gd name="T9" fmla="*/ 361 h 882"/>
              <a:gd name="T10" fmla="*/ 783 w 1027"/>
              <a:gd name="T11" fmla="*/ 408 h 882"/>
              <a:gd name="T12" fmla="*/ 783 w 1027"/>
              <a:gd name="T13" fmla="*/ 842 h 882"/>
              <a:gd name="T14" fmla="*/ 742 w 1027"/>
              <a:gd name="T15" fmla="*/ 842 h 882"/>
              <a:gd name="T16" fmla="*/ 742 w 1027"/>
              <a:gd name="T17" fmla="*/ 450 h 882"/>
              <a:gd name="T18" fmla="*/ 633 w 1027"/>
              <a:gd name="T19" fmla="*/ 563 h 882"/>
              <a:gd name="T20" fmla="*/ 633 w 1027"/>
              <a:gd name="T21" fmla="*/ 842 h 882"/>
              <a:gd name="T22" fmla="*/ 592 w 1027"/>
              <a:gd name="T23" fmla="*/ 842 h 882"/>
              <a:gd name="T24" fmla="*/ 592 w 1027"/>
              <a:gd name="T25" fmla="*/ 597 h 882"/>
              <a:gd name="T26" fmla="*/ 543 w 1027"/>
              <a:gd name="T27" fmla="*/ 611 h 882"/>
              <a:gd name="T28" fmla="*/ 484 w 1027"/>
              <a:gd name="T29" fmla="*/ 594 h 882"/>
              <a:gd name="T30" fmla="*/ 484 w 1027"/>
              <a:gd name="T31" fmla="*/ 842 h 882"/>
              <a:gd name="T32" fmla="*/ 443 w 1027"/>
              <a:gd name="T33" fmla="*/ 842 h 882"/>
              <a:gd name="T34" fmla="*/ 443 w 1027"/>
              <a:gd name="T35" fmla="*/ 557 h 882"/>
              <a:gd name="T36" fmla="*/ 368 w 1027"/>
              <a:gd name="T37" fmla="*/ 482 h 882"/>
              <a:gd name="T38" fmla="*/ 334 w 1027"/>
              <a:gd name="T39" fmla="*/ 516 h 882"/>
              <a:gd name="T40" fmla="*/ 334 w 1027"/>
              <a:gd name="T41" fmla="*/ 842 h 882"/>
              <a:gd name="T42" fmla="*/ 293 w 1027"/>
              <a:gd name="T43" fmla="*/ 842 h 882"/>
              <a:gd name="T44" fmla="*/ 293 w 1027"/>
              <a:gd name="T45" fmla="*/ 556 h 882"/>
              <a:gd name="T46" fmla="*/ 185 w 1027"/>
              <a:gd name="T47" fmla="*/ 662 h 882"/>
              <a:gd name="T48" fmla="*/ 185 w 1027"/>
              <a:gd name="T49" fmla="*/ 842 h 882"/>
              <a:gd name="T50" fmla="*/ 144 w 1027"/>
              <a:gd name="T51" fmla="*/ 842 h 882"/>
              <a:gd name="T52" fmla="*/ 144 w 1027"/>
              <a:gd name="T53" fmla="*/ 702 h 882"/>
              <a:gd name="T54" fmla="*/ 40 w 1027"/>
              <a:gd name="T55" fmla="*/ 802 h 882"/>
              <a:gd name="T56" fmla="*/ 40 w 1027"/>
              <a:gd name="T57" fmla="*/ 748 h 882"/>
              <a:gd name="T58" fmla="*/ 368 w 1027"/>
              <a:gd name="T59" fmla="*/ 427 h 882"/>
              <a:gd name="T60" fmla="*/ 493 w 1027"/>
              <a:gd name="T61" fmla="*/ 551 h 882"/>
              <a:gd name="T62" fmla="*/ 542 w 1027"/>
              <a:gd name="T63" fmla="*/ 571 h 882"/>
              <a:gd name="T64" fmla="*/ 589 w 1027"/>
              <a:gd name="T65" fmla="*/ 550 h 882"/>
              <a:gd name="T66" fmla="*/ 882 w 1027"/>
              <a:gd name="T67" fmla="*/ 249 h 882"/>
              <a:gd name="T68" fmla="*/ 867 w 1027"/>
              <a:gd name="T69" fmla="*/ 376 h 882"/>
              <a:gd name="T70" fmla="*/ 897 w 1027"/>
              <a:gd name="T71" fmla="*/ 414 h 882"/>
              <a:gd name="T72" fmla="*/ 934 w 1027"/>
              <a:gd name="T73" fmla="*/ 384 h 882"/>
              <a:gd name="T74" fmla="*/ 962 w 1027"/>
              <a:gd name="T75" fmla="*/ 141 h 882"/>
              <a:gd name="T76" fmla="*/ 952 w 1027"/>
              <a:gd name="T77" fmla="*/ 112 h 882"/>
              <a:gd name="T78" fmla="*/ 922 w 1027"/>
              <a:gd name="T79" fmla="*/ 104 h 882"/>
              <a:gd name="T80" fmla="*/ 682 w 1027"/>
              <a:gd name="T81" fmla="*/ 151 h 882"/>
              <a:gd name="T82" fmla="*/ 655 w 1027"/>
              <a:gd name="T83" fmla="*/ 191 h 882"/>
              <a:gd name="T84" fmla="*/ 695 w 1027"/>
              <a:gd name="T85" fmla="*/ 217 h 882"/>
              <a:gd name="T86" fmla="*/ 823 w 1027"/>
              <a:gd name="T87" fmla="*/ 192 h 882"/>
              <a:gd name="T88" fmla="*/ 541 w 1027"/>
              <a:gd name="T89" fmla="*/ 483 h 882"/>
              <a:gd name="T90" fmla="*/ 417 w 1027"/>
              <a:gd name="T91" fmla="*/ 360 h 882"/>
              <a:gd name="T92" fmla="*/ 321 w 1027"/>
              <a:gd name="T93" fmla="*/ 359 h 882"/>
              <a:gd name="T94" fmla="*/ 40 w 1027"/>
              <a:gd name="T95" fmla="*/ 634 h 882"/>
              <a:gd name="T96" fmla="*/ 40 w 1027"/>
              <a:gd name="T97" fmla="*/ 19 h 882"/>
              <a:gd name="T98" fmla="*/ 20 w 1027"/>
              <a:gd name="T99" fmla="*/ 0 h 882"/>
              <a:gd name="T100" fmla="*/ 0 w 1027"/>
              <a:gd name="T101" fmla="*/ 19 h 882"/>
              <a:gd name="T102" fmla="*/ 0 w 1027"/>
              <a:gd name="T103" fmla="*/ 835 h 882"/>
              <a:gd name="T104" fmla="*/ 47 w 1027"/>
              <a:gd name="T105" fmla="*/ 882 h 882"/>
              <a:gd name="T106" fmla="*/ 1008 w 1027"/>
              <a:gd name="T107" fmla="*/ 882 h 882"/>
              <a:gd name="T108" fmla="*/ 1027 w 1027"/>
              <a:gd name="T109" fmla="*/ 862 h 882"/>
              <a:gd name="T110" fmla="*/ 1008 w 1027"/>
              <a:gd name="T111" fmla="*/ 84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7" h="882">
                <a:moveTo>
                  <a:pt x="1008" y="842"/>
                </a:moveTo>
                <a:cubicBezTo>
                  <a:pt x="892" y="842"/>
                  <a:pt x="892" y="842"/>
                  <a:pt x="892" y="842"/>
                </a:cubicBezTo>
                <a:cubicBezTo>
                  <a:pt x="892" y="453"/>
                  <a:pt x="892" y="453"/>
                  <a:pt x="892" y="453"/>
                </a:cubicBezTo>
                <a:cubicBezTo>
                  <a:pt x="851" y="448"/>
                  <a:pt x="823" y="412"/>
                  <a:pt x="827" y="372"/>
                </a:cubicBezTo>
                <a:cubicBezTo>
                  <a:pt x="829" y="361"/>
                  <a:pt x="829" y="361"/>
                  <a:pt x="829" y="361"/>
                </a:cubicBezTo>
                <a:cubicBezTo>
                  <a:pt x="783" y="408"/>
                  <a:pt x="783" y="408"/>
                  <a:pt x="783" y="408"/>
                </a:cubicBezTo>
                <a:cubicBezTo>
                  <a:pt x="783" y="842"/>
                  <a:pt x="783" y="842"/>
                  <a:pt x="783" y="842"/>
                </a:cubicBezTo>
                <a:cubicBezTo>
                  <a:pt x="742" y="842"/>
                  <a:pt x="742" y="842"/>
                  <a:pt x="742" y="842"/>
                </a:cubicBezTo>
                <a:cubicBezTo>
                  <a:pt x="742" y="450"/>
                  <a:pt x="742" y="450"/>
                  <a:pt x="742" y="450"/>
                </a:cubicBezTo>
                <a:cubicBezTo>
                  <a:pt x="633" y="563"/>
                  <a:pt x="633" y="563"/>
                  <a:pt x="633" y="563"/>
                </a:cubicBezTo>
                <a:cubicBezTo>
                  <a:pt x="633" y="842"/>
                  <a:pt x="633" y="842"/>
                  <a:pt x="633" y="842"/>
                </a:cubicBezTo>
                <a:cubicBezTo>
                  <a:pt x="592" y="842"/>
                  <a:pt x="592" y="842"/>
                  <a:pt x="592" y="842"/>
                </a:cubicBezTo>
                <a:cubicBezTo>
                  <a:pt x="592" y="597"/>
                  <a:pt x="592" y="597"/>
                  <a:pt x="592" y="597"/>
                </a:cubicBezTo>
                <a:cubicBezTo>
                  <a:pt x="577" y="606"/>
                  <a:pt x="560" y="611"/>
                  <a:pt x="543" y="611"/>
                </a:cubicBezTo>
                <a:cubicBezTo>
                  <a:pt x="523" y="611"/>
                  <a:pt x="500" y="605"/>
                  <a:pt x="484" y="594"/>
                </a:cubicBezTo>
                <a:cubicBezTo>
                  <a:pt x="484" y="842"/>
                  <a:pt x="484" y="842"/>
                  <a:pt x="484" y="842"/>
                </a:cubicBezTo>
                <a:cubicBezTo>
                  <a:pt x="443" y="842"/>
                  <a:pt x="443" y="842"/>
                  <a:pt x="443" y="842"/>
                </a:cubicBezTo>
                <a:cubicBezTo>
                  <a:pt x="443" y="557"/>
                  <a:pt x="443" y="557"/>
                  <a:pt x="443" y="557"/>
                </a:cubicBezTo>
                <a:cubicBezTo>
                  <a:pt x="368" y="482"/>
                  <a:pt x="368" y="482"/>
                  <a:pt x="368" y="482"/>
                </a:cubicBezTo>
                <a:cubicBezTo>
                  <a:pt x="334" y="516"/>
                  <a:pt x="334" y="516"/>
                  <a:pt x="334" y="516"/>
                </a:cubicBezTo>
                <a:cubicBezTo>
                  <a:pt x="334" y="842"/>
                  <a:pt x="334" y="842"/>
                  <a:pt x="334" y="842"/>
                </a:cubicBezTo>
                <a:cubicBezTo>
                  <a:pt x="293" y="842"/>
                  <a:pt x="293" y="842"/>
                  <a:pt x="293" y="842"/>
                </a:cubicBezTo>
                <a:cubicBezTo>
                  <a:pt x="293" y="556"/>
                  <a:pt x="293" y="556"/>
                  <a:pt x="293" y="556"/>
                </a:cubicBezTo>
                <a:cubicBezTo>
                  <a:pt x="185" y="662"/>
                  <a:pt x="185" y="662"/>
                  <a:pt x="185" y="662"/>
                </a:cubicBezTo>
                <a:cubicBezTo>
                  <a:pt x="185" y="842"/>
                  <a:pt x="185" y="842"/>
                  <a:pt x="185" y="842"/>
                </a:cubicBezTo>
                <a:cubicBezTo>
                  <a:pt x="144" y="842"/>
                  <a:pt x="144" y="842"/>
                  <a:pt x="144" y="842"/>
                </a:cubicBezTo>
                <a:cubicBezTo>
                  <a:pt x="144" y="702"/>
                  <a:pt x="144" y="702"/>
                  <a:pt x="144" y="702"/>
                </a:cubicBezTo>
                <a:cubicBezTo>
                  <a:pt x="144" y="702"/>
                  <a:pt x="42" y="801"/>
                  <a:pt x="40" y="802"/>
                </a:cubicBezTo>
                <a:cubicBezTo>
                  <a:pt x="40" y="748"/>
                  <a:pt x="40" y="748"/>
                  <a:pt x="40" y="748"/>
                </a:cubicBezTo>
                <a:cubicBezTo>
                  <a:pt x="368" y="427"/>
                  <a:pt x="368" y="427"/>
                  <a:pt x="368" y="427"/>
                </a:cubicBezTo>
                <a:cubicBezTo>
                  <a:pt x="493" y="551"/>
                  <a:pt x="493" y="551"/>
                  <a:pt x="493" y="551"/>
                </a:cubicBezTo>
                <a:cubicBezTo>
                  <a:pt x="506" y="564"/>
                  <a:pt x="524" y="572"/>
                  <a:pt x="542" y="571"/>
                </a:cubicBezTo>
                <a:cubicBezTo>
                  <a:pt x="560" y="571"/>
                  <a:pt x="577" y="564"/>
                  <a:pt x="589" y="550"/>
                </a:cubicBezTo>
                <a:cubicBezTo>
                  <a:pt x="882" y="249"/>
                  <a:pt x="882" y="249"/>
                  <a:pt x="882" y="249"/>
                </a:cubicBezTo>
                <a:cubicBezTo>
                  <a:pt x="867" y="376"/>
                  <a:pt x="867" y="376"/>
                  <a:pt x="867" y="376"/>
                </a:cubicBezTo>
                <a:cubicBezTo>
                  <a:pt x="865" y="395"/>
                  <a:pt x="878" y="412"/>
                  <a:pt x="897" y="414"/>
                </a:cubicBezTo>
                <a:cubicBezTo>
                  <a:pt x="914" y="414"/>
                  <a:pt x="932" y="401"/>
                  <a:pt x="934" y="384"/>
                </a:cubicBezTo>
                <a:cubicBezTo>
                  <a:pt x="962" y="141"/>
                  <a:pt x="962" y="141"/>
                  <a:pt x="962" y="141"/>
                </a:cubicBezTo>
                <a:cubicBezTo>
                  <a:pt x="964" y="130"/>
                  <a:pt x="960" y="119"/>
                  <a:pt x="952" y="112"/>
                </a:cubicBezTo>
                <a:cubicBezTo>
                  <a:pt x="944" y="105"/>
                  <a:pt x="933" y="102"/>
                  <a:pt x="922" y="104"/>
                </a:cubicBezTo>
                <a:cubicBezTo>
                  <a:pt x="682" y="151"/>
                  <a:pt x="682" y="151"/>
                  <a:pt x="682" y="151"/>
                </a:cubicBezTo>
                <a:cubicBezTo>
                  <a:pt x="664" y="154"/>
                  <a:pt x="652" y="172"/>
                  <a:pt x="655" y="191"/>
                </a:cubicBezTo>
                <a:cubicBezTo>
                  <a:pt x="659" y="209"/>
                  <a:pt x="677" y="221"/>
                  <a:pt x="695" y="217"/>
                </a:cubicBezTo>
                <a:cubicBezTo>
                  <a:pt x="823" y="192"/>
                  <a:pt x="823" y="192"/>
                  <a:pt x="823" y="192"/>
                </a:cubicBezTo>
                <a:cubicBezTo>
                  <a:pt x="541" y="483"/>
                  <a:pt x="541" y="483"/>
                  <a:pt x="541" y="483"/>
                </a:cubicBezTo>
                <a:cubicBezTo>
                  <a:pt x="417" y="360"/>
                  <a:pt x="417" y="360"/>
                  <a:pt x="417" y="360"/>
                </a:cubicBezTo>
                <a:cubicBezTo>
                  <a:pt x="390" y="333"/>
                  <a:pt x="347" y="333"/>
                  <a:pt x="321" y="359"/>
                </a:cubicBezTo>
                <a:cubicBezTo>
                  <a:pt x="321" y="359"/>
                  <a:pt x="41" y="633"/>
                  <a:pt x="40" y="634"/>
                </a:cubicBezTo>
                <a:cubicBezTo>
                  <a:pt x="40" y="19"/>
                  <a:pt x="40" y="19"/>
                  <a:pt x="40" y="19"/>
                </a:cubicBezTo>
                <a:cubicBezTo>
                  <a:pt x="40" y="8"/>
                  <a:pt x="31" y="0"/>
                  <a:pt x="20" y="0"/>
                </a:cubicBezTo>
                <a:cubicBezTo>
                  <a:pt x="9" y="0"/>
                  <a:pt x="0" y="8"/>
                  <a:pt x="0" y="19"/>
                </a:cubicBezTo>
                <a:cubicBezTo>
                  <a:pt x="0" y="835"/>
                  <a:pt x="0" y="835"/>
                  <a:pt x="0" y="835"/>
                </a:cubicBezTo>
                <a:cubicBezTo>
                  <a:pt x="0" y="861"/>
                  <a:pt x="22" y="882"/>
                  <a:pt x="47" y="882"/>
                </a:cubicBezTo>
                <a:cubicBezTo>
                  <a:pt x="1008" y="882"/>
                  <a:pt x="1008" y="882"/>
                  <a:pt x="1008" y="882"/>
                </a:cubicBezTo>
                <a:cubicBezTo>
                  <a:pt x="1019" y="882"/>
                  <a:pt x="1027" y="873"/>
                  <a:pt x="1027" y="862"/>
                </a:cubicBezTo>
                <a:cubicBezTo>
                  <a:pt x="1027" y="851"/>
                  <a:pt x="1019" y="842"/>
                  <a:pt x="1008" y="842"/>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51" name="円/楕円 130">
            <a:extLst>
              <a:ext uri="{FF2B5EF4-FFF2-40B4-BE49-F238E27FC236}">
                <a16:creationId xmlns:a16="http://schemas.microsoft.com/office/drawing/2014/main" id="{7C04BA5D-0CD3-402F-B186-BE39D2746AA2}"/>
              </a:ext>
            </a:extLst>
          </p:cNvPr>
          <p:cNvSpPr/>
          <p:nvPr/>
        </p:nvSpPr>
        <p:spPr bwMode="auto">
          <a:xfrm>
            <a:off x="388937" y="1137897"/>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52" name="グループ化 51">
            <a:extLst>
              <a:ext uri="{FF2B5EF4-FFF2-40B4-BE49-F238E27FC236}">
                <a16:creationId xmlns:a16="http://schemas.microsoft.com/office/drawing/2014/main" id="{17D1C4EE-D9DB-434E-973E-C3C1B789FC45}"/>
              </a:ext>
            </a:extLst>
          </p:cNvPr>
          <p:cNvGrpSpPr>
            <a:grpSpLocks noChangeAspect="1"/>
          </p:cNvGrpSpPr>
          <p:nvPr/>
        </p:nvGrpSpPr>
        <p:grpSpPr bwMode="gray">
          <a:xfrm>
            <a:off x="1781382" y="2083916"/>
            <a:ext cx="643596" cy="639134"/>
            <a:chOff x="4031070" y="1141591"/>
            <a:chExt cx="1092448" cy="1084877"/>
          </a:xfrm>
        </p:grpSpPr>
        <p:sp>
          <p:nvSpPr>
            <p:cNvPr id="53" name="Freeform 5">
              <a:extLst>
                <a:ext uri="{FF2B5EF4-FFF2-40B4-BE49-F238E27FC236}">
                  <a16:creationId xmlns:a16="http://schemas.microsoft.com/office/drawing/2014/main" id="{66E42D61-7FA5-4AF2-BB68-68C80D604182}"/>
                </a:ext>
              </a:extLst>
            </p:cNvPr>
            <p:cNvSpPr>
              <a:spLocks noChangeAspect="1"/>
            </p:cNvSpPr>
            <p:nvPr/>
          </p:nvSpPr>
          <p:spPr bwMode="gray">
            <a:xfrm>
              <a:off x="4532968" y="1326356"/>
              <a:ext cx="590550" cy="415925"/>
            </a:xfrm>
            <a:custGeom>
              <a:avLst/>
              <a:gdLst>
                <a:gd name="T0" fmla="*/ 1692 w 1746"/>
                <a:gd name="T1" fmla="*/ 748 h 1232"/>
                <a:gd name="T2" fmla="*/ 1746 w 1746"/>
                <a:gd name="T3" fmla="*/ 618 h 1232"/>
                <a:gd name="T4" fmla="*/ 1692 w 1746"/>
                <a:gd name="T5" fmla="*/ 487 h 1232"/>
                <a:gd name="T6" fmla="*/ 1583 w 1746"/>
                <a:gd name="T7" fmla="*/ 491 h 1232"/>
                <a:gd name="T8" fmla="*/ 1445 w 1746"/>
                <a:gd name="T9" fmla="*/ 507 h 1232"/>
                <a:gd name="T10" fmla="*/ 1367 w 1746"/>
                <a:gd name="T11" fmla="*/ 289 h 1232"/>
                <a:gd name="T12" fmla="*/ 1422 w 1746"/>
                <a:gd name="T13" fmla="*/ 60 h 1232"/>
                <a:gd name="T14" fmla="*/ 1190 w 1746"/>
                <a:gd name="T15" fmla="*/ 14 h 1232"/>
                <a:gd name="T16" fmla="*/ 1055 w 1746"/>
                <a:gd name="T17" fmla="*/ 44 h 1232"/>
                <a:gd name="T18" fmla="*/ 1068 w 1746"/>
                <a:gd name="T19" fmla="*/ 120 h 1232"/>
                <a:gd name="T20" fmla="*/ 1070 w 1746"/>
                <a:gd name="T21" fmla="*/ 299 h 1232"/>
                <a:gd name="T22" fmla="*/ 871 w 1746"/>
                <a:gd name="T23" fmla="*/ 389 h 1232"/>
                <a:gd name="T24" fmla="*/ 673 w 1746"/>
                <a:gd name="T25" fmla="*/ 299 h 1232"/>
                <a:gd name="T26" fmla="*/ 675 w 1746"/>
                <a:gd name="T27" fmla="*/ 120 h 1232"/>
                <a:gd name="T28" fmla="*/ 688 w 1746"/>
                <a:gd name="T29" fmla="*/ 44 h 1232"/>
                <a:gd name="T30" fmla="*/ 553 w 1746"/>
                <a:gd name="T31" fmla="*/ 14 h 1232"/>
                <a:gd name="T32" fmla="*/ 333 w 1746"/>
                <a:gd name="T33" fmla="*/ 59 h 1232"/>
                <a:gd name="T34" fmla="*/ 379 w 1746"/>
                <a:gd name="T35" fmla="*/ 289 h 1232"/>
                <a:gd name="T36" fmla="*/ 301 w 1746"/>
                <a:gd name="T37" fmla="*/ 507 h 1232"/>
                <a:gd name="T38" fmla="*/ 163 w 1746"/>
                <a:gd name="T39" fmla="*/ 491 h 1232"/>
                <a:gd name="T40" fmla="*/ 54 w 1746"/>
                <a:gd name="T41" fmla="*/ 487 h 1232"/>
                <a:gd name="T42" fmla="*/ 0 w 1746"/>
                <a:gd name="T43" fmla="*/ 618 h 1232"/>
                <a:gd name="T44" fmla="*/ 54 w 1746"/>
                <a:gd name="T45" fmla="*/ 748 h 1232"/>
                <a:gd name="T46" fmla="*/ 163 w 1746"/>
                <a:gd name="T47" fmla="*/ 744 h 1232"/>
                <a:gd name="T48" fmla="*/ 301 w 1746"/>
                <a:gd name="T49" fmla="*/ 728 h 1232"/>
                <a:gd name="T50" fmla="*/ 379 w 1746"/>
                <a:gd name="T51" fmla="*/ 946 h 1232"/>
                <a:gd name="T52" fmla="*/ 333 w 1746"/>
                <a:gd name="T53" fmla="*/ 1175 h 1232"/>
                <a:gd name="T54" fmla="*/ 553 w 1746"/>
                <a:gd name="T55" fmla="*/ 1218 h 1232"/>
                <a:gd name="T56" fmla="*/ 688 w 1746"/>
                <a:gd name="T57" fmla="*/ 1189 h 1232"/>
                <a:gd name="T58" fmla="*/ 675 w 1746"/>
                <a:gd name="T59" fmla="*/ 1112 h 1232"/>
                <a:gd name="T60" fmla="*/ 673 w 1746"/>
                <a:gd name="T61" fmla="*/ 934 h 1232"/>
                <a:gd name="T62" fmla="*/ 871 w 1746"/>
                <a:gd name="T63" fmla="*/ 843 h 1232"/>
                <a:gd name="T64" fmla="*/ 1070 w 1746"/>
                <a:gd name="T65" fmla="*/ 934 h 1232"/>
                <a:gd name="T66" fmla="*/ 1068 w 1746"/>
                <a:gd name="T67" fmla="*/ 1112 h 1232"/>
                <a:gd name="T68" fmla="*/ 1055 w 1746"/>
                <a:gd name="T69" fmla="*/ 1189 h 1232"/>
                <a:gd name="T70" fmla="*/ 1190 w 1746"/>
                <a:gd name="T71" fmla="*/ 1218 h 1232"/>
                <a:gd name="T72" fmla="*/ 1413 w 1746"/>
                <a:gd name="T73" fmla="*/ 1175 h 1232"/>
                <a:gd name="T74" fmla="*/ 1408 w 1746"/>
                <a:gd name="T75" fmla="*/ 1148 h 1232"/>
                <a:gd name="T76" fmla="*/ 1367 w 1746"/>
                <a:gd name="T77" fmla="*/ 946 h 1232"/>
                <a:gd name="T78" fmla="*/ 1445 w 1746"/>
                <a:gd name="T79" fmla="*/ 728 h 1232"/>
                <a:gd name="T80" fmla="*/ 1583 w 1746"/>
                <a:gd name="T81" fmla="*/ 744 h 1232"/>
                <a:gd name="T82" fmla="*/ 1692 w 1746"/>
                <a:gd name="T83" fmla="*/ 74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6" h="1232">
                  <a:moveTo>
                    <a:pt x="1692" y="748"/>
                  </a:moveTo>
                  <a:cubicBezTo>
                    <a:pt x="1727" y="727"/>
                    <a:pt x="1746" y="679"/>
                    <a:pt x="1746" y="618"/>
                  </a:cubicBezTo>
                  <a:cubicBezTo>
                    <a:pt x="1746" y="556"/>
                    <a:pt x="1727" y="508"/>
                    <a:pt x="1692" y="487"/>
                  </a:cubicBezTo>
                  <a:cubicBezTo>
                    <a:pt x="1664" y="469"/>
                    <a:pt x="1625" y="470"/>
                    <a:pt x="1583" y="491"/>
                  </a:cubicBezTo>
                  <a:cubicBezTo>
                    <a:pt x="1532" y="516"/>
                    <a:pt x="1484" y="522"/>
                    <a:pt x="1445" y="507"/>
                  </a:cubicBezTo>
                  <a:cubicBezTo>
                    <a:pt x="1373" y="481"/>
                    <a:pt x="1344" y="400"/>
                    <a:pt x="1367" y="289"/>
                  </a:cubicBezTo>
                  <a:cubicBezTo>
                    <a:pt x="1385" y="197"/>
                    <a:pt x="1408" y="109"/>
                    <a:pt x="1422" y="60"/>
                  </a:cubicBezTo>
                  <a:cubicBezTo>
                    <a:pt x="1190" y="14"/>
                    <a:pt x="1190" y="14"/>
                    <a:pt x="1190" y="14"/>
                  </a:cubicBezTo>
                  <a:cubicBezTo>
                    <a:pt x="1120" y="0"/>
                    <a:pt x="1067" y="12"/>
                    <a:pt x="1055" y="44"/>
                  </a:cubicBezTo>
                  <a:cubicBezTo>
                    <a:pt x="1048" y="62"/>
                    <a:pt x="1053" y="90"/>
                    <a:pt x="1068" y="120"/>
                  </a:cubicBezTo>
                  <a:cubicBezTo>
                    <a:pt x="1101" y="185"/>
                    <a:pt x="1102" y="248"/>
                    <a:pt x="1070" y="299"/>
                  </a:cubicBezTo>
                  <a:cubicBezTo>
                    <a:pt x="1035" y="356"/>
                    <a:pt x="963" y="389"/>
                    <a:pt x="871" y="389"/>
                  </a:cubicBezTo>
                  <a:cubicBezTo>
                    <a:pt x="780" y="389"/>
                    <a:pt x="708" y="356"/>
                    <a:pt x="673" y="299"/>
                  </a:cubicBezTo>
                  <a:cubicBezTo>
                    <a:pt x="641" y="248"/>
                    <a:pt x="642" y="185"/>
                    <a:pt x="675" y="120"/>
                  </a:cubicBezTo>
                  <a:cubicBezTo>
                    <a:pt x="690" y="90"/>
                    <a:pt x="695" y="62"/>
                    <a:pt x="688" y="44"/>
                  </a:cubicBezTo>
                  <a:cubicBezTo>
                    <a:pt x="676" y="12"/>
                    <a:pt x="624" y="0"/>
                    <a:pt x="553" y="14"/>
                  </a:cubicBezTo>
                  <a:cubicBezTo>
                    <a:pt x="456" y="33"/>
                    <a:pt x="376" y="50"/>
                    <a:pt x="333" y="59"/>
                  </a:cubicBezTo>
                  <a:cubicBezTo>
                    <a:pt x="379" y="289"/>
                    <a:pt x="379" y="289"/>
                    <a:pt x="379" y="289"/>
                  </a:cubicBezTo>
                  <a:cubicBezTo>
                    <a:pt x="402" y="400"/>
                    <a:pt x="373" y="481"/>
                    <a:pt x="301" y="507"/>
                  </a:cubicBezTo>
                  <a:cubicBezTo>
                    <a:pt x="261" y="522"/>
                    <a:pt x="214" y="516"/>
                    <a:pt x="163" y="491"/>
                  </a:cubicBezTo>
                  <a:cubicBezTo>
                    <a:pt x="121" y="470"/>
                    <a:pt x="82" y="469"/>
                    <a:pt x="54" y="487"/>
                  </a:cubicBezTo>
                  <a:cubicBezTo>
                    <a:pt x="19" y="508"/>
                    <a:pt x="0" y="556"/>
                    <a:pt x="0" y="618"/>
                  </a:cubicBezTo>
                  <a:cubicBezTo>
                    <a:pt x="0" y="679"/>
                    <a:pt x="19" y="727"/>
                    <a:pt x="54" y="748"/>
                  </a:cubicBezTo>
                  <a:cubicBezTo>
                    <a:pt x="82" y="766"/>
                    <a:pt x="121" y="765"/>
                    <a:pt x="163" y="744"/>
                  </a:cubicBezTo>
                  <a:cubicBezTo>
                    <a:pt x="214" y="719"/>
                    <a:pt x="261" y="713"/>
                    <a:pt x="301" y="728"/>
                  </a:cubicBezTo>
                  <a:cubicBezTo>
                    <a:pt x="372" y="754"/>
                    <a:pt x="402" y="835"/>
                    <a:pt x="379" y="946"/>
                  </a:cubicBezTo>
                  <a:cubicBezTo>
                    <a:pt x="333" y="1175"/>
                    <a:pt x="333" y="1175"/>
                    <a:pt x="333" y="1175"/>
                  </a:cubicBezTo>
                  <a:cubicBezTo>
                    <a:pt x="553" y="1218"/>
                    <a:pt x="553" y="1218"/>
                    <a:pt x="553" y="1218"/>
                  </a:cubicBezTo>
                  <a:cubicBezTo>
                    <a:pt x="623" y="1232"/>
                    <a:pt x="676" y="1221"/>
                    <a:pt x="688" y="1189"/>
                  </a:cubicBezTo>
                  <a:cubicBezTo>
                    <a:pt x="695" y="1170"/>
                    <a:pt x="690" y="1143"/>
                    <a:pt x="675" y="1112"/>
                  </a:cubicBezTo>
                  <a:cubicBezTo>
                    <a:pt x="642" y="1048"/>
                    <a:pt x="641" y="985"/>
                    <a:pt x="673" y="934"/>
                  </a:cubicBezTo>
                  <a:cubicBezTo>
                    <a:pt x="708" y="876"/>
                    <a:pt x="780" y="843"/>
                    <a:pt x="871" y="843"/>
                  </a:cubicBezTo>
                  <a:cubicBezTo>
                    <a:pt x="963" y="843"/>
                    <a:pt x="1035" y="876"/>
                    <a:pt x="1070" y="934"/>
                  </a:cubicBezTo>
                  <a:cubicBezTo>
                    <a:pt x="1102" y="985"/>
                    <a:pt x="1101" y="1048"/>
                    <a:pt x="1068" y="1112"/>
                  </a:cubicBezTo>
                  <a:cubicBezTo>
                    <a:pt x="1053" y="1143"/>
                    <a:pt x="1048" y="1170"/>
                    <a:pt x="1055" y="1189"/>
                  </a:cubicBezTo>
                  <a:cubicBezTo>
                    <a:pt x="1067" y="1221"/>
                    <a:pt x="1120" y="1232"/>
                    <a:pt x="1190" y="1218"/>
                  </a:cubicBezTo>
                  <a:cubicBezTo>
                    <a:pt x="1413" y="1175"/>
                    <a:pt x="1413" y="1175"/>
                    <a:pt x="1413" y="1175"/>
                  </a:cubicBezTo>
                  <a:cubicBezTo>
                    <a:pt x="1411" y="1167"/>
                    <a:pt x="1410" y="1158"/>
                    <a:pt x="1408" y="1148"/>
                  </a:cubicBezTo>
                  <a:cubicBezTo>
                    <a:pt x="1367" y="946"/>
                    <a:pt x="1367" y="946"/>
                    <a:pt x="1367" y="946"/>
                  </a:cubicBezTo>
                  <a:cubicBezTo>
                    <a:pt x="1344" y="835"/>
                    <a:pt x="1374" y="754"/>
                    <a:pt x="1445" y="728"/>
                  </a:cubicBezTo>
                  <a:cubicBezTo>
                    <a:pt x="1484" y="713"/>
                    <a:pt x="1532" y="719"/>
                    <a:pt x="1583" y="744"/>
                  </a:cubicBezTo>
                  <a:cubicBezTo>
                    <a:pt x="1625" y="765"/>
                    <a:pt x="1664" y="766"/>
                    <a:pt x="1692" y="74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54" name="Freeform 6">
              <a:extLst>
                <a:ext uri="{FF2B5EF4-FFF2-40B4-BE49-F238E27FC236}">
                  <a16:creationId xmlns:a16="http://schemas.microsoft.com/office/drawing/2014/main" id="{480003A3-2F4D-49CD-958C-D492D5729980}"/>
                </a:ext>
              </a:extLst>
            </p:cNvPr>
            <p:cNvSpPr>
              <a:spLocks noChangeAspect="1"/>
            </p:cNvSpPr>
            <p:nvPr/>
          </p:nvSpPr>
          <p:spPr bwMode="gray">
            <a:xfrm>
              <a:off x="4131331" y="1721643"/>
              <a:ext cx="592137" cy="417512"/>
            </a:xfrm>
            <a:custGeom>
              <a:avLst/>
              <a:gdLst>
                <a:gd name="T0" fmla="*/ 1693 w 1747"/>
                <a:gd name="T1" fmla="*/ 749 h 1233"/>
                <a:gd name="T2" fmla="*/ 1747 w 1747"/>
                <a:gd name="T3" fmla="*/ 618 h 1233"/>
                <a:gd name="T4" fmla="*/ 1693 w 1747"/>
                <a:gd name="T5" fmla="*/ 487 h 1233"/>
                <a:gd name="T6" fmla="*/ 1584 w 1747"/>
                <a:gd name="T7" fmla="*/ 491 h 1233"/>
                <a:gd name="T8" fmla="*/ 1446 w 1747"/>
                <a:gd name="T9" fmla="*/ 508 h 1233"/>
                <a:gd name="T10" fmla="*/ 1367 w 1747"/>
                <a:gd name="T11" fmla="*/ 289 h 1233"/>
                <a:gd name="T12" fmla="*/ 1423 w 1747"/>
                <a:gd name="T13" fmla="*/ 60 h 1233"/>
                <a:gd name="T14" fmla="*/ 1191 w 1747"/>
                <a:gd name="T15" fmla="*/ 14 h 1233"/>
                <a:gd name="T16" fmla="*/ 1055 w 1747"/>
                <a:gd name="T17" fmla="*/ 44 h 1233"/>
                <a:gd name="T18" fmla="*/ 1069 w 1747"/>
                <a:gd name="T19" fmla="*/ 121 h 1233"/>
                <a:gd name="T20" fmla="*/ 1071 w 1747"/>
                <a:gd name="T21" fmla="*/ 299 h 1233"/>
                <a:gd name="T22" fmla="*/ 872 w 1747"/>
                <a:gd name="T23" fmla="*/ 390 h 1233"/>
                <a:gd name="T24" fmla="*/ 673 w 1747"/>
                <a:gd name="T25" fmla="*/ 299 h 1233"/>
                <a:gd name="T26" fmla="*/ 675 w 1747"/>
                <a:gd name="T27" fmla="*/ 121 h 1233"/>
                <a:gd name="T28" fmla="*/ 689 w 1747"/>
                <a:gd name="T29" fmla="*/ 44 h 1233"/>
                <a:gd name="T30" fmla="*/ 553 w 1747"/>
                <a:gd name="T31" fmla="*/ 14 h 1233"/>
                <a:gd name="T32" fmla="*/ 333 w 1747"/>
                <a:gd name="T33" fmla="*/ 60 h 1233"/>
                <a:gd name="T34" fmla="*/ 380 w 1747"/>
                <a:gd name="T35" fmla="*/ 289 h 1233"/>
                <a:gd name="T36" fmla="*/ 302 w 1747"/>
                <a:gd name="T37" fmla="*/ 508 h 1233"/>
                <a:gd name="T38" fmla="*/ 163 w 1747"/>
                <a:gd name="T39" fmla="*/ 491 h 1233"/>
                <a:gd name="T40" fmla="*/ 54 w 1747"/>
                <a:gd name="T41" fmla="*/ 487 h 1233"/>
                <a:gd name="T42" fmla="*/ 0 w 1747"/>
                <a:gd name="T43" fmla="*/ 618 h 1233"/>
                <a:gd name="T44" fmla="*/ 54 w 1747"/>
                <a:gd name="T45" fmla="*/ 749 h 1233"/>
                <a:gd name="T46" fmla="*/ 163 w 1747"/>
                <a:gd name="T47" fmla="*/ 744 h 1233"/>
                <a:gd name="T48" fmla="*/ 301 w 1747"/>
                <a:gd name="T49" fmla="*/ 728 h 1233"/>
                <a:gd name="T50" fmla="*/ 380 w 1747"/>
                <a:gd name="T51" fmla="*/ 946 h 1233"/>
                <a:gd name="T52" fmla="*/ 333 w 1747"/>
                <a:gd name="T53" fmla="*/ 1175 h 1233"/>
                <a:gd name="T54" fmla="*/ 553 w 1747"/>
                <a:gd name="T55" fmla="*/ 1219 h 1233"/>
                <a:gd name="T56" fmla="*/ 689 w 1747"/>
                <a:gd name="T57" fmla="*/ 1189 h 1233"/>
                <a:gd name="T58" fmla="*/ 675 w 1747"/>
                <a:gd name="T59" fmla="*/ 1112 h 1233"/>
                <a:gd name="T60" fmla="*/ 673 w 1747"/>
                <a:gd name="T61" fmla="*/ 934 h 1233"/>
                <a:gd name="T62" fmla="*/ 872 w 1747"/>
                <a:gd name="T63" fmla="*/ 844 h 1233"/>
                <a:gd name="T64" fmla="*/ 1071 w 1747"/>
                <a:gd name="T65" fmla="*/ 934 h 1233"/>
                <a:gd name="T66" fmla="*/ 1069 w 1747"/>
                <a:gd name="T67" fmla="*/ 1112 h 1233"/>
                <a:gd name="T68" fmla="*/ 1055 w 1747"/>
                <a:gd name="T69" fmla="*/ 1189 h 1233"/>
                <a:gd name="T70" fmla="*/ 1191 w 1747"/>
                <a:gd name="T71" fmla="*/ 1219 h 1233"/>
                <a:gd name="T72" fmla="*/ 1414 w 1747"/>
                <a:gd name="T73" fmla="*/ 1175 h 1233"/>
                <a:gd name="T74" fmla="*/ 1408 w 1747"/>
                <a:gd name="T75" fmla="*/ 1148 h 1233"/>
                <a:gd name="T76" fmla="*/ 1367 w 1747"/>
                <a:gd name="T77" fmla="*/ 946 h 1233"/>
                <a:gd name="T78" fmla="*/ 1446 w 1747"/>
                <a:gd name="T79" fmla="*/ 728 h 1233"/>
                <a:gd name="T80" fmla="*/ 1584 w 1747"/>
                <a:gd name="T81" fmla="*/ 745 h 1233"/>
                <a:gd name="T82" fmla="*/ 1693 w 1747"/>
                <a:gd name="T83" fmla="*/ 74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7" h="1233">
                  <a:moveTo>
                    <a:pt x="1693" y="749"/>
                  </a:moveTo>
                  <a:cubicBezTo>
                    <a:pt x="1727" y="727"/>
                    <a:pt x="1747" y="680"/>
                    <a:pt x="1747" y="618"/>
                  </a:cubicBezTo>
                  <a:cubicBezTo>
                    <a:pt x="1747" y="556"/>
                    <a:pt x="1727" y="508"/>
                    <a:pt x="1693" y="487"/>
                  </a:cubicBezTo>
                  <a:cubicBezTo>
                    <a:pt x="1664" y="469"/>
                    <a:pt x="1625" y="471"/>
                    <a:pt x="1584" y="491"/>
                  </a:cubicBezTo>
                  <a:cubicBezTo>
                    <a:pt x="1533" y="516"/>
                    <a:pt x="1485" y="522"/>
                    <a:pt x="1446" y="508"/>
                  </a:cubicBezTo>
                  <a:cubicBezTo>
                    <a:pt x="1374" y="482"/>
                    <a:pt x="1345" y="400"/>
                    <a:pt x="1367" y="289"/>
                  </a:cubicBezTo>
                  <a:cubicBezTo>
                    <a:pt x="1386" y="198"/>
                    <a:pt x="1409" y="109"/>
                    <a:pt x="1423" y="60"/>
                  </a:cubicBezTo>
                  <a:cubicBezTo>
                    <a:pt x="1191" y="14"/>
                    <a:pt x="1191" y="14"/>
                    <a:pt x="1191" y="14"/>
                  </a:cubicBezTo>
                  <a:cubicBezTo>
                    <a:pt x="1120" y="0"/>
                    <a:pt x="1067" y="12"/>
                    <a:pt x="1055" y="44"/>
                  </a:cubicBezTo>
                  <a:cubicBezTo>
                    <a:pt x="1049" y="63"/>
                    <a:pt x="1053" y="90"/>
                    <a:pt x="1069" y="121"/>
                  </a:cubicBezTo>
                  <a:cubicBezTo>
                    <a:pt x="1101" y="185"/>
                    <a:pt x="1102" y="248"/>
                    <a:pt x="1071" y="299"/>
                  </a:cubicBezTo>
                  <a:cubicBezTo>
                    <a:pt x="1036" y="357"/>
                    <a:pt x="963" y="390"/>
                    <a:pt x="872" y="390"/>
                  </a:cubicBezTo>
                  <a:cubicBezTo>
                    <a:pt x="781" y="390"/>
                    <a:pt x="709" y="357"/>
                    <a:pt x="673" y="299"/>
                  </a:cubicBezTo>
                  <a:cubicBezTo>
                    <a:pt x="642" y="248"/>
                    <a:pt x="643" y="185"/>
                    <a:pt x="675" y="121"/>
                  </a:cubicBezTo>
                  <a:cubicBezTo>
                    <a:pt x="691" y="90"/>
                    <a:pt x="696" y="63"/>
                    <a:pt x="689" y="44"/>
                  </a:cubicBezTo>
                  <a:cubicBezTo>
                    <a:pt x="677" y="12"/>
                    <a:pt x="624" y="0"/>
                    <a:pt x="553" y="14"/>
                  </a:cubicBezTo>
                  <a:cubicBezTo>
                    <a:pt x="456" y="33"/>
                    <a:pt x="377" y="50"/>
                    <a:pt x="333" y="60"/>
                  </a:cubicBezTo>
                  <a:cubicBezTo>
                    <a:pt x="380" y="289"/>
                    <a:pt x="380" y="289"/>
                    <a:pt x="380" y="289"/>
                  </a:cubicBezTo>
                  <a:cubicBezTo>
                    <a:pt x="403" y="400"/>
                    <a:pt x="373" y="482"/>
                    <a:pt x="302" y="508"/>
                  </a:cubicBezTo>
                  <a:cubicBezTo>
                    <a:pt x="262" y="522"/>
                    <a:pt x="214" y="516"/>
                    <a:pt x="163" y="491"/>
                  </a:cubicBezTo>
                  <a:cubicBezTo>
                    <a:pt x="121" y="471"/>
                    <a:pt x="83" y="469"/>
                    <a:pt x="54" y="487"/>
                  </a:cubicBezTo>
                  <a:cubicBezTo>
                    <a:pt x="20" y="508"/>
                    <a:pt x="0" y="556"/>
                    <a:pt x="0" y="618"/>
                  </a:cubicBezTo>
                  <a:cubicBezTo>
                    <a:pt x="0" y="680"/>
                    <a:pt x="20" y="727"/>
                    <a:pt x="54" y="749"/>
                  </a:cubicBezTo>
                  <a:cubicBezTo>
                    <a:pt x="83" y="766"/>
                    <a:pt x="121" y="765"/>
                    <a:pt x="163" y="744"/>
                  </a:cubicBezTo>
                  <a:cubicBezTo>
                    <a:pt x="214" y="719"/>
                    <a:pt x="262" y="714"/>
                    <a:pt x="301" y="728"/>
                  </a:cubicBezTo>
                  <a:cubicBezTo>
                    <a:pt x="373" y="754"/>
                    <a:pt x="403" y="836"/>
                    <a:pt x="380" y="946"/>
                  </a:cubicBezTo>
                  <a:cubicBezTo>
                    <a:pt x="333" y="1175"/>
                    <a:pt x="333" y="1175"/>
                    <a:pt x="333" y="1175"/>
                  </a:cubicBezTo>
                  <a:cubicBezTo>
                    <a:pt x="553" y="1219"/>
                    <a:pt x="553" y="1219"/>
                    <a:pt x="553" y="1219"/>
                  </a:cubicBezTo>
                  <a:cubicBezTo>
                    <a:pt x="624" y="1233"/>
                    <a:pt x="677" y="1221"/>
                    <a:pt x="689" y="1189"/>
                  </a:cubicBezTo>
                  <a:cubicBezTo>
                    <a:pt x="696" y="1170"/>
                    <a:pt x="691" y="1143"/>
                    <a:pt x="675" y="1112"/>
                  </a:cubicBezTo>
                  <a:cubicBezTo>
                    <a:pt x="643" y="1048"/>
                    <a:pt x="642" y="985"/>
                    <a:pt x="673" y="934"/>
                  </a:cubicBezTo>
                  <a:cubicBezTo>
                    <a:pt x="709" y="877"/>
                    <a:pt x="781" y="844"/>
                    <a:pt x="872" y="844"/>
                  </a:cubicBezTo>
                  <a:cubicBezTo>
                    <a:pt x="963" y="844"/>
                    <a:pt x="1036" y="877"/>
                    <a:pt x="1071" y="934"/>
                  </a:cubicBezTo>
                  <a:cubicBezTo>
                    <a:pt x="1102" y="985"/>
                    <a:pt x="1101" y="1048"/>
                    <a:pt x="1069" y="1112"/>
                  </a:cubicBezTo>
                  <a:cubicBezTo>
                    <a:pt x="1053" y="1143"/>
                    <a:pt x="1049" y="1171"/>
                    <a:pt x="1055" y="1189"/>
                  </a:cubicBezTo>
                  <a:cubicBezTo>
                    <a:pt x="1067" y="1221"/>
                    <a:pt x="1120" y="1233"/>
                    <a:pt x="1191" y="1219"/>
                  </a:cubicBezTo>
                  <a:cubicBezTo>
                    <a:pt x="1414" y="1175"/>
                    <a:pt x="1414" y="1175"/>
                    <a:pt x="1414" y="1175"/>
                  </a:cubicBezTo>
                  <a:cubicBezTo>
                    <a:pt x="1412" y="1167"/>
                    <a:pt x="1410" y="1158"/>
                    <a:pt x="1408" y="1148"/>
                  </a:cubicBezTo>
                  <a:cubicBezTo>
                    <a:pt x="1367" y="946"/>
                    <a:pt x="1367" y="946"/>
                    <a:pt x="1367" y="946"/>
                  </a:cubicBezTo>
                  <a:cubicBezTo>
                    <a:pt x="1345" y="836"/>
                    <a:pt x="1374" y="754"/>
                    <a:pt x="1446" y="728"/>
                  </a:cubicBezTo>
                  <a:cubicBezTo>
                    <a:pt x="1485" y="714"/>
                    <a:pt x="1533" y="719"/>
                    <a:pt x="1584" y="745"/>
                  </a:cubicBezTo>
                  <a:cubicBezTo>
                    <a:pt x="1625" y="765"/>
                    <a:pt x="1664" y="766"/>
                    <a:pt x="1693" y="74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55" name="Freeform 8">
              <a:extLst>
                <a:ext uri="{FF2B5EF4-FFF2-40B4-BE49-F238E27FC236}">
                  <a16:creationId xmlns:a16="http://schemas.microsoft.com/office/drawing/2014/main" id="{6047B6D7-8BAA-47C1-B9EE-B701B80307E3}"/>
                </a:ext>
              </a:extLst>
            </p:cNvPr>
            <p:cNvSpPr>
              <a:spLocks noChangeAspect="1"/>
            </p:cNvSpPr>
            <p:nvPr/>
          </p:nvSpPr>
          <p:spPr bwMode="gray">
            <a:xfrm>
              <a:off x="4615518" y="1635918"/>
              <a:ext cx="423862" cy="590550"/>
            </a:xfrm>
            <a:custGeom>
              <a:avLst/>
              <a:gdLst>
                <a:gd name="T0" fmla="*/ 1209 w 1253"/>
                <a:gd name="T1" fmla="*/ 1058 h 1747"/>
                <a:gd name="T2" fmla="*/ 1130 w 1253"/>
                <a:gd name="T3" fmla="*/ 1072 h 1747"/>
                <a:gd name="T4" fmla="*/ 949 w 1253"/>
                <a:gd name="T5" fmla="*/ 1073 h 1747"/>
                <a:gd name="T6" fmla="*/ 858 w 1253"/>
                <a:gd name="T7" fmla="*/ 875 h 1747"/>
                <a:gd name="T8" fmla="*/ 949 w 1253"/>
                <a:gd name="T9" fmla="*/ 677 h 1747"/>
                <a:gd name="T10" fmla="*/ 1130 w 1253"/>
                <a:gd name="T11" fmla="*/ 678 h 1747"/>
                <a:gd name="T12" fmla="*/ 1209 w 1253"/>
                <a:gd name="T13" fmla="*/ 692 h 1747"/>
                <a:gd name="T14" fmla="*/ 1239 w 1253"/>
                <a:gd name="T15" fmla="*/ 556 h 1747"/>
                <a:gd name="T16" fmla="*/ 1195 w 1253"/>
                <a:gd name="T17" fmla="*/ 333 h 1747"/>
                <a:gd name="T18" fmla="*/ 962 w 1253"/>
                <a:gd name="T19" fmla="*/ 380 h 1747"/>
                <a:gd name="T20" fmla="*/ 741 w 1253"/>
                <a:gd name="T21" fmla="*/ 302 h 1747"/>
                <a:gd name="T22" fmla="*/ 757 w 1253"/>
                <a:gd name="T23" fmla="*/ 163 h 1747"/>
                <a:gd name="T24" fmla="*/ 762 w 1253"/>
                <a:gd name="T25" fmla="*/ 55 h 1747"/>
                <a:gd name="T26" fmla="*/ 628 w 1253"/>
                <a:gd name="T27" fmla="*/ 0 h 1747"/>
                <a:gd name="T28" fmla="*/ 494 w 1253"/>
                <a:gd name="T29" fmla="*/ 55 h 1747"/>
                <a:gd name="T30" fmla="*/ 499 w 1253"/>
                <a:gd name="T31" fmla="*/ 163 h 1747"/>
                <a:gd name="T32" fmla="*/ 516 w 1253"/>
                <a:gd name="T33" fmla="*/ 302 h 1747"/>
                <a:gd name="T34" fmla="*/ 295 w 1253"/>
                <a:gd name="T35" fmla="*/ 380 h 1747"/>
                <a:gd name="T36" fmla="*/ 61 w 1253"/>
                <a:gd name="T37" fmla="*/ 325 h 1747"/>
                <a:gd name="T38" fmla="*/ 15 w 1253"/>
                <a:gd name="T39" fmla="*/ 556 h 1747"/>
                <a:gd name="T40" fmla="*/ 45 w 1253"/>
                <a:gd name="T41" fmla="*/ 692 h 1747"/>
                <a:gd name="T42" fmla="*/ 124 w 1253"/>
                <a:gd name="T43" fmla="*/ 678 h 1747"/>
                <a:gd name="T44" fmla="*/ 305 w 1253"/>
                <a:gd name="T45" fmla="*/ 677 h 1747"/>
                <a:gd name="T46" fmla="*/ 396 w 1253"/>
                <a:gd name="T47" fmla="*/ 875 h 1747"/>
                <a:gd name="T48" fmla="*/ 305 w 1253"/>
                <a:gd name="T49" fmla="*/ 1073 h 1747"/>
                <a:gd name="T50" fmla="*/ 124 w 1253"/>
                <a:gd name="T51" fmla="*/ 1072 h 1747"/>
                <a:gd name="T52" fmla="*/ 45 w 1253"/>
                <a:gd name="T53" fmla="*/ 1058 h 1747"/>
                <a:gd name="T54" fmla="*/ 15 w 1253"/>
                <a:gd name="T55" fmla="*/ 1194 h 1747"/>
                <a:gd name="T56" fmla="*/ 61 w 1253"/>
                <a:gd name="T57" fmla="*/ 1414 h 1747"/>
                <a:gd name="T58" fmla="*/ 295 w 1253"/>
                <a:gd name="T59" fmla="*/ 1367 h 1747"/>
                <a:gd name="T60" fmla="*/ 364 w 1253"/>
                <a:gd name="T61" fmla="*/ 1360 h 1747"/>
                <a:gd name="T62" fmla="*/ 516 w 1253"/>
                <a:gd name="T63" fmla="*/ 1446 h 1747"/>
                <a:gd name="T64" fmla="*/ 499 w 1253"/>
                <a:gd name="T65" fmla="*/ 1584 h 1747"/>
                <a:gd name="T66" fmla="*/ 494 w 1253"/>
                <a:gd name="T67" fmla="*/ 1692 h 1747"/>
                <a:gd name="T68" fmla="*/ 628 w 1253"/>
                <a:gd name="T69" fmla="*/ 1747 h 1747"/>
                <a:gd name="T70" fmla="*/ 762 w 1253"/>
                <a:gd name="T71" fmla="*/ 1692 h 1747"/>
                <a:gd name="T72" fmla="*/ 757 w 1253"/>
                <a:gd name="T73" fmla="*/ 1584 h 1747"/>
                <a:gd name="T74" fmla="*/ 741 w 1253"/>
                <a:gd name="T75" fmla="*/ 1446 h 1747"/>
                <a:gd name="T76" fmla="*/ 962 w 1253"/>
                <a:gd name="T77" fmla="*/ 1367 h 1747"/>
                <a:gd name="T78" fmla="*/ 1195 w 1253"/>
                <a:gd name="T79" fmla="*/ 1414 h 1747"/>
                <a:gd name="T80" fmla="*/ 1239 w 1253"/>
                <a:gd name="T81" fmla="*/ 1194 h 1747"/>
                <a:gd name="T82" fmla="*/ 1209 w 1253"/>
                <a:gd name="T83" fmla="*/ 1058 h 1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3" h="1747">
                  <a:moveTo>
                    <a:pt x="1209" y="1058"/>
                  </a:moveTo>
                  <a:cubicBezTo>
                    <a:pt x="1189" y="1051"/>
                    <a:pt x="1162" y="1056"/>
                    <a:pt x="1130" y="1072"/>
                  </a:cubicBezTo>
                  <a:cubicBezTo>
                    <a:pt x="1064" y="1105"/>
                    <a:pt x="1000" y="1105"/>
                    <a:pt x="949" y="1073"/>
                  </a:cubicBezTo>
                  <a:cubicBezTo>
                    <a:pt x="891" y="1038"/>
                    <a:pt x="858" y="965"/>
                    <a:pt x="858" y="875"/>
                  </a:cubicBezTo>
                  <a:cubicBezTo>
                    <a:pt x="858" y="785"/>
                    <a:pt x="891" y="712"/>
                    <a:pt x="949" y="677"/>
                  </a:cubicBezTo>
                  <a:cubicBezTo>
                    <a:pt x="1000" y="645"/>
                    <a:pt x="1065" y="645"/>
                    <a:pt x="1130" y="678"/>
                  </a:cubicBezTo>
                  <a:cubicBezTo>
                    <a:pt x="1162" y="694"/>
                    <a:pt x="1190" y="699"/>
                    <a:pt x="1209" y="692"/>
                  </a:cubicBezTo>
                  <a:cubicBezTo>
                    <a:pt x="1241" y="680"/>
                    <a:pt x="1253" y="627"/>
                    <a:pt x="1239" y="556"/>
                  </a:cubicBezTo>
                  <a:cubicBezTo>
                    <a:pt x="1195" y="333"/>
                    <a:pt x="1195" y="333"/>
                    <a:pt x="1195" y="333"/>
                  </a:cubicBezTo>
                  <a:cubicBezTo>
                    <a:pt x="962" y="380"/>
                    <a:pt x="962" y="380"/>
                    <a:pt x="962" y="380"/>
                  </a:cubicBezTo>
                  <a:cubicBezTo>
                    <a:pt x="850" y="402"/>
                    <a:pt x="767" y="373"/>
                    <a:pt x="741" y="302"/>
                  </a:cubicBezTo>
                  <a:cubicBezTo>
                    <a:pt x="731" y="274"/>
                    <a:pt x="725" y="227"/>
                    <a:pt x="757" y="163"/>
                  </a:cubicBezTo>
                  <a:cubicBezTo>
                    <a:pt x="778" y="122"/>
                    <a:pt x="780" y="83"/>
                    <a:pt x="762" y="55"/>
                  </a:cubicBezTo>
                  <a:cubicBezTo>
                    <a:pt x="741" y="20"/>
                    <a:pt x="692" y="0"/>
                    <a:pt x="628" y="0"/>
                  </a:cubicBezTo>
                  <a:cubicBezTo>
                    <a:pt x="565" y="0"/>
                    <a:pt x="516" y="20"/>
                    <a:pt x="494" y="55"/>
                  </a:cubicBezTo>
                  <a:cubicBezTo>
                    <a:pt x="477" y="84"/>
                    <a:pt x="478" y="122"/>
                    <a:pt x="499" y="163"/>
                  </a:cubicBezTo>
                  <a:cubicBezTo>
                    <a:pt x="531" y="228"/>
                    <a:pt x="526" y="274"/>
                    <a:pt x="516" y="302"/>
                  </a:cubicBezTo>
                  <a:cubicBezTo>
                    <a:pt x="489" y="373"/>
                    <a:pt x="407" y="403"/>
                    <a:pt x="295" y="380"/>
                  </a:cubicBezTo>
                  <a:cubicBezTo>
                    <a:pt x="201" y="361"/>
                    <a:pt x="111" y="338"/>
                    <a:pt x="61" y="325"/>
                  </a:cubicBezTo>
                  <a:cubicBezTo>
                    <a:pt x="15" y="556"/>
                    <a:pt x="15" y="556"/>
                    <a:pt x="15" y="556"/>
                  </a:cubicBezTo>
                  <a:cubicBezTo>
                    <a:pt x="1" y="627"/>
                    <a:pt x="13" y="680"/>
                    <a:pt x="45" y="692"/>
                  </a:cubicBezTo>
                  <a:cubicBezTo>
                    <a:pt x="64" y="698"/>
                    <a:pt x="92" y="694"/>
                    <a:pt x="124" y="678"/>
                  </a:cubicBezTo>
                  <a:cubicBezTo>
                    <a:pt x="189" y="645"/>
                    <a:pt x="254" y="645"/>
                    <a:pt x="305" y="677"/>
                  </a:cubicBezTo>
                  <a:cubicBezTo>
                    <a:pt x="363" y="712"/>
                    <a:pt x="396" y="785"/>
                    <a:pt x="396" y="875"/>
                  </a:cubicBezTo>
                  <a:cubicBezTo>
                    <a:pt x="396" y="965"/>
                    <a:pt x="363" y="1038"/>
                    <a:pt x="305" y="1073"/>
                  </a:cubicBezTo>
                  <a:cubicBezTo>
                    <a:pt x="254" y="1105"/>
                    <a:pt x="189" y="1105"/>
                    <a:pt x="124" y="1072"/>
                  </a:cubicBezTo>
                  <a:cubicBezTo>
                    <a:pt x="92" y="1056"/>
                    <a:pt x="64" y="1052"/>
                    <a:pt x="45" y="1058"/>
                  </a:cubicBezTo>
                  <a:cubicBezTo>
                    <a:pt x="12" y="1071"/>
                    <a:pt x="0" y="1122"/>
                    <a:pt x="15" y="1194"/>
                  </a:cubicBezTo>
                  <a:cubicBezTo>
                    <a:pt x="34" y="1291"/>
                    <a:pt x="51" y="1370"/>
                    <a:pt x="61" y="1414"/>
                  </a:cubicBezTo>
                  <a:cubicBezTo>
                    <a:pt x="295" y="1367"/>
                    <a:pt x="295" y="1367"/>
                    <a:pt x="295" y="1367"/>
                  </a:cubicBezTo>
                  <a:cubicBezTo>
                    <a:pt x="320" y="1362"/>
                    <a:pt x="343" y="1360"/>
                    <a:pt x="364" y="1360"/>
                  </a:cubicBezTo>
                  <a:cubicBezTo>
                    <a:pt x="441" y="1360"/>
                    <a:pt x="495" y="1390"/>
                    <a:pt x="516" y="1446"/>
                  </a:cubicBezTo>
                  <a:cubicBezTo>
                    <a:pt x="530" y="1485"/>
                    <a:pt x="525" y="1533"/>
                    <a:pt x="499" y="1584"/>
                  </a:cubicBezTo>
                  <a:cubicBezTo>
                    <a:pt x="478" y="1625"/>
                    <a:pt x="477" y="1664"/>
                    <a:pt x="494" y="1692"/>
                  </a:cubicBezTo>
                  <a:cubicBezTo>
                    <a:pt x="516" y="1727"/>
                    <a:pt x="565" y="1747"/>
                    <a:pt x="628" y="1747"/>
                  </a:cubicBezTo>
                  <a:cubicBezTo>
                    <a:pt x="692" y="1747"/>
                    <a:pt x="741" y="1727"/>
                    <a:pt x="762" y="1692"/>
                  </a:cubicBezTo>
                  <a:cubicBezTo>
                    <a:pt x="780" y="1664"/>
                    <a:pt x="778" y="1625"/>
                    <a:pt x="757" y="1584"/>
                  </a:cubicBezTo>
                  <a:cubicBezTo>
                    <a:pt x="732" y="1533"/>
                    <a:pt x="726" y="1485"/>
                    <a:pt x="741" y="1446"/>
                  </a:cubicBezTo>
                  <a:cubicBezTo>
                    <a:pt x="767" y="1374"/>
                    <a:pt x="850" y="1345"/>
                    <a:pt x="962" y="1367"/>
                  </a:cubicBezTo>
                  <a:cubicBezTo>
                    <a:pt x="1195" y="1414"/>
                    <a:pt x="1195" y="1414"/>
                    <a:pt x="1195" y="1414"/>
                  </a:cubicBezTo>
                  <a:cubicBezTo>
                    <a:pt x="1239" y="1194"/>
                    <a:pt x="1239" y="1194"/>
                    <a:pt x="1239" y="1194"/>
                  </a:cubicBezTo>
                  <a:cubicBezTo>
                    <a:pt x="1253" y="1122"/>
                    <a:pt x="1242" y="1071"/>
                    <a:pt x="1209" y="105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56" name="正方形/長方形 25">
              <a:extLst>
                <a:ext uri="{FF2B5EF4-FFF2-40B4-BE49-F238E27FC236}">
                  <a16:creationId xmlns:a16="http://schemas.microsoft.com/office/drawing/2014/main" id="{9A58A67D-4D5F-4274-BCC3-511633A5C3C6}"/>
                </a:ext>
              </a:extLst>
            </p:cNvPr>
            <p:cNvSpPr>
              <a:spLocks noChangeAspect="1"/>
            </p:cNvSpPr>
            <p:nvPr/>
          </p:nvSpPr>
          <p:spPr bwMode="gray">
            <a:xfrm>
              <a:off x="4031070" y="1141591"/>
              <a:ext cx="494577" cy="558550"/>
            </a:xfrm>
            <a:custGeom>
              <a:avLst/>
              <a:gdLst/>
              <a:ahLst/>
              <a:cxnLst/>
              <a:rect l="l" t="t" r="r" b="b"/>
              <a:pathLst>
                <a:path w="494577" h="558550">
                  <a:moveTo>
                    <a:pt x="332554" y="0"/>
                  </a:moveTo>
                  <a:cubicBezTo>
                    <a:pt x="340879" y="-28"/>
                    <a:pt x="350287" y="1932"/>
                    <a:pt x="360245" y="6037"/>
                  </a:cubicBezTo>
                  <a:cubicBezTo>
                    <a:pt x="380161" y="14248"/>
                    <a:pt x="392821" y="26867"/>
                    <a:pt x="395037" y="40573"/>
                  </a:cubicBezTo>
                  <a:cubicBezTo>
                    <a:pt x="396931" y="51931"/>
                    <a:pt x="391355" y="63628"/>
                    <a:pt x="379756" y="73756"/>
                  </a:cubicBezTo>
                  <a:cubicBezTo>
                    <a:pt x="361465" y="89924"/>
                    <a:pt x="357019" y="104883"/>
                    <a:pt x="356672" y="114839"/>
                  </a:cubicBezTo>
                  <a:cubicBezTo>
                    <a:pt x="355416" y="140637"/>
                    <a:pt x="377608" y="160496"/>
                    <a:pt x="415530" y="167952"/>
                  </a:cubicBezTo>
                  <a:lnTo>
                    <a:pt x="494577" y="183795"/>
                  </a:lnTo>
                  <a:cubicBezTo>
                    <a:pt x="494577" y="183795"/>
                    <a:pt x="494577" y="183795"/>
                    <a:pt x="479617" y="259302"/>
                  </a:cubicBezTo>
                  <a:cubicBezTo>
                    <a:pt x="474732" y="283546"/>
                    <a:pt x="464399" y="297943"/>
                    <a:pt x="452720" y="297490"/>
                  </a:cubicBezTo>
                  <a:cubicBezTo>
                    <a:pt x="445538" y="297447"/>
                    <a:pt x="437623" y="292038"/>
                    <a:pt x="429585" y="283228"/>
                  </a:cubicBezTo>
                  <a:cubicBezTo>
                    <a:pt x="413370" y="264602"/>
                    <a:pt x="393408" y="256057"/>
                    <a:pt x="372994" y="259190"/>
                  </a:cubicBezTo>
                  <a:cubicBezTo>
                    <a:pt x="350277" y="262980"/>
                    <a:pt x="330584" y="281390"/>
                    <a:pt x="319068" y="309616"/>
                  </a:cubicBezTo>
                  <a:cubicBezTo>
                    <a:pt x="307552" y="337842"/>
                    <a:pt x="308492" y="364706"/>
                    <a:pt x="321641" y="383409"/>
                  </a:cubicBezTo>
                  <a:cubicBezTo>
                    <a:pt x="333800" y="399856"/>
                    <a:pt x="354051" y="408021"/>
                    <a:pt x="378766" y="406349"/>
                  </a:cubicBezTo>
                  <a:cubicBezTo>
                    <a:pt x="390597" y="405415"/>
                    <a:pt x="400112" y="407531"/>
                    <a:pt x="405206" y="412301"/>
                  </a:cubicBezTo>
                  <a:cubicBezTo>
                    <a:pt x="413824" y="420348"/>
                    <a:pt x="410796" y="438188"/>
                    <a:pt x="397173" y="458502"/>
                  </a:cubicBezTo>
                  <a:cubicBezTo>
                    <a:pt x="397173" y="458502"/>
                    <a:pt x="397173" y="458502"/>
                    <a:pt x="354901" y="521685"/>
                  </a:cubicBezTo>
                  <a:cubicBezTo>
                    <a:pt x="354901" y="521685"/>
                    <a:pt x="354901" y="521685"/>
                    <a:pt x="287949" y="476854"/>
                  </a:cubicBezTo>
                  <a:cubicBezTo>
                    <a:pt x="261672" y="459605"/>
                    <a:pt x="237473" y="455055"/>
                    <a:pt x="219607" y="464332"/>
                  </a:cubicBezTo>
                  <a:cubicBezTo>
                    <a:pt x="215475" y="466605"/>
                    <a:pt x="211726" y="469168"/>
                    <a:pt x="208495" y="473027"/>
                  </a:cubicBezTo>
                  <a:cubicBezTo>
                    <a:pt x="201941" y="480073"/>
                    <a:pt x="194292" y="494103"/>
                    <a:pt x="195917" y="518482"/>
                  </a:cubicBezTo>
                  <a:cubicBezTo>
                    <a:pt x="197021" y="534048"/>
                    <a:pt x="192543" y="546278"/>
                    <a:pt x="183503" y="552639"/>
                  </a:cubicBezTo>
                  <a:cubicBezTo>
                    <a:pt x="172254" y="560328"/>
                    <a:pt x="154202" y="560746"/>
                    <a:pt x="134286" y="552536"/>
                  </a:cubicBezTo>
                  <a:cubicBezTo>
                    <a:pt x="114705" y="544279"/>
                    <a:pt x="101710" y="531706"/>
                    <a:pt x="99494" y="518000"/>
                  </a:cubicBezTo>
                  <a:cubicBezTo>
                    <a:pt x="97981" y="506931"/>
                    <a:pt x="103221" y="495281"/>
                    <a:pt x="115156" y="485107"/>
                  </a:cubicBezTo>
                  <a:cubicBezTo>
                    <a:pt x="133447" y="468938"/>
                    <a:pt x="137848" y="453644"/>
                    <a:pt x="138195" y="443688"/>
                  </a:cubicBezTo>
                  <a:cubicBezTo>
                    <a:pt x="139115" y="417936"/>
                    <a:pt x="117259" y="398031"/>
                    <a:pt x="79336" y="390575"/>
                  </a:cubicBezTo>
                  <a:cubicBezTo>
                    <a:pt x="79336" y="390575"/>
                    <a:pt x="79336" y="390575"/>
                    <a:pt x="0" y="375114"/>
                  </a:cubicBezTo>
                  <a:cubicBezTo>
                    <a:pt x="2769" y="360384"/>
                    <a:pt x="7577" y="333076"/>
                    <a:pt x="13999" y="300079"/>
                  </a:cubicBezTo>
                  <a:cubicBezTo>
                    <a:pt x="18931" y="276170"/>
                    <a:pt x="29217" y="261438"/>
                    <a:pt x="40897" y="261891"/>
                  </a:cubicBezTo>
                  <a:cubicBezTo>
                    <a:pt x="48078" y="261934"/>
                    <a:pt x="55993" y="267344"/>
                    <a:pt x="64032" y="276154"/>
                  </a:cubicBezTo>
                  <a:cubicBezTo>
                    <a:pt x="80246" y="294779"/>
                    <a:pt x="100208" y="303325"/>
                    <a:pt x="120623" y="300192"/>
                  </a:cubicBezTo>
                  <a:cubicBezTo>
                    <a:pt x="143340" y="296402"/>
                    <a:pt x="162697" y="278038"/>
                    <a:pt x="174548" y="249766"/>
                  </a:cubicBezTo>
                  <a:cubicBezTo>
                    <a:pt x="186065" y="221539"/>
                    <a:pt x="185125" y="194675"/>
                    <a:pt x="171639" y="176018"/>
                  </a:cubicBezTo>
                  <a:cubicBezTo>
                    <a:pt x="159817" y="159525"/>
                    <a:pt x="139566" y="151361"/>
                    <a:pt x="114851" y="153032"/>
                  </a:cubicBezTo>
                  <a:cubicBezTo>
                    <a:pt x="103019" y="153966"/>
                    <a:pt x="93504" y="151851"/>
                    <a:pt x="88410" y="147080"/>
                  </a:cubicBezTo>
                  <a:cubicBezTo>
                    <a:pt x="79792" y="139033"/>
                    <a:pt x="82820" y="121193"/>
                    <a:pt x="96443" y="100880"/>
                  </a:cubicBezTo>
                  <a:cubicBezTo>
                    <a:pt x="96443" y="100880"/>
                    <a:pt x="96443" y="100880"/>
                    <a:pt x="140986" y="34311"/>
                  </a:cubicBezTo>
                  <a:cubicBezTo>
                    <a:pt x="154758" y="45070"/>
                    <a:pt x="180213" y="63798"/>
                    <a:pt x="206917" y="81673"/>
                  </a:cubicBezTo>
                  <a:cubicBezTo>
                    <a:pt x="238913" y="103266"/>
                    <a:pt x="268540" y="105023"/>
                    <a:pt x="286082" y="85882"/>
                  </a:cubicBezTo>
                  <a:cubicBezTo>
                    <a:pt x="295913" y="75312"/>
                    <a:pt x="300267" y="59682"/>
                    <a:pt x="298995" y="40381"/>
                  </a:cubicBezTo>
                  <a:cubicBezTo>
                    <a:pt x="297891" y="24814"/>
                    <a:pt x="302034" y="12630"/>
                    <a:pt x="311363" y="5888"/>
                  </a:cubicBezTo>
                  <a:cubicBezTo>
                    <a:pt x="316987" y="2043"/>
                    <a:pt x="324229" y="28"/>
                    <a:pt x="332554" y="0"/>
                  </a:cubicBezTo>
                  <a:close/>
                </a:path>
              </a:pathLst>
            </a:cu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a typeface="メイリオ"/>
                <a:cs typeface="+mn-cs"/>
              </a:endParaRPr>
            </a:p>
          </p:txBody>
        </p:sp>
      </p:grpSp>
      <p:sp>
        <p:nvSpPr>
          <p:cNvPr id="57" name="円/楕円 157">
            <a:extLst>
              <a:ext uri="{FF2B5EF4-FFF2-40B4-BE49-F238E27FC236}">
                <a16:creationId xmlns:a16="http://schemas.microsoft.com/office/drawing/2014/main" id="{B43590CE-9BB4-4DCD-8A95-829A83E99FA6}"/>
              </a:ext>
            </a:extLst>
          </p:cNvPr>
          <p:cNvSpPr/>
          <p:nvPr/>
        </p:nvSpPr>
        <p:spPr bwMode="auto">
          <a:xfrm>
            <a:off x="2831923" y="114698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58" name="グループ化 57">
            <a:extLst>
              <a:ext uri="{FF2B5EF4-FFF2-40B4-BE49-F238E27FC236}">
                <a16:creationId xmlns:a16="http://schemas.microsoft.com/office/drawing/2014/main" id="{45CB0361-B6F6-4FBC-B023-DA47227D708D}"/>
              </a:ext>
            </a:extLst>
          </p:cNvPr>
          <p:cNvGrpSpPr>
            <a:grpSpLocks noChangeAspect="1"/>
          </p:cNvGrpSpPr>
          <p:nvPr/>
        </p:nvGrpSpPr>
        <p:grpSpPr bwMode="gray">
          <a:xfrm>
            <a:off x="448402" y="899078"/>
            <a:ext cx="835550" cy="506583"/>
            <a:chOff x="7257559" y="1327711"/>
            <a:chExt cx="1163638" cy="705495"/>
          </a:xfrm>
        </p:grpSpPr>
        <p:sp>
          <p:nvSpPr>
            <p:cNvPr id="59" name="Freeform 110">
              <a:extLst>
                <a:ext uri="{FF2B5EF4-FFF2-40B4-BE49-F238E27FC236}">
                  <a16:creationId xmlns:a16="http://schemas.microsoft.com/office/drawing/2014/main" id="{A7AEAF54-F743-4EFF-85E7-14850CD803B0}"/>
                </a:ext>
              </a:extLst>
            </p:cNvPr>
            <p:cNvSpPr>
              <a:spLocks noChangeAspect="1"/>
            </p:cNvSpPr>
            <p:nvPr/>
          </p:nvSpPr>
          <p:spPr bwMode="gray">
            <a:xfrm>
              <a:off x="7257559" y="1327711"/>
              <a:ext cx="1163638" cy="705495"/>
            </a:xfrm>
            <a:custGeom>
              <a:avLst/>
              <a:gdLst/>
              <a:ahLst/>
              <a:cxnLst/>
              <a:rect l="l" t="t" r="r" b="b"/>
              <a:pathLst>
                <a:path w="1163638" h="705495">
                  <a:moveTo>
                    <a:pt x="176213" y="219720"/>
                  </a:moveTo>
                  <a:lnTo>
                    <a:pt x="347663" y="270520"/>
                  </a:lnTo>
                  <a:lnTo>
                    <a:pt x="347663" y="705495"/>
                  </a:lnTo>
                  <a:lnTo>
                    <a:pt x="176213" y="657870"/>
                  </a:lnTo>
                  <a:lnTo>
                    <a:pt x="176213" y="537220"/>
                  </a:lnTo>
                  <a:lnTo>
                    <a:pt x="220663" y="549920"/>
                  </a:lnTo>
                  <a:lnTo>
                    <a:pt x="220663" y="514995"/>
                  </a:lnTo>
                  <a:lnTo>
                    <a:pt x="176213" y="502295"/>
                  </a:lnTo>
                  <a:lnTo>
                    <a:pt x="176213" y="376883"/>
                  </a:lnTo>
                  <a:lnTo>
                    <a:pt x="220663" y="389583"/>
                  </a:lnTo>
                  <a:lnTo>
                    <a:pt x="220663" y="354658"/>
                  </a:lnTo>
                  <a:lnTo>
                    <a:pt x="176213" y="341958"/>
                  </a:lnTo>
                  <a:close/>
                  <a:moveTo>
                    <a:pt x="0" y="167333"/>
                  </a:moveTo>
                  <a:cubicBezTo>
                    <a:pt x="23" y="167340"/>
                    <a:pt x="1848" y="167877"/>
                    <a:pt x="146050" y="210315"/>
                  </a:cubicBezTo>
                  <a:cubicBezTo>
                    <a:pt x="146050" y="210334"/>
                    <a:pt x="146050" y="211875"/>
                    <a:pt x="146050" y="333227"/>
                  </a:cubicBezTo>
                  <a:cubicBezTo>
                    <a:pt x="146037" y="333223"/>
                    <a:pt x="145308" y="333011"/>
                    <a:pt x="101861" y="320408"/>
                  </a:cubicBezTo>
                  <a:cubicBezTo>
                    <a:pt x="101861" y="320421"/>
                    <a:pt x="101861" y="321081"/>
                    <a:pt x="101861" y="355849"/>
                  </a:cubicBezTo>
                  <a:cubicBezTo>
                    <a:pt x="101874" y="355852"/>
                    <a:pt x="102610" y="356066"/>
                    <a:pt x="146050" y="368668"/>
                  </a:cubicBezTo>
                  <a:cubicBezTo>
                    <a:pt x="146050" y="368688"/>
                    <a:pt x="146050" y="370251"/>
                    <a:pt x="146050" y="493842"/>
                  </a:cubicBezTo>
                  <a:cubicBezTo>
                    <a:pt x="146037" y="493838"/>
                    <a:pt x="145305" y="493613"/>
                    <a:pt x="101861" y="480269"/>
                  </a:cubicBezTo>
                  <a:cubicBezTo>
                    <a:pt x="101861" y="480281"/>
                    <a:pt x="101861" y="480925"/>
                    <a:pt x="101861" y="515710"/>
                  </a:cubicBezTo>
                  <a:cubicBezTo>
                    <a:pt x="101874" y="515714"/>
                    <a:pt x="102615" y="515942"/>
                    <a:pt x="146050" y="529283"/>
                  </a:cubicBezTo>
                  <a:lnTo>
                    <a:pt x="146050" y="649933"/>
                  </a:lnTo>
                  <a:cubicBezTo>
                    <a:pt x="146030" y="649928"/>
                    <a:pt x="144466" y="649497"/>
                    <a:pt x="20222" y="615246"/>
                  </a:cubicBezTo>
                  <a:cubicBezTo>
                    <a:pt x="8988" y="612230"/>
                    <a:pt x="0" y="600165"/>
                    <a:pt x="0" y="588854"/>
                  </a:cubicBezTo>
                  <a:cubicBezTo>
                    <a:pt x="0" y="588831"/>
                    <a:pt x="0" y="585726"/>
                    <a:pt x="0" y="167333"/>
                  </a:cubicBezTo>
                  <a:close/>
                  <a:moveTo>
                    <a:pt x="1163638" y="126058"/>
                  </a:moveTo>
                  <a:cubicBezTo>
                    <a:pt x="1163638" y="126088"/>
                    <a:pt x="1163638" y="129548"/>
                    <a:pt x="1163638" y="533698"/>
                  </a:cubicBezTo>
                  <a:cubicBezTo>
                    <a:pt x="1163638" y="545001"/>
                    <a:pt x="1154624" y="555550"/>
                    <a:pt x="1144108" y="557810"/>
                  </a:cubicBezTo>
                  <a:cubicBezTo>
                    <a:pt x="1144078" y="557816"/>
                    <a:pt x="1139327" y="558734"/>
                    <a:pt x="379413" y="705495"/>
                  </a:cubicBezTo>
                  <a:cubicBezTo>
                    <a:pt x="379413" y="705471"/>
                    <a:pt x="379413" y="702258"/>
                    <a:pt x="379413" y="269222"/>
                  </a:cubicBezTo>
                  <a:close/>
                  <a:moveTo>
                    <a:pt x="804286" y="89"/>
                  </a:moveTo>
                  <a:cubicBezTo>
                    <a:pt x="811520" y="370"/>
                    <a:pt x="818660" y="1307"/>
                    <a:pt x="823921" y="2806"/>
                  </a:cubicBezTo>
                  <a:cubicBezTo>
                    <a:pt x="823937" y="2811"/>
                    <a:pt x="826272" y="3447"/>
                    <a:pt x="1162135" y="95013"/>
                  </a:cubicBezTo>
                  <a:cubicBezTo>
                    <a:pt x="1162886" y="95013"/>
                    <a:pt x="1162886" y="95013"/>
                    <a:pt x="1163638" y="95013"/>
                  </a:cubicBezTo>
                  <a:cubicBezTo>
                    <a:pt x="1163616" y="95017"/>
                    <a:pt x="1159403" y="95788"/>
                    <a:pt x="360193" y="241945"/>
                  </a:cubicBezTo>
                  <a:lnTo>
                    <a:pt x="31750" y="145240"/>
                  </a:lnTo>
                  <a:cubicBezTo>
                    <a:pt x="31771" y="145236"/>
                    <a:pt x="35700" y="144484"/>
                    <a:pt x="784087" y="1307"/>
                  </a:cubicBezTo>
                  <a:cubicBezTo>
                    <a:pt x="789724" y="182"/>
                    <a:pt x="797052" y="-192"/>
                    <a:pt x="804286" y="8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0" name="Freeform 112">
              <a:extLst>
                <a:ext uri="{FF2B5EF4-FFF2-40B4-BE49-F238E27FC236}">
                  <a16:creationId xmlns:a16="http://schemas.microsoft.com/office/drawing/2014/main" id="{1EBD722D-C5E0-4E34-9B69-3965277D9A89}"/>
                </a:ext>
              </a:extLst>
            </p:cNvPr>
            <p:cNvSpPr>
              <a:spLocks noChangeAspect="1"/>
            </p:cNvSpPr>
            <p:nvPr/>
          </p:nvSpPr>
          <p:spPr bwMode="gray">
            <a:xfrm>
              <a:off x="7530725" y="1372390"/>
              <a:ext cx="806335" cy="563978"/>
            </a:xfrm>
            <a:custGeom>
              <a:avLst/>
              <a:gdLst/>
              <a:ahLst/>
              <a:cxnLst/>
              <a:rect l="l" t="t" r="r" b="b"/>
              <a:pathLst>
                <a:path w="806335" h="563978">
                  <a:moveTo>
                    <a:pt x="232026" y="290928"/>
                  </a:moveTo>
                  <a:cubicBezTo>
                    <a:pt x="240085" y="290928"/>
                    <a:pt x="245947" y="297717"/>
                    <a:pt x="245947" y="306014"/>
                  </a:cubicBezTo>
                  <a:cubicBezTo>
                    <a:pt x="245947" y="306014"/>
                    <a:pt x="245947" y="306014"/>
                    <a:pt x="245947" y="548892"/>
                  </a:cubicBezTo>
                  <a:cubicBezTo>
                    <a:pt x="245947" y="557190"/>
                    <a:pt x="240085" y="563978"/>
                    <a:pt x="232026" y="563978"/>
                  </a:cubicBezTo>
                  <a:cubicBezTo>
                    <a:pt x="223966" y="563978"/>
                    <a:pt x="217372" y="557190"/>
                    <a:pt x="217372" y="548892"/>
                  </a:cubicBezTo>
                  <a:cubicBezTo>
                    <a:pt x="217372" y="548892"/>
                    <a:pt x="217372" y="548892"/>
                    <a:pt x="217372" y="306014"/>
                  </a:cubicBezTo>
                  <a:cubicBezTo>
                    <a:pt x="217372" y="297717"/>
                    <a:pt x="223966" y="290928"/>
                    <a:pt x="232026" y="290928"/>
                  </a:cubicBezTo>
                  <a:close/>
                  <a:moveTo>
                    <a:pt x="343965" y="268703"/>
                  </a:moveTo>
                  <a:cubicBezTo>
                    <a:pt x="352473" y="268703"/>
                    <a:pt x="358660" y="275473"/>
                    <a:pt x="358660" y="283747"/>
                  </a:cubicBezTo>
                  <a:cubicBezTo>
                    <a:pt x="358660" y="283762"/>
                    <a:pt x="358660" y="285660"/>
                    <a:pt x="358660" y="526709"/>
                  </a:cubicBezTo>
                  <a:cubicBezTo>
                    <a:pt x="358660" y="534983"/>
                    <a:pt x="352473" y="541753"/>
                    <a:pt x="343965" y="541753"/>
                  </a:cubicBezTo>
                  <a:cubicBezTo>
                    <a:pt x="335458" y="541753"/>
                    <a:pt x="328497" y="534983"/>
                    <a:pt x="328497" y="526709"/>
                  </a:cubicBezTo>
                  <a:cubicBezTo>
                    <a:pt x="328497" y="526694"/>
                    <a:pt x="328497" y="524785"/>
                    <a:pt x="328497" y="283747"/>
                  </a:cubicBezTo>
                  <a:cubicBezTo>
                    <a:pt x="328497" y="275473"/>
                    <a:pt x="335458" y="268703"/>
                    <a:pt x="343965" y="268703"/>
                  </a:cubicBezTo>
                  <a:close/>
                  <a:moveTo>
                    <a:pt x="456290" y="248065"/>
                  </a:moveTo>
                  <a:cubicBezTo>
                    <a:pt x="464585" y="248065"/>
                    <a:pt x="471372" y="254814"/>
                    <a:pt x="471372" y="263063"/>
                  </a:cubicBezTo>
                  <a:cubicBezTo>
                    <a:pt x="471372" y="263085"/>
                    <a:pt x="471372" y="265355"/>
                    <a:pt x="471372" y="504529"/>
                  </a:cubicBezTo>
                  <a:cubicBezTo>
                    <a:pt x="471372" y="512778"/>
                    <a:pt x="464585" y="519527"/>
                    <a:pt x="456290" y="519527"/>
                  </a:cubicBezTo>
                  <a:cubicBezTo>
                    <a:pt x="447996" y="519527"/>
                    <a:pt x="441209" y="512778"/>
                    <a:pt x="441209" y="504529"/>
                  </a:cubicBezTo>
                  <a:cubicBezTo>
                    <a:pt x="441209" y="504508"/>
                    <a:pt x="441209" y="502266"/>
                    <a:pt x="441209" y="263063"/>
                  </a:cubicBezTo>
                  <a:cubicBezTo>
                    <a:pt x="441209" y="254814"/>
                    <a:pt x="447996" y="248065"/>
                    <a:pt x="456290" y="248065"/>
                  </a:cubicBezTo>
                  <a:close/>
                  <a:moveTo>
                    <a:pt x="567416" y="224253"/>
                  </a:moveTo>
                  <a:cubicBezTo>
                    <a:pt x="575710" y="224253"/>
                    <a:pt x="582497" y="231023"/>
                    <a:pt x="582497" y="239297"/>
                  </a:cubicBezTo>
                  <a:cubicBezTo>
                    <a:pt x="582497" y="239323"/>
                    <a:pt x="582497" y="241788"/>
                    <a:pt x="582497" y="482259"/>
                  </a:cubicBezTo>
                  <a:cubicBezTo>
                    <a:pt x="582497" y="490533"/>
                    <a:pt x="575710" y="497303"/>
                    <a:pt x="567416" y="497303"/>
                  </a:cubicBezTo>
                  <a:cubicBezTo>
                    <a:pt x="559121" y="497303"/>
                    <a:pt x="552334" y="490533"/>
                    <a:pt x="552334" y="482259"/>
                  </a:cubicBezTo>
                  <a:cubicBezTo>
                    <a:pt x="552334" y="482234"/>
                    <a:pt x="552334" y="479768"/>
                    <a:pt x="552334" y="239297"/>
                  </a:cubicBezTo>
                  <a:cubicBezTo>
                    <a:pt x="552334" y="231023"/>
                    <a:pt x="559121" y="224253"/>
                    <a:pt x="567416" y="224253"/>
                  </a:cubicBezTo>
                  <a:close/>
                  <a:moveTo>
                    <a:pt x="680128" y="203615"/>
                  </a:moveTo>
                  <a:cubicBezTo>
                    <a:pt x="688423" y="203615"/>
                    <a:pt x="695210" y="210385"/>
                    <a:pt x="695210" y="218659"/>
                  </a:cubicBezTo>
                  <a:cubicBezTo>
                    <a:pt x="695210" y="218688"/>
                    <a:pt x="695210" y="221316"/>
                    <a:pt x="695210" y="461621"/>
                  </a:cubicBezTo>
                  <a:cubicBezTo>
                    <a:pt x="695210" y="469895"/>
                    <a:pt x="688423" y="476665"/>
                    <a:pt x="680128" y="476665"/>
                  </a:cubicBezTo>
                  <a:cubicBezTo>
                    <a:pt x="671834" y="476665"/>
                    <a:pt x="665047" y="469895"/>
                    <a:pt x="665047" y="461621"/>
                  </a:cubicBezTo>
                  <a:cubicBezTo>
                    <a:pt x="665047" y="461592"/>
                    <a:pt x="665047" y="458982"/>
                    <a:pt x="665047" y="218659"/>
                  </a:cubicBezTo>
                  <a:cubicBezTo>
                    <a:pt x="665047" y="210385"/>
                    <a:pt x="671834" y="203615"/>
                    <a:pt x="680128" y="203615"/>
                  </a:cubicBezTo>
                  <a:close/>
                  <a:moveTo>
                    <a:pt x="791254" y="186153"/>
                  </a:moveTo>
                  <a:cubicBezTo>
                    <a:pt x="799548" y="186153"/>
                    <a:pt x="806335" y="192923"/>
                    <a:pt x="806335" y="201197"/>
                  </a:cubicBezTo>
                  <a:cubicBezTo>
                    <a:pt x="806335" y="201229"/>
                    <a:pt x="806335" y="203946"/>
                    <a:pt x="806335" y="444159"/>
                  </a:cubicBezTo>
                  <a:cubicBezTo>
                    <a:pt x="806335" y="452433"/>
                    <a:pt x="799548" y="459203"/>
                    <a:pt x="791254" y="459203"/>
                  </a:cubicBezTo>
                  <a:cubicBezTo>
                    <a:pt x="782959" y="459203"/>
                    <a:pt x="776172" y="452433"/>
                    <a:pt x="776172" y="444159"/>
                  </a:cubicBezTo>
                  <a:cubicBezTo>
                    <a:pt x="776172" y="444128"/>
                    <a:pt x="776172" y="441395"/>
                    <a:pt x="776172" y="201197"/>
                  </a:cubicBezTo>
                  <a:cubicBezTo>
                    <a:pt x="776172" y="192923"/>
                    <a:pt x="782959" y="186153"/>
                    <a:pt x="791254" y="186153"/>
                  </a:cubicBezTo>
                  <a:close/>
                  <a:moveTo>
                    <a:pt x="24731" y="80826"/>
                  </a:moveTo>
                  <a:cubicBezTo>
                    <a:pt x="31502" y="81108"/>
                    <a:pt x="38460" y="82049"/>
                    <a:pt x="44102" y="83555"/>
                  </a:cubicBezTo>
                  <a:cubicBezTo>
                    <a:pt x="44136" y="83565"/>
                    <a:pt x="46412" y="84211"/>
                    <a:pt x="200573" y="127985"/>
                  </a:cubicBezTo>
                  <a:lnTo>
                    <a:pt x="209600" y="132785"/>
                  </a:lnTo>
                  <a:lnTo>
                    <a:pt x="202830" y="137021"/>
                  </a:lnTo>
                  <a:cubicBezTo>
                    <a:pt x="193050" y="138527"/>
                    <a:pt x="176500" y="137774"/>
                    <a:pt x="165969" y="134762"/>
                  </a:cubicBezTo>
                  <a:cubicBezTo>
                    <a:pt x="165931" y="134751"/>
                    <a:pt x="163544" y="134088"/>
                    <a:pt x="8745" y="91086"/>
                  </a:cubicBezTo>
                  <a:lnTo>
                    <a:pt x="0" y="86285"/>
                  </a:lnTo>
                  <a:lnTo>
                    <a:pt x="6488" y="82049"/>
                  </a:lnTo>
                  <a:cubicBezTo>
                    <a:pt x="11378" y="80920"/>
                    <a:pt x="17960" y="80543"/>
                    <a:pt x="24731" y="80826"/>
                  </a:cubicBezTo>
                  <a:close/>
                  <a:moveTo>
                    <a:pt x="140525" y="60188"/>
                  </a:moveTo>
                  <a:cubicBezTo>
                    <a:pt x="147201" y="60471"/>
                    <a:pt x="153972" y="61412"/>
                    <a:pt x="159237" y="62918"/>
                  </a:cubicBezTo>
                  <a:cubicBezTo>
                    <a:pt x="159274" y="62928"/>
                    <a:pt x="161633" y="63595"/>
                    <a:pt x="316461" y="107348"/>
                  </a:cubicBezTo>
                  <a:lnTo>
                    <a:pt x="325488" y="112148"/>
                  </a:lnTo>
                  <a:lnTo>
                    <a:pt x="318718" y="116384"/>
                  </a:lnTo>
                  <a:cubicBezTo>
                    <a:pt x="308938" y="117890"/>
                    <a:pt x="292388" y="117137"/>
                    <a:pt x="281857" y="114125"/>
                  </a:cubicBezTo>
                  <a:cubicBezTo>
                    <a:pt x="281820" y="114115"/>
                    <a:pt x="279455" y="113458"/>
                    <a:pt x="124633" y="70448"/>
                  </a:cubicBezTo>
                  <a:lnTo>
                    <a:pt x="115606" y="65648"/>
                  </a:lnTo>
                  <a:lnTo>
                    <a:pt x="122376" y="61412"/>
                  </a:lnTo>
                  <a:cubicBezTo>
                    <a:pt x="127266" y="60282"/>
                    <a:pt x="133848" y="59906"/>
                    <a:pt x="140525" y="60188"/>
                  </a:cubicBezTo>
                  <a:close/>
                  <a:moveTo>
                    <a:pt x="256412" y="41515"/>
                  </a:moveTo>
                  <a:cubicBezTo>
                    <a:pt x="263088" y="41985"/>
                    <a:pt x="269858" y="43115"/>
                    <a:pt x="275124" y="44621"/>
                  </a:cubicBezTo>
                  <a:cubicBezTo>
                    <a:pt x="275158" y="44631"/>
                    <a:pt x="277447" y="45267"/>
                    <a:pt x="432348" y="88298"/>
                  </a:cubicBezTo>
                  <a:lnTo>
                    <a:pt x="441093" y="93098"/>
                  </a:lnTo>
                  <a:lnTo>
                    <a:pt x="434605" y="97334"/>
                  </a:lnTo>
                  <a:cubicBezTo>
                    <a:pt x="424825" y="98840"/>
                    <a:pt x="408275" y="98087"/>
                    <a:pt x="396991" y="95075"/>
                  </a:cubicBezTo>
                  <a:cubicBezTo>
                    <a:pt x="396948" y="95063"/>
                    <a:pt x="394401" y="94352"/>
                    <a:pt x="240520" y="51398"/>
                  </a:cubicBezTo>
                  <a:lnTo>
                    <a:pt x="231493" y="46598"/>
                  </a:lnTo>
                  <a:lnTo>
                    <a:pt x="238263" y="42362"/>
                  </a:lnTo>
                  <a:cubicBezTo>
                    <a:pt x="243153" y="41232"/>
                    <a:pt x="249736" y="41044"/>
                    <a:pt x="256412" y="41515"/>
                  </a:cubicBezTo>
                  <a:close/>
                  <a:moveTo>
                    <a:pt x="372018" y="20877"/>
                  </a:moveTo>
                  <a:cubicBezTo>
                    <a:pt x="378788" y="21347"/>
                    <a:pt x="385746" y="22477"/>
                    <a:pt x="391012" y="23983"/>
                  </a:cubicBezTo>
                  <a:cubicBezTo>
                    <a:pt x="391053" y="23995"/>
                    <a:pt x="393545" y="24687"/>
                    <a:pt x="548236" y="67659"/>
                  </a:cubicBezTo>
                  <a:lnTo>
                    <a:pt x="556981" y="72460"/>
                  </a:lnTo>
                  <a:lnTo>
                    <a:pt x="550493" y="76696"/>
                  </a:lnTo>
                  <a:cubicBezTo>
                    <a:pt x="540713" y="78202"/>
                    <a:pt x="524163" y="77449"/>
                    <a:pt x="512879" y="74437"/>
                  </a:cubicBezTo>
                  <a:cubicBezTo>
                    <a:pt x="512839" y="74426"/>
                    <a:pt x="510363" y="73734"/>
                    <a:pt x="356408" y="30760"/>
                  </a:cubicBezTo>
                  <a:lnTo>
                    <a:pt x="347381" y="25960"/>
                  </a:lnTo>
                  <a:lnTo>
                    <a:pt x="354151" y="21724"/>
                  </a:lnTo>
                  <a:cubicBezTo>
                    <a:pt x="358665" y="20594"/>
                    <a:pt x="365248" y="20406"/>
                    <a:pt x="372018" y="20877"/>
                  </a:cubicBezTo>
                  <a:close/>
                  <a:moveTo>
                    <a:pt x="487704" y="240"/>
                  </a:moveTo>
                  <a:cubicBezTo>
                    <a:pt x="494542" y="710"/>
                    <a:pt x="501473" y="1840"/>
                    <a:pt x="506718" y="3346"/>
                  </a:cubicBezTo>
                  <a:cubicBezTo>
                    <a:pt x="506757" y="3356"/>
                    <a:pt x="509167" y="4029"/>
                    <a:pt x="663332" y="47022"/>
                  </a:cubicBezTo>
                  <a:lnTo>
                    <a:pt x="671762" y="51823"/>
                  </a:lnTo>
                  <a:lnTo>
                    <a:pt x="665580" y="56059"/>
                  </a:lnTo>
                  <a:cubicBezTo>
                    <a:pt x="655838" y="57565"/>
                    <a:pt x="639353" y="56812"/>
                    <a:pt x="628113" y="53800"/>
                  </a:cubicBezTo>
                  <a:cubicBezTo>
                    <a:pt x="628074" y="53789"/>
                    <a:pt x="625662" y="53116"/>
                    <a:pt x="471499" y="10123"/>
                  </a:cubicBezTo>
                  <a:lnTo>
                    <a:pt x="463069" y="5323"/>
                  </a:lnTo>
                  <a:lnTo>
                    <a:pt x="469251" y="1087"/>
                  </a:lnTo>
                  <a:cubicBezTo>
                    <a:pt x="474122" y="-43"/>
                    <a:pt x="480866" y="-231"/>
                    <a:pt x="487704"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61" name="円柱 60">
            <a:extLst>
              <a:ext uri="{FF2B5EF4-FFF2-40B4-BE49-F238E27FC236}">
                <a16:creationId xmlns:a16="http://schemas.microsoft.com/office/drawing/2014/main" id="{906516A1-FBAC-465B-A3BD-F3A4211ACE68}"/>
              </a:ext>
            </a:extLst>
          </p:cNvPr>
          <p:cNvSpPr/>
          <p:nvPr/>
        </p:nvSpPr>
        <p:spPr bwMode="auto">
          <a:xfrm>
            <a:off x="895694" y="1148031"/>
            <a:ext cx="376272" cy="314055"/>
          </a:xfrm>
          <a:prstGeom prst="can">
            <a:avLst/>
          </a:prstGeom>
          <a:solidFill>
            <a:srgbClr val="002B62"/>
          </a:solidFill>
          <a:ln>
            <a:solidFill>
              <a:srgbClr val="FFFFFF"/>
            </a:solid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2" name="円柱 61">
            <a:extLst>
              <a:ext uri="{FF2B5EF4-FFF2-40B4-BE49-F238E27FC236}">
                <a16:creationId xmlns:a16="http://schemas.microsoft.com/office/drawing/2014/main" id="{B9BE4C33-D982-4394-A801-1E421327BBAB}"/>
              </a:ext>
            </a:extLst>
          </p:cNvPr>
          <p:cNvSpPr/>
          <p:nvPr/>
        </p:nvSpPr>
        <p:spPr bwMode="auto">
          <a:xfrm>
            <a:off x="2903161" y="897987"/>
            <a:ext cx="810254" cy="524454"/>
          </a:xfrm>
          <a:prstGeom prst="can">
            <a:avLst/>
          </a:pr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63" name="グループ化 62">
            <a:extLst>
              <a:ext uri="{FF2B5EF4-FFF2-40B4-BE49-F238E27FC236}">
                <a16:creationId xmlns:a16="http://schemas.microsoft.com/office/drawing/2014/main" id="{C3F4AE26-E7A6-4675-A3C0-5CB5924BC1F6}"/>
              </a:ext>
            </a:extLst>
          </p:cNvPr>
          <p:cNvGrpSpPr>
            <a:grpSpLocks noChangeAspect="1"/>
          </p:cNvGrpSpPr>
          <p:nvPr/>
        </p:nvGrpSpPr>
        <p:grpSpPr bwMode="gray">
          <a:xfrm>
            <a:off x="3055657" y="1063992"/>
            <a:ext cx="500738" cy="313801"/>
            <a:chOff x="7302962" y="3298277"/>
            <a:chExt cx="981075" cy="614821"/>
          </a:xfrm>
          <a:noFill/>
        </p:grpSpPr>
        <p:sp>
          <p:nvSpPr>
            <p:cNvPr id="64" name="Freeform 196">
              <a:extLst>
                <a:ext uri="{FF2B5EF4-FFF2-40B4-BE49-F238E27FC236}">
                  <a16:creationId xmlns:a16="http://schemas.microsoft.com/office/drawing/2014/main" id="{7851B5CC-1BFE-4891-86FF-FEFBD9EDD198}"/>
                </a:ext>
              </a:extLst>
            </p:cNvPr>
            <p:cNvSpPr>
              <a:spLocks noChangeAspect="1"/>
            </p:cNvSpPr>
            <p:nvPr/>
          </p:nvSpPr>
          <p:spPr bwMode="gray">
            <a:xfrm>
              <a:off x="7302962" y="3298277"/>
              <a:ext cx="981075" cy="614821"/>
            </a:xfrm>
            <a:custGeom>
              <a:avLst/>
              <a:gdLst/>
              <a:ahLst/>
              <a:cxnLst/>
              <a:rect l="l" t="t" r="r" b="b"/>
              <a:pathLst>
                <a:path w="981075" h="614821">
                  <a:moveTo>
                    <a:pt x="490444" y="86936"/>
                  </a:moveTo>
                  <a:cubicBezTo>
                    <a:pt x="495424" y="86936"/>
                    <a:pt x="500311" y="87689"/>
                    <a:pt x="503694" y="89195"/>
                  </a:cubicBezTo>
                  <a:lnTo>
                    <a:pt x="981075" y="281975"/>
                  </a:lnTo>
                  <a:cubicBezTo>
                    <a:pt x="981075" y="281975"/>
                    <a:pt x="981075" y="281975"/>
                    <a:pt x="981075" y="594489"/>
                  </a:cubicBezTo>
                  <a:cubicBezTo>
                    <a:pt x="981075" y="605032"/>
                    <a:pt x="971302" y="614821"/>
                    <a:pt x="960025" y="614821"/>
                  </a:cubicBezTo>
                  <a:cubicBezTo>
                    <a:pt x="960025" y="614821"/>
                    <a:pt x="960025" y="614821"/>
                    <a:pt x="565340" y="614821"/>
                  </a:cubicBezTo>
                  <a:cubicBezTo>
                    <a:pt x="565340" y="614821"/>
                    <a:pt x="565340" y="614821"/>
                    <a:pt x="565340" y="507889"/>
                  </a:cubicBezTo>
                  <a:cubicBezTo>
                    <a:pt x="565340" y="496593"/>
                    <a:pt x="556318" y="486803"/>
                    <a:pt x="545042" y="486803"/>
                  </a:cubicBezTo>
                  <a:cubicBezTo>
                    <a:pt x="545042" y="486803"/>
                    <a:pt x="545042" y="486803"/>
                    <a:pt x="432275" y="486803"/>
                  </a:cubicBezTo>
                  <a:cubicBezTo>
                    <a:pt x="420998" y="486803"/>
                    <a:pt x="411976" y="496593"/>
                    <a:pt x="411976" y="507889"/>
                  </a:cubicBezTo>
                  <a:cubicBezTo>
                    <a:pt x="411976" y="507889"/>
                    <a:pt x="411976" y="507889"/>
                    <a:pt x="411976" y="614821"/>
                  </a:cubicBezTo>
                  <a:cubicBezTo>
                    <a:pt x="411976" y="614821"/>
                    <a:pt x="411976" y="614821"/>
                    <a:pt x="20298" y="614821"/>
                  </a:cubicBezTo>
                  <a:cubicBezTo>
                    <a:pt x="9021" y="614821"/>
                    <a:pt x="0" y="605032"/>
                    <a:pt x="0" y="594489"/>
                  </a:cubicBezTo>
                  <a:cubicBezTo>
                    <a:pt x="0" y="594489"/>
                    <a:pt x="0" y="594489"/>
                    <a:pt x="0" y="281975"/>
                  </a:cubicBezTo>
                  <a:cubicBezTo>
                    <a:pt x="0" y="281975"/>
                    <a:pt x="0" y="281975"/>
                    <a:pt x="476630" y="89195"/>
                  </a:cubicBezTo>
                  <a:cubicBezTo>
                    <a:pt x="480389" y="87689"/>
                    <a:pt x="485463" y="86936"/>
                    <a:pt x="490444" y="86936"/>
                  </a:cubicBezTo>
                  <a:close/>
                  <a:moveTo>
                    <a:pt x="490538" y="0"/>
                  </a:moveTo>
                  <a:cubicBezTo>
                    <a:pt x="497492" y="0"/>
                    <a:pt x="504446" y="1130"/>
                    <a:pt x="509708" y="3389"/>
                  </a:cubicBezTo>
                  <a:cubicBezTo>
                    <a:pt x="509708" y="3389"/>
                    <a:pt x="509708" y="3389"/>
                    <a:pt x="961529" y="178138"/>
                  </a:cubicBezTo>
                  <a:cubicBezTo>
                    <a:pt x="972054" y="182658"/>
                    <a:pt x="981075" y="194709"/>
                    <a:pt x="981075" y="206008"/>
                  </a:cubicBezTo>
                  <a:cubicBezTo>
                    <a:pt x="981075" y="206008"/>
                    <a:pt x="981075" y="206008"/>
                    <a:pt x="981075" y="249695"/>
                  </a:cubicBezTo>
                  <a:cubicBezTo>
                    <a:pt x="981075" y="249695"/>
                    <a:pt x="981075" y="249695"/>
                    <a:pt x="514970" y="61388"/>
                  </a:cubicBezTo>
                  <a:cubicBezTo>
                    <a:pt x="500687" y="55362"/>
                    <a:pt x="479637" y="55362"/>
                    <a:pt x="466105" y="61388"/>
                  </a:cubicBezTo>
                  <a:lnTo>
                    <a:pt x="0" y="249695"/>
                  </a:lnTo>
                  <a:cubicBezTo>
                    <a:pt x="0" y="249695"/>
                    <a:pt x="0" y="249695"/>
                    <a:pt x="0" y="206008"/>
                  </a:cubicBezTo>
                  <a:cubicBezTo>
                    <a:pt x="0" y="194709"/>
                    <a:pt x="8270" y="182658"/>
                    <a:pt x="18795" y="178138"/>
                  </a:cubicBezTo>
                  <a:cubicBezTo>
                    <a:pt x="18795" y="178138"/>
                    <a:pt x="18795" y="178138"/>
                    <a:pt x="471367" y="3389"/>
                  </a:cubicBezTo>
                  <a:cubicBezTo>
                    <a:pt x="476630" y="1130"/>
                    <a:pt x="483584" y="0"/>
                    <a:pt x="490538" y="0"/>
                  </a:cubicBezTo>
                  <a:close/>
                </a:path>
              </a:pathLst>
            </a:custGeom>
            <a:grpFill/>
            <a:ln w="9525">
              <a:solidFill>
                <a:srgbClr val="FF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a typeface="メイリオ"/>
                <a:cs typeface="+mn-cs"/>
              </a:endParaRPr>
            </a:p>
          </p:txBody>
        </p:sp>
        <p:sp>
          <p:nvSpPr>
            <p:cNvPr id="65" name="Rectangle 198">
              <a:extLst>
                <a:ext uri="{FF2B5EF4-FFF2-40B4-BE49-F238E27FC236}">
                  <a16:creationId xmlns:a16="http://schemas.microsoft.com/office/drawing/2014/main" id="{0DCE2B54-8372-41AB-A951-05459A8990C5}"/>
                </a:ext>
              </a:extLst>
            </p:cNvPr>
            <p:cNvSpPr>
              <a:spLocks noChangeAspect="1" noChangeArrowheads="1"/>
            </p:cNvSpPr>
            <p:nvPr/>
          </p:nvSpPr>
          <p:spPr bwMode="gray">
            <a:xfrm>
              <a:off x="7479175" y="3609885"/>
              <a:ext cx="623888" cy="73025"/>
            </a:xfrm>
            <a:custGeom>
              <a:avLst/>
              <a:gdLst/>
              <a:ahLst/>
              <a:cxnLst/>
              <a:rect l="l" t="t" r="r" b="b"/>
              <a:pathLst>
                <a:path w="623888" h="73025">
                  <a:moveTo>
                    <a:pt x="552450" y="0"/>
                  </a:moveTo>
                  <a:lnTo>
                    <a:pt x="623888" y="0"/>
                  </a:lnTo>
                  <a:lnTo>
                    <a:pt x="623888" y="73025"/>
                  </a:lnTo>
                  <a:lnTo>
                    <a:pt x="552450" y="73025"/>
                  </a:lnTo>
                  <a:close/>
                  <a:moveTo>
                    <a:pt x="368300" y="0"/>
                  </a:moveTo>
                  <a:lnTo>
                    <a:pt x="439738" y="0"/>
                  </a:lnTo>
                  <a:lnTo>
                    <a:pt x="439738" y="73025"/>
                  </a:lnTo>
                  <a:lnTo>
                    <a:pt x="368300" y="73025"/>
                  </a:lnTo>
                  <a:close/>
                  <a:moveTo>
                    <a:pt x="184150" y="0"/>
                  </a:moveTo>
                  <a:lnTo>
                    <a:pt x="255588" y="0"/>
                  </a:lnTo>
                  <a:lnTo>
                    <a:pt x="255588" y="73025"/>
                  </a:lnTo>
                  <a:lnTo>
                    <a:pt x="184150" y="73025"/>
                  </a:lnTo>
                  <a:close/>
                  <a:moveTo>
                    <a:pt x="0" y="0"/>
                  </a:moveTo>
                  <a:lnTo>
                    <a:pt x="71438" y="0"/>
                  </a:lnTo>
                  <a:lnTo>
                    <a:pt x="71438" y="73025"/>
                  </a:lnTo>
                  <a:lnTo>
                    <a:pt x="0" y="73025"/>
                  </a:lnTo>
                  <a:close/>
                </a:path>
              </a:pathLst>
            </a:custGeom>
            <a:grpFill/>
            <a:ln w="9525">
              <a:solidFill>
                <a:srgbClr val="FF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a typeface="メイリオ"/>
                <a:cs typeface="+mn-cs"/>
              </a:endParaRPr>
            </a:p>
          </p:txBody>
        </p:sp>
      </p:grpSp>
      <p:sp>
        <p:nvSpPr>
          <p:cNvPr id="67" name="Freeform 76">
            <a:extLst>
              <a:ext uri="{FF2B5EF4-FFF2-40B4-BE49-F238E27FC236}">
                <a16:creationId xmlns:a16="http://schemas.microsoft.com/office/drawing/2014/main" id="{3F279640-1E00-4735-86F0-CAFC33B0953C}"/>
              </a:ext>
            </a:extLst>
          </p:cNvPr>
          <p:cNvSpPr>
            <a:spLocks noChangeAspect="1" noEditPoints="1"/>
          </p:cNvSpPr>
          <p:nvPr/>
        </p:nvSpPr>
        <p:spPr bwMode="gray">
          <a:xfrm>
            <a:off x="7898241" y="3293605"/>
            <a:ext cx="257362" cy="257835"/>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8" name="円/楕円 130">
            <a:extLst>
              <a:ext uri="{FF2B5EF4-FFF2-40B4-BE49-F238E27FC236}">
                <a16:creationId xmlns:a16="http://schemas.microsoft.com/office/drawing/2014/main" id="{761EEBCB-9EF5-436A-B1F9-AE7AA2F4F607}"/>
              </a:ext>
            </a:extLst>
          </p:cNvPr>
          <p:cNvSpPr/>
          <p:nvPr/>
        </p:nvSpPr>
        <p:spPr bwMode="auto">
          <a:xfrm>
            <a:off x="7880609" y="366464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69" name="グループ化 68">
            <a:extLst>
              <a:ext uri="{FF2B5EF4-FFF2-40B4-BE49-F238E27FC236}">
                <a16:creationId xmlns:a16="http://schemas.microsoft.com/office/drawing/2014/main" id="{8DA840B0-C074-4B2E-AF3A-5B85DD44CC37}"/>
              </a:ext>
            </a:extLst>
          </p:cNvPr>
          <p:cNvGrpSpPr>
            <a:grpSpLocks noChangeAspect="1"/>
          </p:cNvGrpSpPr>
          <p:nvPr/>
        </p:nvGrpSpPr>
        <p:grpSpPr bwMode="gray">
          <a:xfrm>
            <a:off x="8042476" y="3414038"/>
            <a:ext cx="629816" cy="540000"/>
            <a:chOff x="4115593" y="1166218"/>
            <a:chExt cx="912812" cy="782638"/>
          </a:xfrm>
        </p:grpSpPr>
        <p:sp>
          <p:nvSpPr>
            <p:cNvPr id="70" name="Freeform 171">
              <a:extLst>
                <a:ext uri="{FF2B5EF4-FFF2-40B4-BE49-F238E27FC236}">
                  <a16:creationId xmlns:a16="http://schemas.microsoft.com/office/drawing/2014/main" id="{2B877649-6704-4C73-9D90-983D3DFCF371}"/>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71" name="Rectangle 172">
              <a:extLst>
                <a:ext uri="{FF2B5EF4-FFF2-40B4-BE49-F238E27FC236}">
                  <a16:creationId xmlns:a16="http://schemas.microsoft.com/office/drawing/2014/main" id="{609F4846-CE63-49DA-9985-E7E603722800}"/>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grpSp>
      <p:pic>
        <p:nvPicPr>
          <p:cNvPr id="72" name="Picture 74">
            <a:extLst>
              <a:ext uri="{FF2B5EF4-FFF2-40B4-BE49-F238E27FC236}">
                <a16:creationId xmlns:a16="http://schemas.microsoft.com/office/drawing/2014/main" id="{1755006D-AB74-47B3-8143-697C0A341645}"/>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206" y="3432163"/>
            <a:ext cx="328273" cy="373038"/>
          </a:xfrm>
          <a:prstGeom prst="rect">
            <a:avLst/>
          </a:prstGeom>
        </p:spPr>
      </p:pic>
      <p:grpSp>
        <p:nvGrpSpPr>
          <p:cNvPr id="74" name="グループ化 73">
            <a:extLst>
              <a:ext uri="{FF2B5EF4-FFF2-40B4-BE49-F238E27FC236}">
                <a16:creationId xmlns:a16="http://schemas.microsoft.com/office/drawing/2014/main" id="{76C1D5BE-174F-43A2-A558-668C10AC3DC4}"/>
              </a:ext>
            </a:extLst>
          </p:cNvPr>
          <p:cNvGrpSpPr>
            <a:grpSpLocks noChangeAspect="1"/>
          </p:cNvGrpSpPr>
          <p:nvPr/>
        </p:nvGrpSpPr>
        <p:grpSpPr bwMode="gray">
          <a:xfrm>
            <a:off x="6442046" y="4098314"/>
            <a:ext cx="513493" cy="492218"/>
            <a:chOff x="4159408" y="3101315"/>
            <a:chExt cx="796925" cy="763905"/>
          </a:xfrm>
        </p:grpSpPr>
        <p:sp>
          <p:nvSpPr>
            <p:cNvPr id="75" name="Freeform 87">
              <a:extLst>
                <a:ext uri="{FF2B5EF4-FFF2-40B4-BE49-F238E27FC236}">
                  <a16:creationId xmlns:a16="http://schemas.microsoft.com/office/drawing/2014/main" id="{87B9D463-5DEB-4400-A192-D2007B80C538}"/>
                </a:ext>
              </a:extLst>
            </p:cNvPr>
            <p:cNvSpPr>
              <a:spLocks noChangeAspect="1"/>
            </p:cNvSpPr>
            <p:nvPr/>
          </p:nvSpPr>
          <p:spPr bwMode="gray">
            <a:xfrm>
              <a:off x="4159408" y="3101315"/>
              <a:ext cx="796925" cy="763905"/>
            </a:xfrm>
            <a:custGeom>
              <a:avLst/>
              <a:gdLst>
                <a:gd name="T0" fmla="*/ 1052 w 1063"/>
                <a:gd name="T1" fmla="*/ 896 h 1019"/>
                <a:gd name="T2" fmla="*/ 768 w 1063"/>
                <a:gd name="T3" fmla="*/ 614 h 1019"/>
                <a:gd name="T4" fmla="*/ 729 w 1063"/>
                <a:gd name="T5" fmla="*/ 614 h 1019"/>
                <a:gd name="T6" fmla="*/ 719 w 1063"/>
                <a:gd name="T7" fmla="*/ 624 h 1019"/>
                <a:gd name="T8" fmla="*/ 686 w 1063"/>
                <a:gd name="T9" fmla="*/ 592 h 1019"/>
                <a:gd name="T10" fmla="*/ 658 w 1063"/>
                <a:gd name="T11" fmla="*/ 107 h 1019"/>
                <a:gd name="T12" fmla="*/ 400 w 1063"/>
                <a:gd name="T13" fmla="*/ 0 h 1019"/>
                <a:gd name="T14" fmla="*/ 142 w 1063"/>
                <a:gd name="T15" fmla="*/ 108 h 1019"/>
                <a:gd name="T16" fmla="*/ 143 w 1063"/>
                <a:gd name="T17" fmla="*/ 624 h 1019"/>
                <a:gd name="T18" fmla="*/ 400 w 1063"/>
                <a:gd name="T19" fmla="*/ 730 h 1019"/>
                <a:gd name="T20" fmla="*/ 629 w 1063"/>
                <a:gd name="T21" fmla="*/ 649 h 1019"/>
                <a:gd name="T22" fmla="*/ 662 w 1063"/>
                <a:gd name="T23" fmla="*/ 682 h 1019"/>
                <a:gd name="T24" fmla="*/ 656 w 1063"/>
                <a:gd name="T25" fmla="*/ 687 h 1019"/>
                <a:gd name="T26" fmla="*/ 656 w 1063"/>
                <a:gd name="T27" fmla="*/ 726 h 1019"/>
                <a:gd name="T28" fmla="*/ 940 w 1063"/>
                <a:gd name="T29" fmla="*/ 1008 h 1019"/>
                <a:gd name="T30" fmla="*/ 978 w 1063"/>
                <a:gd name="T31" fmla="*/ 1008 h 1019"/>
                <a:gd name="T32" fmla="*/ 1052 w 1063"/>
                <a:gd name="T33" fmla="*/ 934 h 1019"/>
                <a:gd name="T34" fmla="*/ 1052 w 1063"/>
                <a:gd name="T35" fmla="*/ 896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3" h="1019">
                  <a:moveTo>
                    <a:pt x="1052" y="896"/>
                  </a:moveTo>
                  <a:cubicBezTo>
                    <a:pt x="768" y="614"/>
                    <a:pt x="768" y="614"/>
                    <a:pt x="768" y="614"/>
                  </a:cubicBezTo>
                  <a:cubicBezTo>
                    <a:pt x="757" y="603"/>
                    <a:pt x="740" y="603"/>
                    <a:pt x="729" y="614"/>
                  </a:cubicBezTo>
                  <a:cubicBezTo>
                    <a:pt x="719" y="624"/>
                    <a:pt x="719" y="624"/>
                    <a:pt x="719" y="624"/>
                  </a:cubicBezTo>
                  <a:cubicBezTo>
                    <a:pt x="686" y="592"/>
                    <a:pt x="686" y="592"/>
                    <a:pt x="686" y="592"/>
                  </a:cubicBezTo>
                  <a:cubicBezTo>
                    <a:pt x="800" y="448"/>
                    <a:pt x="791" y="239"/>
                    <a:pt x="658" y="107"/>
                  </a:cubicBezTo>
                  <a:cubicBezTo>
                    <a:pt x="586" y="36"/>
                    <a:pt x="493" y="0"/>
                    <a:pt x="400" y="0"/>
                  </a:cubicBezTo>
                  <a:cubicBezTo>
                    <a:pt x="307" y="0"/>
                    <a:pt x="213" y="36"/>
                    <a:pt x="142" y="108"/>
                  </a:cubicBezTo>
                  <a:cubicBezTo>
                    <a:pt x="0" y="251"/>
                    <a:pt x="0" y="482"/>
                    <a:pt x="143" y="624"/>
                  </a:cubicBezTo>
                  <a:cubicBezTo>
                    <a:pt x="214" y="695"/>
                    <a:pt x="307" y="730"/>
                    <a:pt x="400" y="730"/>
                  </a:cubicBezTo>
                  <a:cubicBezTo>
                    <a:pt x="481" y="730"/>
                    <a:pt x="562" y="703"/>
                    <a:pt x="629" y="649"/>
                  </a:cubicBezTo>
                  <a:cubicBezTo>
                    <a:pt x="662" y="682"/>
                    <a:pt x="662" y="682"/>
                    <a:pt x="662" y="682"/>
                  </a:cubicBezTo>
                  <a:cubicBezTo>
                    <a:pt x="656" y="687"/>
                    <a:pt x="656" y="687"/>
                    <a:pt x="656" y="687"/>
                  </a:cubicBezTo>
                  <a:cubicBezTo>
                    <a:pt x="645" y="698"/>
                    <a:pt x="646" y="715"/>
                    <a:pt x="656" y="726"/>
                  </a:cubicBezTo>
                  <a:cubicBezTo>
                    <a:pt x="940" y="1008"/>
                    <a:pt x="940" y="1008"/>
                    <a:pt x="940" y="1008"/>
                  </a:cubicBezTo>
                  <a:cubicBezTo>
                    <a:pt x="951" y="1019"/>
                    <a:pt x="968" y="1019"/>
                    <a:pt x="978" y="1008"/>
                  </a:cubicBezTo>
                  <a:cubicBezTo>
                    <a:pt x="1052" y="934"/>
                    <a:pt x="1052" y="934"/>
                    <a:pt x="1052" y="934"/>
                  </a:cubicBezTo>
                  <a:cubicBezTo>
                    <a:pt x="1063" y="924"/>
                    <a:pt x="1062" y="906"/>
                    <a:pt x="1052" y="896"/>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76" name="Freeform 88">
              <a:extLst>
                <a:ext uri="{FF2B5EF4-FFF2-40B4-BE49-F238E27FC236}">
                  <a16:creationId xmlns:a16="http://schemas.microsoft.com/office/drawing/2014/main" id="{DF0CADAD-8F62-47F9-9177-5895100AB736}"/>
                </a:ext>
              </a:extLst>
            </p:cNvPr>
            <p:cNvSpPr>
              <a:spLocks noChangeAspect="1"/>
            </p:cNvSpPr>
            <p:nvPr/>
          </p:nvSpPr>
          <p:spPr bwMode="gray">
            <a:xfrm>
              <a:off x="4254417" y="3172143"/>
              <a:ext cx="408572" cy="408950"/>
            </a:xfrm>
            <a:custGeom>
              <a:avLst/>
              <a:gdLst>
                <a:gd name="connsiteX0" fmla="*/ 856018 w 1817737"/>
                <a:gd name="connsiteY0" fmla="*/ 290892 h 1906235"/>
                <a:gd name="connsiteX1" fmla="*/ 625968 w 1817737"/>
                <a:gd name="connsiteY1" fmla="*/ 345743 h 1906235"/>
                <a:gd name="connsiteX2" fmla="*/ 569744 w 1817737"/>
                <a:gd name="connsiteY2" fmla="*/ 488260 h 1906235"/>
                <a:gd name="connsiteX3" fmla="*/ 712178 w 1817737"/>
                <a:gd name="connsiteY3" fmla="*/ 544517 h 1906235"/>
                <a:gd name="connsiteX4" fmla="*/ 988631 w 1817737"/>
                <a:gd name="connsiteY4" fmla="*/ 523168 h 1906235"/>
                <a:gd name="connsiteX5" fmla="*/ 989515 w 1817737"/>
                <a:gd name="connsiteY5" fmla="*/ 519004 h 1906235"/>
                <a:gd name="connsiteX6" fmla="*/ 1274654 w 1817737"/>
                <a:gd name="connsiteY6" fmla="*/ 672725 h 1906235"/>
                <a:gd name="connsiteX7" fmla="*/ 1428478 w 1817737"/>
                <a:gd name="connsiteY7" fmla="*/ 683972 h 1906235"/>
                <a:gd name="connsiteX8" fmla="*/ 1439734 w 1817737"/>
                <a:gd name="connsiteY8" fmla="*/ 530252 h 1906235"/>
                <a:gd name="connsiteX9" fmla="*/ 1062980 w 1817737"/>
                <a:gd name="connsiteY9" fmla="*/ 308457 h 1906235"/>
                <a:gd name="connsiteX10" fmla="*/ 856018 w 1817737"/>
                <a:gd name="connsiteY10" fmla="*/ 290892 h 1906235"/>
                <a:gd name="connsiteX11" fmla="*/ 907088 w 1817737"/>
                <a:gd name="connsiteY11" fmla="*/ 86960 h 1906235"/>
                <a:gd name="connsiteX12" fmla="*/ 1054114 w 1817737"/>
                <a:gd name="connsiteY12" fmla="*/ 1281 h 1906235"/>
                <a:gd name="connsiteX13" fmla="*/ 1079559 w 1817737"/>
                <a:gd name="connsiteY13" fmla="*/ 102835 h 1906235"/>
                <a:gd name="connsiteX14" fmla="*/ 1548537 w 1817737"/>
                <a:gd name="connsiteY14" fmla="*/ 350287 h 1906235"/>
                <a:gd name="connsiteX15" fmla="*/ 1552289 w 1817737"/>
                <a:gd name="connsiteY15" fmla="*/ 1636287 h 1906235"/>
                <a:gd name="connsiteX16" fmla="*/ 906975 w 1817737"/>
                <a:gd name="connsiteY16" fmla="*/ 1906235 h 1906235"/>
                <a:gd name="connsiteX17" fmla="*/ 700624 w 1817737"/>
                <a:gd name="connsiteY17" fmla="*/ 1879990 h 1906235"/>
                <a:gd name="connsiteX18" fmla="*/ 701449 w 1817737"/>
                <a:gd name="connsiteY18" fmla="*/ 1876102 h 1906235"/>
                <a:gd name="connsiteX19" fmla="*/ 266134 w 1817737"/>
                <a:gd name="connsiteY19" fmla="*/ 1639654 h 1906235"/>
                <a:gd name="connsiteX20" fmla="*/ 262386 w 1817737"/>
                <a:gd name="connsiteY20" fmla="*/ 353244 h 1906235"/>
                <a:gd name="connsiteX21" fmla="*/ 907088 w 1817737"/>
                <a:gd name="connsiteY21" fmla="*/ 86960 h 1906235"/>
                <a:gd name="connsiteX0" fmla="*/ 856018 w 1817737"/>
                <a:gd name="connsiteY0" fmla="*/ 203967 h 1819310"/>
                <a:gd name="connsiteX1" fmla="*/ 625968 w 1817737"/>
                <a:gd name="connsiteY1" fmla="*/ 258818 h 1819310"/>
                <a:gd name="connsiteX2" fmla="*/ 569744 w 1817737"/>
                <a:gd name="connsiteY2" fmla="*/ 401335 h 1819310"/>
                <a:gd name="connsiteX3" fmla="*/ 712178 w 1817737"/>
                <a:gd name="connsiteY3" fmla="*/ 457592 h 1819310"/>
                <a:gd name="connsiteX4" fmla="*/ 988631 w 1817737"/>
                <a:gd name="connsiteY4" fmla="*/ 436243 h 1819310"/>
                <a:gd name="connsiteX5" fmla="*/ 989515 w 1817737"/>
                <a:gd name="connsiteY5" fmla="*/ 432079 h 1819310"/>
                <a:gd name="connsiteX6" fmla="*/ 1274654 w 1817737"/>
                <a:gd name="connsiteY6" fmla="*/ 585800 h 1819310"/>
                <a:gd name="connsiteX7" fmla="*/ 1428478 w 1817737"/>
                <a:gd name="connsiteY7" fmla="*/ 597047 h 1819310"/>
                <a:gd name="connsiteX8" fmla="*/ 1439734 w 1817737"/>
                <a:gd name="connsiteY8" fmla="*/ 443327 h 1819310"/>
                <a:gd name="connsiteX9" fmla="*/ 1062980 w 1817737"/>
                <a:gd name="connsiteY9" fmla="*/ 221532 h 1819310"/>
                <a:gd name="connsiteX10" fmla="*/ 856018 w 1817737"/>
                <a:gd name="connsiteY10" fmla="*/ 203967 h 1819310"/>
                <a:gd name="connsiteX11" fmla="*/ 907088 w 1817737"/>
                <a:gd name="connsiteY11" fmla="*/ 35 h 1819310"/>
                <a:gd name="connsiteX12" fmla="*/ 1065000 w 1817737"/>
                <a:gd name="connsiteY12" fmla="*/ 12327 h 1819310"/>
                <a:gd name="connsiteX13" fmla="*/ 1079559 w 1817737"/>
                <a:gd name="connsiteY13" fmla="*/ 15910 h 1819310"/>
                <a:gd name="connsiteX14" fmla="*/ 1548537 w 1817737"/>
                <a:gd name="connsiteY14" fmla="*/ 263362 h 1819310"/>
                <a:gd name="connsiteX15" fmla="*/ 1552289 w 1817737"/>
                <a:gd name="connsiteY15" fmla="*/ 1549362 h 1819310"/>
                <a:gd name="connsiteX16" fmla="*/ 906975 w 1817737"/>
                <a:gd name="connsiteY16" fmla="*/ 1819310 h 1819310"/>
                <a:gd name="connsiteX17" fmla="*/ 700624 w 1817737"/>
                <a:gd name="connsiteY17" fmla="*/ 1793065 h 1819310"/>
                <a:gd name="connsiteX18" fmla="*/ 701449 w 1817737"/>
                <a:gd name="connsiteY18" fmla="*/ 1789177 h 1819310"/>
                <a:gd name="connsiteX19" fmla="*/ 266134 w 1817737"/>
                <a:gd name="connsiteY19" fmla="*/ 1552729 h 1819310"/>
                <a:gd name="connsiteX20" fmla="*/ 262386 w 1817737"/>
                <a:gd name="connsiteY20" fmla="*/ 266319 h 1819310"/>
                <a:gd name="connsiteX21" fmla="*/ 907088 w 1817737"/>
                <a:gd name="connsiteY21" fmla="*/ 35 h 1819310"/>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88631 w 1817737"/>
                <a:gd name="connsiteY4" fmla="*/ 436208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72302 w 1817737"/>
                <a:gd name="connsiteY4" fmla="*/ 422601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6956 w 1817737"/>
                <a:gd name="connsiteY18" fmla="*/ 1783699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57816"/>
                <a:gd name="connsiteX1" fmla="*/ 625968 w 1817737"/>
                <a:gd name="connsiteY1" fmla="*/ 258783 h 1857816"/>
                <a:gd name="connsiteX2" fmla="*/ 569744 w 1817737"/>
                <a:gd name="connsiteY2" fmla="*/ 401300 h 1857816"/>
                <a:gd name="connsiteX3" fmla="*/ 712178 w 1817737"/>
                <a:gd name="connsiteY3" fmla="*/ 457557 h 1857816"/>
                <a:gd name="connsiteX4" fmla="*/ 936923 w 1817737"/>
                <a:gd name="connsiteY4" fmla="*/ 430765 h 1857816"/>
                <a:gd name="connsiteX5" fmla="*/ 989515 w 1817737"/>
                <a:gd name="connsiteY5" fmla="*/ 432044 h 1857816"/>
                <a:gd name="connsiteX6" fmla="*/ 1274654 w 1817737"/>
                <a:gd name="connsiteY6" fmla="*/ 585765 h 1857816"/>
                <a:gd name="connsiteX7" fmla="*/ 1428478 w 1817737"/>
                <a:gd name="connsiteY7" fmla="*/ 597012 h 1857816"/>
                <a:gd name="connsiteX8" fmla="*/ 1439734 w 1817737"/>
                <a:gd name="connsiteY8" fmla="*/ 443292 h 1857816"/>
                <a:gd name="connsiteX9" fmla="*/ 1062980 w 1817737"/>
                <a:gd name="connsiteY9" fmla="*/ 221497 h 1857816"/>
                <a:gd name="connsiteX10" fmla="*/ 856018 w 1817737"/>
                <a:gd name="connsiteY10" fmla="*/ 203932 h 1857816"/>
                <a:gd name="connsiteX11" fmla="*/ 907088 w 1817737"/>
                <a:gd name="connsiteY11" fmla="*/ 0 h 1857816"/>
                <a:gd name="connsiteX12" fmla="*/ 1065000 w 1817737"/>
                <a:gd name="connsiteY12" fmla="*/ 12292 h 1857816"/>
                <a:gd name="connsiteX13" fmla="*/ 1079559 w 1817737"/>
                <a:gd name="connsiteY13" fmla="*/ 15875 h 1857816"/>
                <a:gd name="connsiteX14" fmla="*/ 1548537 w 1817737"/>
                <a:gd name="connsiteY14" fmla="*/ 263327 h 1857816"/>
                <a:gd name="connsiteX15" fmla="*/ 1552289 w 1817737"/>
                <a:gd name="connsiteY15" fmla="*/ 1549327 h 1857816"/>
                <a:gd name="connsiteX16" fmla="*/ 906975 w 1817737"/>
                <a:gd name="connsiteY16" fmla="*/ 1819275 h 1857816"/>
                <a:gd name="connsiteX17" fmla="*/ 776824 w 1817737"/>
                <a:gd name="connsiteY17" fmla="*/ 1852901 h 1857816"/>
                <a:gd name="connsiteX18" fmla="*/ 679677 w 1817737"/>
                <a:gd name="connsiteY18" fmla="*/ 1789142 h 1857816"/>
                <a:gd name="connsiteX19" fmla="*/ 266134 w 1817737"/>
                <a:gd name="connsiteY19" fmla="*/ 1552694 h 1857816"/>
                <a:gd name="connsiteX20" fmla="*/ 262386 w 1817737"/>
                <a:gd name="connsiteY20" fmla="*/ 266284 h 1857816"/>
                <a:gd name="connsiteX21" fmla="*/ 907088 w 1817737"/>
                <a:gd name="connsiteY21" fmla="*/ 0 h 1857816"/>
                <a:gd name="connsiteX0" fmla="*/ 856018 w 1817737"/>
                <a:gd name="connsiteY0" fmla="*/ 203932 h 1839130"/>
                <a:gd name="connsiteX1" fmla="*/ 625968 w 1817737"/>
                <a:gd name="connsiteY1" fmla="*/ 258783 h 1839130"/>
                <a:gd name="connsiteX2" fmla="*/ 569744 w 1817737"/>
                <a:gd name="connsiteY2" fmla="*/ 401300 h 1839130"/>
                <a:gd name="connsiteX3" fmla="*/ 712178 w 1817737"/>
                <a:gd name="connsiteY3" fmla="*/ 457557 h 1839130"/>
                <a:gd name="connsiteX4" fmla="*/ 936923 w 1817737"/>
                <a:gd name="connsiteY4" fmla="*/ 430765 h 1839130"/>
                <a:gd name="connsiteX5" fmla="*/ 989515 w 1817737"/>
                <a:gd name="connsiteY5" fmla="*/ 432044 h 1839130"/>
                <a:gd name="connsiteX6" fmla="*/ 1274654 w 1817737"/>
                <a:gd name="connsiteY6" fmla="*/ 585765 h 1839130"/>
                <a:gd name="connsiteX7" fmla="*/ 1428478 w 1817737"/>
                <a:gd name="connsiteY7" fmla="*/ 597012 h 1839130"/>
                <a:gd name="connsiteX8" fmla="*/ 1439734 w 1817737"/>
                <a:gd name="connsiteY8" fmla="*/ 443292 h 1839130"/>
                <a:gd name="connsiteX9" fmla="*/ 1062980 w 1817737"/>
                <a:gd name="connsiteY9" fmla="*/ 221497 h 1839130"/>
                <a:gd name="connsiteX10" fmla="*/ 856018 w 1817737"/>
                <a:gd name="connsiteY10" fmla="*/ 203932 h 1839130"/>
                <a:gd name="connsiteX11" fmla="*/ 907088 w 1817737"/>
                <a:gd name="connsiteY11" fmla="*/ 0 h 1839130"/>
                <a:gd name="connsiteX12" fmla="*/ 1065000 w 1817737"/>
                <a:gd name="connsiteY12" fmla="*/ 12292 h 1839130"/>
                <a:gd name="connsiteX13" fmla="*/ 1079559 w 1817737"/>
                <a:gd name="connsiteY13" fmla="*/ 15875 h 1839130"/>
                <a:gd name="connsiteX14" fmla="*/ 1548537 w 1817737"/>
                <a:gd name="connsiteY14" fmla="*/ 263327 h 1839130"/>
                <a:gd name="connsiteX15" fmla="*/ 1552289 w 1817737"/>
                <a:gd name="connsiteY15" fmla="*/ 1549327 h 1839130"/>
                <a:gd name="connsiteX16" fmla="*/ 906975 w 1817737"/>
                <a:gd name="connsiteY16" fmla="*/ 1819275 h 1839130"/>
                <a:gd name="connsiteX17" fmla="*/ 679677 w 1817737"/>
                <a:gd name="connsiteY17" fmla="*/ 1789142 h 1839130"/>
                <a:gd name="connsiteX18" fmla="*/ 266134 w 1817737"/>
                <a:gd name="connsiteY18" fmla="*/ 1552694 h 1839130"/>
                <a:gd name="connsiteX19" fmla="*/ 262386 w 1817737"/>
                <a:gd name="connsiteY19" fmla="*/ 266284 h 1839130"/>
                <a:gd name="connsiteX20" fmla="*/ 907088 w 1817737"/>
                <a:gd name="connsiteY20" fmla="*/ 0 h 1839130"/>
                <a:gd name="connsiteX0" fmla="*/ 856018 w 1817737"/>
                <a:gd name="connsiteY0" fmla="*/ 203932 h 1833880"/>
                <a:gd name="connsiteX1" fmla="*/ 625968 w 1817737"/>
                <a:gd name="connsiteY1" fmla="*/ 258783 h 1833880"/>
                <a:gd name="connsiteX2" fmla="*/ 569744 w 1817737"/>
                <a:gd name="connsiteY2" fmla="*/ 401300 h 1833880"/>
                <a:gd name="connsiteX3" fmla="*/ 712178 w 1817737"/>
                <a:gd name="connsiteY3" fmla="*/ 457557 h 1833880"/>
                <a:gd name="connsiteX4" fmla="*/ 936923 w 1817737"/>
                <a:gd name="connsiteY4" fmla="*/ 430765 h 1833880"/>
                <a:gd name="connsiteX5" fmla="*/ 989515 w 1817737"/>
                <a:gd name="connsiteY5" fmla="*/ 432044 h 1833880"/>
                <a:gd name="connsiteX6" fmla="*/ 1274654 w 1817737"/>
                <a:gd name="connsiteY6" fmla="*/ 585765 h 1833880"/>
                <a:gd name="connsiteX7" fmla="*/ 1428478 w 1817737"/>
                <a:gd name="connsiteY7" fmla="*/ 597012 h 1833880"/>
                <a:gd name="connsiteX8" fmla="*/ 1439734 w 1817737"/>
                <a:gd name="connsiteY8" fmla="*/ 443292 h 1833880"/>
                <a:gd name="connsiteX9" fmla="*/ 1062980 w 1817737"/>
                <a:gd name="connsiteY9" fmla="*/ 221497 h 1833880"/>
                <a:gd name="connsiteX10" fmla="*/ 856018 w 1817737"/>
                <a:gd name="connsiteY10" fmla="*/ 203932 h 1833880"/>
                <a:gd name="connsiteX11" fmla="*/ 907088 w 1817737"/>
                <a:gd name="connsiteY11" fmla="*/ 0 h 1833880"/>
                <a:gd name="connsiteX12" fmla="*/ 1065000 w 1817737"/>
                <a:gd name="connsiteY12" fmla="*/ 12292 h 1833880"/>
                <a:gd name="connsiteX13" fmla="*/ 1079559 w 1817737"/>
                <a:gd name="connsiteY13" fmla="*/ 15875 h 1833880"/>
                <a:gd name="connsiteX14" fmla="*/ 1548537 w 1817737"/>
                <a:gd name="connsiteY14" fmla="*/ 263327 h 1833880"/>
                <a:gd name="connsiteX15" fmla="*/ 1552289 w 1817737"/>
                <a:gd name="connsiteY15" fmla="*/ 1549327 h 1833880"/>
                <a:gd name="connsiteX16" fmla="*/ 906975 w 1817737"/>
                <a:gd name="connsiteY16" fmla="*/ 1819275 h 1833880"/>
                <a:gd name="connsiteX17" fmla="*/ 679677 w 1817737"/>
                <a:gd name="connsiteY17" fmla="*/ 1789142 h 1833880"/>
                <a:gd name="connsiteX18" fmla="*/ 266134 w 1817737"/>
                <a:gd name="connsiteY18" fmla="*/ 1552694 h 1833880"/>
                <a:gd name="connsiteX19" fmla="*/ 262386 w 1817737"/>
                <a:gd name="connsiteY19" fmla="*/ 266284 h 1833880"/>
                <a:gd name="connsiteX20" fmla="*/ 907088 w 1817737"/>
                <a:gd name="connsiteY20" fmla="*/ 0 h 1833880"/>
                <a:gd name="connsiteX0" fmla="*/ 856018 w 1817737"/>
                <a:gd name="connsiteY0" fmla="*/ 203932 h 1820811"/>
                <a:gd name="connsiteX1" fmla="*/ 625968 w 1817737"/>
                <a:gd name="connsiteY1" fmla="*/ 258783 h 1820811"/>
                <a:gd name="connsiteX2" fmla="*/ 569744 w 1817737"/>
                <a:gd name="connsiteY2" fmla="*/ 401300 h 1820811"/>
                <a:gd name="connsiteX3" fmla="*/ 712178 w 1817737"/>
                <a:gd name="connsiteY3" fmla="*/ 457557 h 1820811"/>
                <a:gd name="connsiteX4" fmla="*/ 936923 w 1817737"/>
                <a:gd name="connsiteY4" fmla="*/ 430765 h 1820811"/>
                <a:gd name="connsiteX5" fmla="*/ 989515 w 1817737"/>
                <a:gd name="connsiteY5" fmla="*/ 432044 h 1820811"/>
                <a:gd name="connsiteX6" fmla="*/ 1274654 w 1817737"/>
                <a:gd name="connsiteY6" fmla="*/ 585765 h 1820811"/>
                <a:gd name="connsiteX7" fmla="*/ 1428478 w 1817737"/>
                <a:gd name="connsiteY7" fmla="*/ 597012 h 1820811"/>
                <a:gd name="connsiteX8" fmla="*/ 1439734 w 1817737"/>
                <a:gd name="connsiteY8" fmla="*/ 443292 h 1820811"/>
                <a:gd name="connsiteX9" fmla="*/ 1062980 w 1817737"/>
                <a:gd name="connsiteY9" fmla="*/ 221497 h 1820811"/>
                <a:gd name="connsiteX10" fmla="*/ 856018 w 1817737"/>
                <a:gd name="connsiteY10" fmla="*/ 203932 h 1820811"/>
                <a:gd name="connsiteX11" fmla="*/ 907088 w 1817737"/>
                <a:gd name="connsiteY11" fmla="*/ 0 h 1820811"/>
                <a:gd name="connsiteX12" fmla="*/ 1065000 w 1817737"/>
                <a:gd name="connsiteY12" fmla="*/ 12292 h 1820811"/>
                <a:gd name="connsiteX13" fmla="*/ 1079559 w 1817737"/>
                <a:gd name="connsiteY13" fmla="*/ 15875 h 1820811"/>
                <a:gd name="connsiteX14" fmla="*/ 1548537 w 1817737"/>
                <a:gd name="connsiteY14" fmla="*/ 263327 h 1820811"/>
                <a:gd name="connsiteX15" fmla="*/ 1552289 w 1817737"/>
                <a:gd name="connsiteY15" fmla="*/ 1549327 h 1820811"/>
                <a:gd name="connsiteX16" fmla="*/ 906975 w 1817737"/>
                <a:gd name="connsiteY16" fmla="*/ 1819275 h 1820811"/>
                <a:gd name="connsiteX17" fmla="*/ 679677 w 1817737"/>
                <a:gd name="connsiteY17" fmla="*/ 1789142 h 1820811"/>
                <a:gd name="connsiteX18" fmla="*/ 266134 w 1817737"/>
                <a:gd name="connsiteY18" fmla="*/ 1552694 h 1820811"/>
                <a:gd name="connsiteX19" fmla="*/ 262386 w 1817737"/>
                <a:gd name="connsiteY19" fmla="*/ 266284 h 1820811"/>
                <a:gd name="connsiteX20" fmla="*/ 907088 w 1817737"/>
                <a:gd name="connsiteY20" fmla="*/ 0 h 1820811"/>
                <a:gd name="connsiteX0" fmla="*/ 856018 w 1817737"/>
                <a:gd name="connsiteY0" fmla="*/ 203932 h 1819415"/>
                <a:gd name="connsiteX1" fmla="*/ 625968 w 1817737"/>
                <a:gd name="connsiteY1" fmla="*/ 258783 h 1819415"/>
                <a:gd name="connsiteX2" fmla="*/ 569744 w 1817737"/>
                <a:gd name="connsiteY2" fmla="*/ 401300 h 1819415"/>
                <a:gd name="connsiteX3" fmla="*/ 712178 w 1817737"/>
                <a:gd name="connsiteY3" fmla="*/ 457557 h 1819415"/>
                <a:gd name="connsiteX4" fmla="*/ 936923 w 1817737"/>
                <a:gd name="connsiteY4" fmla="*/ 430765 h 1819415"/>
                <a:gd name="connsiteX5" fmla="*/ 989515 w 1817737"/>
                <a:gd name="connsiteY5" fmla="*/ 432044 h 1819415"/>
                <a:gd name="connsiteX6" fmla="*/ 1274654 w 1817737"/>
                <a:gd name="connsiteY6" fmla="*/ 585765 h 1819415"/>
                <a:gd name="connsiteX7" fmla="*/ 1428478 w 1817737"/>
                <a:gd name="connsiteY7" fmla="*/ 597012 h 1819415"/>
                <a:gd name="connsiteX8" fmla="*/ 1439734 w 1817737"/>
                <a:gd name="connsiteY8" fmla="*/ 443292 h 1819415"/>
                <a:gd name="connsiteX9" fmla="*/ 1062980 w 1817737"/>
                <a:gd name="connsiteY9" fmla="*/ 221497 h 1819415"/>
                <a:gd name="connsiteX10" fmla="*/ 856018 w 1817737"/>
                <a:gd name="connsiteY10" fmla="*/ 203932 h 1819415"/>
                <a:gd name="connsiteX11" fmla="*/ 907088 w 1817737"/>
                <a:gd name="connsiteY11" fmla="*/ 0 h 1819415"/>
                <a:gd name="connsiteX12" fmla="*/ 1065000 w 1817737"/>
                <a:gd name="connsiteY12" fmla="*/ 12292 h 1819415"/>
                <a:gd name="connsiteX13" fmla="*/ 1079559 w 1817737"/>
                <a:gd name="connsiteY13" fmla="*/ 15875 h 1819415"/>
                <a:gd name="connsiteX14" fmla="*/ 1548537 w 1817737"/>
                <a:gd name="connsiteY14" fmla="*/ 263327 h 1819415"/>
                <a:gd name="connsiteX15" fmla="*/ 1552289 w 1817737"/>
                <a:gd name="connsiteY15" fmla="*/ 1549327 h 1819415"/>
                <a:gd name="connsiteX16" fmla="*/ 906975 w 1817737"/>
                <a:gd name="connsiteY16" fmla="*/ 1819275 h 1819415"/>
                <a:gd name="connsiteX17" fmla="*/ 679677 w 1817737"/>
                <a:gd name="connsiteY17" fmla="*/ 1789142 h 1819415"/>
                <a:gd name="connsiteX18" fmla="*/ 266134 w 1817737"/>
                <a:gd name="connsiteY18" fmla="*/ 1552694 h 1819415"/>
                <a:gd name="connsiteX19" fmla="*/ 262386 w 1817737"/>
                <a:gd name="connsiteY19" fmla="*/ 266284 h 1819415"/>
                <a:gd name="connsiteX20" fmla="*/ 907088 w 1817737"/>
                <a:gd name="connsiteY20" fmla="*/ 0 h 181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7737" h="1819415">
                  <a:moveTo>
                    <a:pt x="856018" y="203932"/>
                  </a:moveTo>
                  <a:cubicBezTo>
                    <a:pt x="778710" y="209089"/>
                    <a:pt x="700933" y="226904"/>
                    <a:pt x="625968" y="258783"/>
                  </a:cubicBezTo>
                  <a:cubicBezTo>
                    <a:pt x="573492" y="281285"/>
                    <a:pt x="547254" y="345043"/>
                    <a:pt x="569744" y="401300"/>
                  </a:cubicBezTo>
                  <a:cubicBezTo>
                    <a:pt x="595981" y="453807"/>
                    <a:pt x="650982" y="452646"/>
                    <a:pt x="712178" y="457557"/>
                  </a:cubicBezTo>
                  <a:cubicBezTo>
                    <a:pt x="773374" y="462468"/>
                    <a:pt x="850891" y="424457"/>
                    <a:pt x="936923" y="430765"/>
                  </a:cubicBezTo>
                  <a:cubicBezTo>
                    <a:pt x="959897" y="428469"/>
                    <a:pt x="971984" y="431618"/>
                    <a:pt x="989515" y="432044"/>
                  </a:cubicBezTo>
                  <a:cubicBezTo>
                    <a:pt x="1079559" y="450791"/>
                    <a:pt x="1169603" y="495782"/>
                    <a:pt x="1274654" y="585765"/>
                  </a:cubicBezTo>
                  <a:cubicBezTo>
                    <a:pt x="1312172" y="615759"/>
                    <a:pt x="1383457" y="634505"/>
                    <a:pt x="1428478" y="597012"/>
                  </a:cubicBezTo>
                  <a:cubicBezTo>
                    <a:pt x="1473500" y="559520"/>
                    <a:pt x="1477252" y="488284"/>
                    <a:pt x="1439734" y="443292"/>
                  </a:cubicBezTo>
                  <a:cubicBezTo>
                    <a:pt x="1337000" y="326467"/>
                    <a:pt x="1204161" y="253097"/>
                    <a:pt x="1062980" y="221497"/>
                  </a:cubicBezTo>
                  <a:cubicBezTo>
                    <a:pt x="996219" y="205019"/>
                    <a:pt x="926312" y="199243"/>
                    <a:pt x="856018" y="203932"/>
                  </a:cubicBezTo>
                  <a:close/>
                  <a:moveTo>
                    <a:pt x="907088" y="0"/>
                  </a:moveTo>
                  <a:cubicBezTo>
                    <a:pt x="965570" y="0"/>
                    <a:pt x="1026774" y="6846"/>
                    <a:pt x="1065000" y="12292"/>
                  </a:cubicBezTo>
                  <a:cubicBezTo>
                    <a:pt x="1065317" y="10765"/>
                    <a:pt x="1079242" y="17402"/>
                    <a:pt x="1079559" y="15875"/>
                  </a:cubicBezTo>
                  <a:cubicBezTo>
                    <a:pt x="1255894" y="49619"/>
                    <a:pt x="1420975" y="135852"/>
                    <a:pt x="1548537" y="263327"/>
                  </a:cubicBezTo>
                  <a:cubicBezTo>
                    <a:pt x="1904960" y="619508"/>
                    <a:pt x="1908712" y="1193147"/>
                    <a:pt x="1552289" y="1549327"/>
                  </a:cubicBezTo>
                  <a:cubicBezTo>
                    <a:pt x="1379705" y="1721794"/>
                    <a:pt x="1115699" y="1811277"/>
                    <a:pt x="906975" y="1819275"/>
                  </a:cubicBezTo>
                  <a:cubicBezTo>
                    <a:pt x="861673" y="1821011"/>
                    <a:pt x="742941" y="1806358"/>
                    <a:pt x="679677" y="1789142"/>
                  </a:cubicBezTo>
                  <a:cubicBezTo>
                    <a:pt x="535796" y="1755422"/>
                    <a:pt x="389744" y="1672942"/>
                    <a:pt x="266134" y="1552694"/>
                  </a:cubicBezTo>
                  <a:cubicBezTo>
                    <a:pt x="-86203" y="1200150"/>
                    <a:pt x="-89951" y="622578"/>
                    <a:pt x="262386" y="266284"/>
                  </a:cubicBezTo>
                  <a:cubicBezTo>
                    <a:pt x="434806" y="93762"/>
                    <a:pt x="663450" y="0"/>
                    <a:pt x="90708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grpSp>
      <p:grpSp>
        <p:nvGrpSpPr>
          <p:cNvPr id="77" name="グループ化 76">
            <a:extLst>
              <a:ext uri="{FF2B5EF4-FFF2-40B4-BE49-F238E27FC236}">
                <a16:creationId xmlns:a16="http://schemas.microsoft.com/office/drawing/2014/main" id="{4BB1B513-FA89-4F53-9D3B-F03C913F478D}"/>
              </a:ext>
            </a:extLst>
          </p:cNvPr>
          <p:cNvGrpSpPr>
            <a:grpSpLocks noChangeAspect="1"/>
          </p:cNvGrpSpPr>
          <p:nvPr/>
        </p:nvGrpSpPr>
        <p:grpSpPr bwMode="gray">
          <a:xfrm>
            <a:off x="6782040" y="3840479"/>
            <a:ext cx="327998" cy="644426"/>
            <a:chOff x="5953101" y="2899093"/>
            <a:chExt cx="509041" cy="1000125"/>
          </a:xfrm>
        </p:grpSpPr>
        <p:sp>
          <p:nvSpPr>
            <p:cNvPr id="78" name="Freeform 130">
              <a:extLst>
                <a:ext uri="{FF2B5EF4-FFF2-40B4-BE49-F238E27FC236}">
                  <a16:creationId xmlns:a16="http://schemas.microsoft.com/office/drawing/2014/main" id="{52B1C9C8-8B37-4E0C-959F-17B345E1889B}"/>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79" name="Freeform 138">
              <a:extLst>
                <a:ext uri="{FF2B5EF4-FFF2-40B4-BE49-F238E27FC236}">
                  <a16:creationId xmlns:a16="http://schemas.microsoft.com/office/drawing/2014/main" id="{2B6A6FA3-12B2-4DD6-8427-658E4CB8480C}"/>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grpSp>
      <p:cxnSp>
        <p:nvCxnSpPr>
          <p:cNvPr id="80" name="コネクタ: カギ線 79">
            <a:extLst>
              <a:ext uri="{FF2B5EF4-FFF2-40B4-BE49-F238E27FC236}">
                <a16:creationId xmlns:a16="http://schemas.microsoft.com/office/drawing/2014/main" id="{C47072A5-F617-4EF1-8569-6DFD57B3EF6E}"/>
              </a:ext>
            </a:extLst>
          </p:cNvPr>
          <p:cNvCxnSpPr>
            <a:cxnSpLocks/>
            <a:stCxn id="51" idx="6"/>
            <a:endCxn id="34" idx="2"/>
          </p:cNvCxnSpPr>
          <p:nvPr/>
        </p:nvCxnSpPr>
        <p:spPr bwMode="auto">
          <a:xfrm>
            <a:off x="1342485" y="1308316"/>
            <a:ext cx="281441" cy="1236876"/>
          </a:xfrm>
          <a:prstGeom prst="bentConnector3">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1" name="コネクタ: カギ線 80">
            <a:extLst>
              <a:ext uri="{FF2B5EF4-FFF2-40B4-BE49-F238E27FC236}">
                <a16:creationId xmlns:a16="http://schemas.microsoft.com/office/drawing/2014/main" id="{65932B46-B164-4BDD-AC80-766ECB1F74E2}"/>
              </a:ext>
            </a:extLst>
          </p:cNvPr>
          <p:cNvCxnSpPr>
            <a:cxnSpLocks/>
            <a:stCxn id="9" idx="6"/>
            <a:endCxn id="34" idx="2"/>
          </p:cNvCxnSpPr>
          <p:nvPr/>
        </p:nvCxnSpPr>
        <p:spPr bwMode="auto">
          <a:xfrm flipV="1">
            <a:off x="1347917" y="2545192"/>
            <a:ext cx="276009" cy="1296175"/>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2" name="コネクタ: カギ線 81">
            <a:extLst>
              <a:ext uri="{FF2B5EF4-FFF2-40B4-BE49-F238E27FC236}">
                <a16:creationId xmlns:a16="http://schemas.microsoft.com/office/drawing/2014/main" id="{9E884894-BE2E-4FC0-9106-E6EF83BDC36E}"/>
              </a:ext>
            </a:extLst>
          </p:cNvPr>
          <p:cNvCxnSpPr>
            <a:cxnSpLocks/>
            <a:stCxn id="11" idx="6"/>
            <a:endCxn id="34" idx="2"/>
          </p:cNvCxnSpPr>
          <p:nvPr/>
        </p:nvCxnSpPr>
        <p:spPr bwMode="auto">
          <a:xfrm flipV="1">
            <a:off x="1348998" y="2545192"/>
            <a:ext cx="274928" cy="367"/>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3" name="コネクタ: カギ線 82">
            <a:extLst>
              <a:ext uri="{FF2B5EF4-FFF2-40B4-BE49-F238E27FC236}">
                <a16:creationId xmlns:a16="http://schemas.microsoft.com/office/drawing/2014/main" id="{84AC8C17-97E1-4EA4-A5FC-6C1D06F7C782}"/>
              </a:ext>
            </a:extLst>
          </p:cNvPr>
          <p:cNvCxnSpPr>
            <a:cxnSpLocks/>
            <a:stCxn id="34" idx="6"/>
            <a:endCxn id="57" idx="2"/>
          </p:cNvCxnSpPr>
          <p:nvPr/>
        </p:nvCxnSpPr>
        <p:spPr bwMode="auto">
          <a:xfrm flipV="1">
            <a:off x="2577474" y="1317401"/>
            <a:ext cx="254449" cy="1227791"/>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4" name="コネクタ: カギ線 83">
            <a:extLst>
              <a:ext uri="{FF2B5EF4-FFF2-40B4-BE49-F238E27FC236}">
                <a16:creationId xmlns:a16="http://schemas.microsoft.com/office/drawing/2014/main" id="{0535AF04-5DA4-4D1B-8CA8-65492F600B69}"/>
              </a:ext>
            </a:extLst>
          </p:cNvPr>
          <p:cNvCxnSpPr>
            <a:cxnSpLocks/>
            <a:stCxn id="39" idx="6"/>
            <a:endCxn id="10" idx="2"/>
          </p:cNvCxnSpPr>
          <p:nvPr/>
        </p:nvCxnSpPr>
        <p:spPr bwMode="auto">
          <a:xfrm flipV="1">
            <a:off x="7312896" y="1298359"/>
            <a:ext cx="567981" cy="1798105"/>
          </a:xfrm>
          <a:prstGeom prst="bentConnector3">
            <a:avLst>
              <a:gd name="adj1" fmla="val 402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7" name="コネクタ: カギ線 86">
            <a:extLst>
              <a:ext uri="{FF2B5EF4-FFF2-40B4-BE49-F238E27FC236}">
                <a16:creationId xmlns:a16="http://schemas.microsoft.com/office/drawing/2014/main" id="{2B1C03C7-86F6-4D48-89F5-6C40AB2355C3}"/>
              </a:ext>
            </a:extLst>
          </p:cNvPr>
          <p:cNvCxnSpPr>
            <a:cxnSpLocks/>
            <a:stCxn id="35" idx="6"/>
            <a:endCxn id="40" idx="2"/>
          </p:cNvCxnSpPr>
          <p:nvPr/>
        </p:nvCxnSpPr>
        <p:spPr bwMode="auto">
          <a:xfrm>
            <a:off x="5686017" y="1297558"/>
            <a:ext cx="661262" cy="563675"/>
          </a:xfrm>
          <a:prstGeom prst="bentConnector3">
            <a:avLst>
              <a:gd name="adj1" fmla="val 5093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8" name="コネクタ: カギ線 87">
            <a:extLst>
              <a:ext uri="{FF2B5EF4-FFF2-40B4-BE49-F238E27FC236}">
                <a16:creationId xmlns:a16="http://schemas.microsoft.com/office/drawing/2014/main" id="{BD5C310B-F75B-4E78-A927-D54A46316D38}"/>
              </a:ext>
            </a:extLst>
          </p:cNvPr>
          <p:cNvCxnSpPr>
            <a:cxnSpLocks/>
            <a:stCxn id="35" idx="6"/>
            <a:endCxn id="39" idx="2"/>
          </p:cNvCxnSpPr>
          <p:nvPr/>
        </p:nvCxnSpPr>
        <p:spPr bwMode="auto">
          <a:xfrm>
            <a:off x="5686017" y="1297558"/>
            <a:ext cx="673331" cy="1798906"/>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9" name="コネクタ: カギ線 88">
            <a:extLst>
              <a:ext uri="{FF2B5EF4-FFF2-40B4-BE49-F238E27FC236}">
                <a16:creationId xmlns:a16="http://schemas.microsoft.com/office/drawing/2014/main" id="{491AF761-4DF8-4A71-BCBA-A3CFD2BD7A40}"/>
              </a:ext>
            </a:extLst>
          </p:cNvPr>
          <p:cNvCxnSpPr>
            <a:cxnSpLocks/>
            <a:stCxn id="35" idx="6"/>
            <a:endCxn id="42" idx="2"/>
          </p:cNvCxnSpPr>
          <p:nvPr/>
        </p:nvCxnSpPr>
        <p:spPr bwMode="auto">
          <a:xfrm>
            <a:off x="5686017" y="1297558"/>
            <a:ext cx="674967" cy="3119113"/>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0" name="コネクタ: カギ線 89">
            <a:extLst>
              <a:ext uri="{FF2B5EF4-FFF2-40B4-BE49-F238E27FC236}">
                <a16:creationId xmlns:a16="http://schemas.microsoft.com/office/drawing/2014/main" id="{716107E2-BD41-40A5-AD71-078048EC3F8B}"/>
              </a:ext>
            </a:extLst>
          </p:cNvPr>
          <p:cNvCxnSpPr>
            <a:cxnSpLocks/>
            <a:stCxn id="57" idx="4"/>
            <a:endCxn id="129" idx="2"/>
          </p:cNvCxnSpPr>
          <p:nvPr/>
        </p:nvCxnSpPr>
        <p:spPr bwMode="auto">
          <a:xfrm rot="16200000" flipH="1">
            <a:off x="2467539" y="2328977"/>
            <a:ext cx="2172120" cy="489804"/>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1" name="コネクタ: カギ線 90">
            <a:extLst>
              <a:ext uri="{FF2B5EF4-FFF2-40B4-BE49-F238E27FC236}">
                <a16:creationId xmlns:a16="http://schemas.microsoft.com/office/drawing/2014/main" id="{15F9201B-AB5F-4C15-BDF9-0280A139539D}"/>
              </a:ext>
            </a:extLst>
          </p:cNvPr>
          <p:cNvCxnSpPr>
            <a:cxnSpLocks/>
            <a:stCxn id="129" idx="6"/>
            <a:endCxn id="35" idx="4"/>
          </p:cNvCxnSpPr>
          <p:nvPr/>
        </p:nvCxnSpPr>
        <p:spPr bwMode="auto">
          <a:xfrm flipV="1">
            <a:off x="4752049" y="1467976"/>
            <a:ext cx="457194" cy="2191963"/>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02" name="グループ化 101">
            <a:extLst>
              <a:ext uri="{FF2B5EF4-FFF2-40B4-BE49-F238E27FC236}">
                <a16:creationId xmlns:a16="http://schemas.microsoft.com/office/drawing/2014/main" id="{B570D522-D37B-442E-8390-3CA140373AF4}"/>
              </a:ext>
            </a:extLst>
          </p:cNvPr>
          <p:cNvGrpSpPr/>
          <p:nvPr/>
        </p:nvGrpSpPr>
        <p:grpSpPr>
          <a:xfrm>
            <a:off x="3128101" y="2068875"/>
            <a:ext cx="361190" cy="372954"/>
            <a:chOff x="1646703" y="3318970"/>
            <a:chExt cx="361190" cy="372954"/>
          </a:xfrm>
        </p:grpSpPr>
        <p:sp>
          <p:nvSpPr>
            <p:cNvPr id="103" name="メモ 188">
              <a:extLst>
                <a:ext uri="{FF2B5EF4-FFF2-40B4-BE49-F238E27FC236}">
                  <a16:creationId xmlns:a16="http://schemas.microsoft.com/office/drawing/2014/main" id="{83BCF46E-C7EE-4154-971D-976162549CED}"/>
                </a:ext>
              </a:extLst>
            </p:cNvPr>
            <p:cNvSpPr/>
            <p:nvPr/>
          </p:nvSpPr>
          <p:spPr bwMode="auto">
            <a:xfrm>
              <a:off x="1646703" y="331897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4" name="メモ 189">
              <a:extLst>
                <a:ext uri="{FF2B5EF4-FFF2-40B4-BE49-F238E27FC236}">
                  <a16:creationId xmlns:a16="http://schemas.microsoft.com/office/drawing/2014/main" id="{FE55164A-CBB2-4354-AFD4-3E9D43649B67}"/>
                </a:ext>
              </a:extLst>
            </p:cNvPr>
            <p:cNvSpPr/>
            <p:nvPr/>
          </p:nvSpPr>
          <p:spPr bwMode="auto">
            <a:xfrm>
              <a:off x="1706567" y="3377385"/>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5" name="メモ 190">
              <a:extLst>
                <a:ext uri="{FF2B5EF4-FFF2-40B4-BE49-F238E27FC236}">
                  <a16:creationId xmlns:a16="http://schemas.microsoft.com/office/drawing/2014/main" id="{586DD37D-A1F8-4C24-A362-385291735E7E}"/>
                </a:ext>
              </a:extLst>
            </p:cNvPr>
            <p:cNvSpPr/>
            <p:nvPr/>
          </p:nvSpPr>
          <p:spPr bwMode="auto">
            <a:xfrm>
              <a:off x="1758808" y="343580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cxnSp>
        <p:nvCxnSpPr>
          <p:cNvPr id="3" name="直線矢印コネクタ 2">
            <a:extLst>
              <a:ext uri="{FF2B5EF4-FFF2-40B4-BE49-F238E27FC236}">
                <a16:creationId xmlns:a16="http://schemas.microsoft.com/office/drawing/2014/main" id="{A484AE80-986B-426F-AF6C-BD8B3512205C}"/>
              </a:ext>
            </a:extLst>
          </p:cNvPr>
          <p:cNvCxnSpPr>
            <a:cxnSpLocks/>
            <a:stCxn id="35" idx="6"/>
            <a:endCxn id="10" idx="2"/>
          </p:cNvCxnSpPr>
          <p:nvPr/>
        </p:nvCxnSpPr>
        <p:spPr>
          <a:xfrm>
            <a:off x="5686017" y="1297558"/>
            <a:ext cx="2194860" cy="8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コネクタ: カギ線 109">
            <a:extLst>
              <a:ext uri="{FF2B5EF4-FFF2-40B4-BE49-F238E27FC236}">
                <a16:creationId xmlns:a16="http://schemas.microsoft.com/office/drawing/2014/main" id="{F508CA96-3353-44F1-A899-6C4595F1460A}"/>
              </a:ext>
            </a:extLst>
          </p:cNvPr>
          <p:cNvCxnSpPr>
            <a:cxnSpLocks/>
            <a:stCxn id="35" idx="6"/>
            <a:endCxn id="8" idx="2"/>
          </p:cNvCxnSpPr>
          <p:nvPr/>
        </p:nvCxnSpPr>
        <p:spPr bwMode="auto">
          <a:xfrm>
            <a:off x="5686017" y="1297558"/>
            <a:ext cx="2209837" cy="1240183"/>
          </a:xfrm>
          <a:prstGeom prst="bentConnector3">
            <a:avLst>
              <a:gd name="adj1" fmla="val 89139"/>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7" name="コネクタ: カギ線 116">
            <a:extLst>
              <a:ext uri="{FF2B5EF4-FFF2-40B4-BE49-F238E27FC236}">
                <a16:creationId xmlns:a16="http://schemas.microsoft.com/office/drawing/2014/main" id="{059B43AC-1B83-4C3D-AF40-FCCA27F87573}"/>
              </a:ext>
            </a:extLst>
          </p:cNvPr>
          <p:cNvCxnSpPr>
            <a:cxnSpLocks/>
            <a:stCxn id="35" idx="6"/>
            <a:endCxn id="68" idx="2"/>
          </p:cNvCxnSpPr>
          <p:nvPr/>
        </p:nvCxnSpPr>
        <p:spPr bwMode="auto">
          <a:xfrm>
            <a:off x="5686017" y="1297558"/>
            <a:ext cx="2194592" cy="2537510"/>
          </a:xfrm>
          <a:prstGeom prst="bentConnector3">
            <a:avLst>
              <a:gd name="adj1" fmla="val 89855"/>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1" name="コネクタ: カギ線 120">
            <a:extLst>
              <a:ext uri="{FF2B5EF4-FFF2-40B4-BE49-F238E27FC236}">
                <a16:creationId xmlns:a16="http://schemas.microsoft.com/office/drawing/2014/main" id="{32687D9F-7B2F-4B33-A752-AFDFC40805B9}"/>
              </a:ext>
            </a:extLst>
          </p:cNvPr>
          <p:cNvCxnSpPr>
            <a:cxnSpLocks/>
            <a:stCxn id="42" idx="6"/>
            <a:endCxn id="10" idx="2"/>
          </p:cNvCxnSpPr>
          <p:nvPr/>
        </p:nvCxnSpPr>
        <p:spPr bwMode="auto">
          <a:xfrm flipV="1">
            <a:off x="7314532" y="1298359"/>
            <a:ext cx="566345" cy="3118312"/>
          </a:xfrm>
          <a:prstGeom prst="bentConnector3">
            <a:avLst>
              <a:gd name="adj1" fmla="val 4017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5" name="コネクタ: カギ線 124">
            <a:extLst>
              <a:ext uri="{FF2B5EF4-FFF2-40B4-BE49-F238E27FC236}">
                <a16:creationId xmlns:a16="http://schemas.microsoft.com/office/drawing/2014/main" id="{616D5E78-BE32-4A88-BB27-3C678A4ABD61}"/>
              </a:ext>
            </a:extLst>
          </p:cNvPr>
          <p:cNvCxnSpPr>
            <a:cxnSpLocks/>
            <a:stCxn id="40" idx="6"/>
            <a:endCxn id="10" idx="2"/>
          </p:cNvCxnSpPr>
          <p:nvPr/>
        </p:nvCxnSpPr>
        <p:spPr bwMode="auto">
          <a:xfrm flipV="1">
            <a:off x="7300827" y="1298359"/>
            <a:ext cx="580050" cy="562874"/>
          </a:xfrm>
          <a:prstGeom prst="bentConnector3">
            <a:avLst>
              <a:gd name="adj1" fmla="val 41775"/>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07" name="正方形/長方形 106">
            <a:extLst>
              <a:ext uri="{FF2B5EF4-FFF2-40B4-BE49-F238E27FC236}">
                <a16:creationId xmlns:a16="http://schemas.microsoft.com/office/drawing/2014/main" id="{4F36A7A5-4063-4D46-8565-14B3267E70CB}"/>
              </a:ext>
            </a:extLst>
          </p:cNvPr>
          <p:cNvSpPr/>
          <p:nvPr/>
        </p:nvSpPr>
        <p:spPr>
          <a:xfrm>
            <a:off x="7803717" y="2656080"/>
            <a:ext cx="984565"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APP</a:t>
            </a:r>
          </a:p>
        </p:txBody>
      </p:sp>
      <p:sp>
        <p:nvSpPr>
          <p:cNvPr id="108" name="正方形/長方形 107">
            <a:extLst>
              <a:ext uri="{FF2B5EF4-FFF2-40B4-BE49-F238E27FC236}">
                <a16:creationId xmlns:a16="http://schemas.microsoft.com/office/drawing/2014/main" id="{6FFCB7B0-E004-4910-877D-725457BC4841}"/>
              </a:ext>
            </a:extLst>
          </p:cNvPr>
          <p:cNvSpPr/>
          <p:nvPr/>
        </p:nvSpPr>
        <p:spPr>
          <a:xfrm>
            <a:off x="522492" y="2656080"/>
            <a:ext cx="68057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IoT</a:t>
            </a:r>
          </a:p>
        </p:txBody>
      </p:sp>
      <p:sp>
        <p:nvSpPr>
          <p:cNvPr id="109" name="正方形/長方形 108">
            <a:extLst>
              <a:ext uri="{FF2B5EF4-FFF2-40B4-BE49-F238E27FC236}">
                <a16:creationId xmlns:a16="http://schemas.microsoft.com/office/drawing/2014/main" id="{80C3E616-3294-4E11-9F0E-F03C20A98996}"/>
              </a:ext>
            </a:extLst>
          </p:cNvPr>
          <p:cNvSpPr/>
          <p:nvPr/>
        </p:nvSpPr>
        <p:spPr>
          <a:xfrm>
            <a:off x="464986" y="1418670"/>
            <a:ext cx="77296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err="1">
                <a:ln>
                  <a:noFill/>
                </a:ln>
                <a:solidFill>
                  <a:srgbClr val="000000"/>
                </a:solidFill>
                <a:effectLst/>
                <a:uLnTx/>
                <a:uFillTx/>
                <a:latin typeface="メイリオ"/>
                <a:ea typeface="メイリオ"/>
                <a:cs typeface="+mn-cs"/>
              </a:rPr>
              <a:t>SoR</a:t>
            </a:r>
            <a:endPar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11" name="正方形/長方形 110">
            <a:extLst>
              <a:ext uri="{FF2B5EF4-FFF2-40B4-BE49-F238E27FC236}">
                <a16:creationId xmlns:a16="http://schemas.microsoft.com/office/drawing/2014/main" id="{5A1C5A95-5B20-4F2E-9F6B-1B2C588C9798}"/>
              </a:ext>
            </a:extLst>
          </p:cNvPr>
          <p:cNvSpPr/>
          <p:nvPr/>
        </p:nvSpPr>
        <p:spPr>
          <a:xfrm>
            <a:off x="343577" y="3951721"/>
            <a:ext cx="105349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Social</a:t>
            </a:r>
          </a:p>
        </p:txBody>
      </p:sp>
      <p:sp>
        <p:nvSpPr>
          <p:cNvPr id="112" name="正方形/長方形 111">
            <a:extLst>
              <a:ext uri="{FF2B5EF4-FFF2-40B4-BE49-F238E27FC236}">
                <a16:creationId xmlns:a16="http://schemas.microsoft.com/office/drawing/2014/main" id="{44455F4B-EA70-4C6F-A160-55863F988116}"/>
              </a:ext>
            </a:extLst>
          </p:cNvPr>
          <p:cNvSpPr/>
          <p:nvPr/>
        </p:nvSpPr>
        <p:spPr>
          <a:xfrm>
            <a:off x="7722005" y="1404696"/>
            <a:ext cx="1199367"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Desktop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APP</a:t>
            </a:r>
          </a:p>
        </p:txBody>
      </p:sp>
      <p:sp>
        <p:nvSpPr>
          <p:cNvPr id="113" name="正方形/長方形 112">
            <a:extLst>
              <a:ext uri="{FF2B5EF4-FFF2-40B4-BE49-F238E27FC236}">
                <a16:creationId xmlns:a16="http://schemas.microsoft.com/office/drawing/2014/main" id="{AFCA2636-8B22-49B4-BFC5-446E060CD1EE}"/>
              </a:ext>
            </a:extLst>
          </p:cNvPr>
          <p:cNvSpPr/>
          <p:nvPr/>
        </p:nvSpPr>
        <p:spPr>
          <a:xfrm>
            <a:off x="7684608" y="3970865"/>
            <a:ext cx="1210588"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Browser</a:t>
            </a:r>
            <a:endParaRPr kumimoji="1" lang="ja-JP" altLang="en-US" sz="20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14" name="正方形/長方形 113">
            <a:extLst>
              <a:ext uri="{FF2B5EF4-FFF2-40B4-BE49-F238E27FC236}">
                <a16:creationId xmlns:a16="http://schemas.microsoft.com/office/drawing/2014/main" id="{5C90E72B-99BE-40A9-8216-AE1298240CBF}"/>
              </a:ext>
            </a:extLst>
          </p:cNvPr>
          <p:cNvSpPr/>
          <p:nvPr/>
        </p:nvSpPr>
        <p:spPr bwMode="auto">
          <a:xfrm>
            <a:off x="252982" y="424750"/>
            <a:ext cx="1476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rgbClr val="FFFFFF"/>
                </a:solidFill>
                <a:effectLst/>
                <a:uLnTx/>
                <a:uFillTx/>
                <a:latin typeface="メイリオ"/>
                <a:ea typeface="メイリオ"/>
                <a:cs typeface="+mn-cs"/>
              </a:rPr>
              <a:t>Data</a:t>
            </a:r>
            <a:r>
              <a:rPr kumimoji="0" lang="ja-JP" altLang="en-US" sz="1800" b="0" i="0" u="none" strike="noStrike" kern="0" cap="none" spc="0" normalizeH="0" baseline="0" noProof="0" dirty="0">
                <a:ln>
                  <a:noFill/>
                </a:ln>
                <a:solidFill>
                  <a:srgbClr val="FFFFFF"/>
                </a:solidFill>
                <a:effectLst/>
                <a:uLnTx/>
                <a:uFillTx/>
                <a:latin typeface="メイリオ"/>
                <a:ea typeface="メイリオ"/>
                <a:cs typeface="+mn-cs"/>
              </a:rPr>
              <a:t> </a:t>
            </a:r>
            <a:r>
              <a:rPr kumimoji="0" lang="en-US" altLang="ja-JP" sz="1800" b="0" i="0" u="none" strike="noStrike" kern="0" cap="none" spc="0" normalizeH="0" baseline="0" noProof="0" dirty="0">
                <a:ln>
                  <a:noFill/>
                </a:ln>
                <a:solidFill>
                  <a:srgbClr val="FFFFFF"/>
                </a:solidFill>
                <a:effectLst/>
                <a:uLnTx/>
                <a:uFillTx/>
                <a:latin typeface="メイリオ"/>
                <a:ea typeface="メイリオ"/>
                <a:cs typeface="+mn-cs"/>
              </a:rPr>
              <a:t>Source</a:t>
            </a:r>
          </a:p>
        </p:txBody>
      </p:sp>
      <p:sp>
        <p:nvSpPr>
          <p:cNvPr id="115" name="正方形/長方形 114">
            <a:extLst>
              <a:ext uri="{FF2B5EF4-FFF2-40B4-BE49-F238E27FC236}">
                <a16:creationId xmlns:a16="http://schemas.microsoft.com/office/drawing/2014/main" id="{8ACFA7D0-43DC-473A-A4D5-F607F20FFF2D}"/>
              </a:ext>
            </a:extLst>
          </p:cNvPr>
          <p:cNvSpPr/>
          <p:nvPr/>
        </p:nvSpPr>
        <p:spPr bwMode="auto">
          <a:xfrm>
            <a:off x="7648977" y="423978"/>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ea typeface="メイリオ"/>
                <a:cs typeface="+mn-cs"/>
              </a:rPr>
              <a:t>Consumer</a:t>
            </a:r>
          </a:p>
        </p:txBody>
      </p:sp>
      <p:sp>
        <p:nvSpPr>
          <p:cNvPr id="116" name="正方形/長方形 115">
            <a:extLst>
              <a:ext uri="{FF2B5EF4-FFF2-40B4-BE49-F238E27FC236}">
                <a16:creationId xmlns:a16="http://schemas.microsoft.com/office/drawing/2014/main" id="{5C03F2FD-1FCE-426F-9B43-8D87694E52E1}"/>
              </a:ext>
            </a:extLst>
          </p:cNvPr>
          <p:cNvSpPr/>
          <p:nvPr/>
        </p:nvSpPr>
        <p:spPr bwMode="auto">
          <a:xfrm>
            <a:off x="6128515" y="424901"/>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ea typeface="メイリオ"/>
                <a:cs typeface="+mn-cs"/>
              </a:rPr>
              <a:t>Publish</a:t>
            </a:r>
          </a:p>
        </p:txBody>
      </p:sp>
      <p:sp>
        <p:nvSpPr>
          <p:cNvPr id="118" name="正方形/長方形 117">
            <a:extLst>
              <a:ext uri="{FF2B5EF4-FFF2-40B4-BE49-F238E27FC236}">
                <a16:creationId xmlns:a16="http://schemas.microsoft.com/office/drawing/2014/main" id="{DE73FCAA-CDB7-4E58-BD3F-144D8CC0080E}"/>
              </a:ext>
            </a:extLst>
          </p:cNvPr>
          <p:cNvSpPr/>
          <p:nvPr/>
        </p:nvSpPr>
        <p:spPr bwMode="auto">
          <a:xfrm>
            <a:off x="4489120" y="414018"/>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ea typeface="メイリオ"/>
                <a:cs typeface="+mn-cs"/>
              </a:rPr>
              <a:t>AI</a:t>
            </a:r>
            <a:r>
              <a:rPr kumimoji="0" lang="ja-JP" altLang="en-US" sz="2000" b="0" i="0" u="none" strike="noStrike" kern="0" cap="none" spc="0" normalizeH="0" baseline="0" noProof="0" dirty="0">
                <a:ln>
                  <a:noFill/>
                </a:ln>
                <a:solidFill>
                  <a:srgbClr val="FFFFFF"/>
                </a:solidFill>
                <a:effectLst/>
                <a:uLnTx/>
                <a:uFillTx/>
                <a:latin typeface="メイリオ"/>
                <a:ea typeface="メイリオ"/>
                <a:cs typeface="+mn-cs"/>
              </a:rPr>
              <a:t> </a:t>
            </a:r>
            <a:r>
              <a:rPr kumimoji="0" lang="en-US" altLang="ja-JP" sz="2000" b="0" i="0" u="none" strike="noStrike" kern="0" cap="none" spc="0" normalizeH="0" baseline="0" noProof="0" dirty="0">
                <a:ln>
                  <a:noFill/>
                </a:ln>
                <a:solidFill>
                  <a:srgbClr val="FFFFFF"/>
                </a:solidFill>
                <a:effectLst/>
                <a:uLnTx/>
                <a:uFillTx/>
                <a:latin typeface="メイリオ"/>
                <a:ea typeface="メイリオ"/>
                <a:cs typeface="+mn-cs"/>
              </a:rPr>
              <a:t>Predict</a:t>
            </a:r>
          </a:p>
        </p:txBody>
      </p:sp>
      <p:sp>
        <p:nvSpPr>
          <p:cNvPr id="119" name="正方形/長方形 118">
            <a:extLst>
              <a:ext uri="{FF2B5EF4-FFF2-40B4-BE49-F238E27FC236}">
                <a16:creationId xmlns:a16="http://schemas.microsoft.com/office/drawing/2014/main" id="{4B83ACE9-B4E0-4FDC-B2B4-B354D4E9E70C}"/>
              </a:ext>
            </a:extLst>
          </p:cNvPr>
          <p:cNvSpPr/>
          <p:nvPr/>
        </p:nvSpPr>
        <p:spPr>
          <a:xfrm>
            <a:off x="1723687" y="1757026"/>
            <a:ext cx="73904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ETL</a:t>
            </a:r>
          </a:p>
        </p:txBody>
      </p:sp>
      <p:sp>
        <p:nvSpPr>
          <p:cNvPr id="120" name="正方形/長方形 119">
            <a:extLst>
              <a:ext uri="{FF2B5EF4-FFF2-40B4-BE49-F238E27FC236}">
                <a16:creationId xmlns:a16="http://schemas.microsoft.com/office/drawing/2014/main" id="{7D3D7B5B-89B9-460D-A09E-6C45958AD735}"/>
              </a:ext>
            </a:extLst>
          </p:cNvPr>
          <p:cNvSpPr/>
          <p:nvPr/>
        </p:nvSpPr>
        <p:spPr>
          <a:xfrm>
            <a:off x="2433162" y="526743"/>
            <a:ext cx="174329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DWH</a:t>
            </a:r>
            <a:r>
              <a:rPr kumimoji="1" lang="ja-JP" altLang="en-US" sz="2400" b="0" i="0" u="none" strike="noStrike" kern="1200" cap="none" spc="0" normalizeH="0" baseline="0" noProof="0" dirty="0">
                <a:ln>
                  <a:noFill/>
                </a:ln>
                <a:solidFill>
                  <a:srgbClr val="000000"/>
                </a:solidFill>
                <a:effectLst/>
                <a:uLnTx/>
                <a:uFillTx/>
                <a:latin typeface="メイリオ"/>
                <a:ea typeface="メイリオ"/>
                <a:cs typeface="+mn-cs"/>
              </a:rPr>
              <a:t>／</a:t>
            </a: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DM</a:t>
            </a:r>
          </a:p>
        </p:txBody>
      </p:sp>
      <p:sp>
        <p:nvSpPr>
          <p:cNvPr id="122" name="正方形/長方形 121">
            <a:extLst>
              <a:ext uri="{FF2B5EF4-FFF2-40B4-BE49-F238E27FC236}">
                <a16:creationId xmlns:a16="http://schemas.microsoft.com/office/drawing/2014/main" id="{79BE4445-D783-405C-9D20-AB557D3048D6}"/>
              </a:ext>
            </a:extLst>
          </p:cNvPr>
          <p:cNvSpPr/>
          <p:nvPr/>
        </p:nvSpPr>
        <p:spPr>
          <a:xfrm>
            <a:off x="6016004" y="2404903"/>
            <a:ext cx="118506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Report</a:t>
            </a:r>
          </a:p>
        </p:txBody>
      </p:sp>
      <p:sp>
        <p:nvSpPr>
          <p:cNvPr id="123" name="正方形/長方形 122">
            <a:extLst>
              <a:ext uri="{FF2B5EF4-FFF2-40B4-BE49-F238E27FC236}">
                <a16:creationId xmlns:a16="http://schemas.microsoft.com/office/drawing/2014/main" id="{F964582F-E3B6-473A-8252-0CDEE7F5A4C2}"/>
              </a:ext>
            </a:extLst>
          </p:cNvPr>
          <p:cNvSpPr/>
          <p:nvPr/>
        </p:nvSpPr>
        <p:spPr>
          <a:xfrm>
            <a:off x="6017438" y="1355526"/>
            <a:ext cx="699230"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API</a:t>
            </a:r>
          </a:p>
        </p:txBody>
      </p:sp>
      <p:sp>
        <p:nvSpPr>
          <p:cNvPr id="124" name="正方形/長方形 123">
            <a:extLst>
              <a:ext uri="{FF2B5EF4-FFF2-40B4-BE49-F238E27FC236}">
                <a16:creationId xmlns:a16="http://schemas.microsoft.com/office/drawing/2014/main" id="{168092EF-5794-43F3-AF09-C988C8E20AC0}"/>
              </a:ext>
            </a:extLst>
          </p:cNvPr>
          <p:cNvSpPr/>
          <p:nvPr/>
        </p:nvSpPr>
        <p:spPr>
          <a:xfrm>
            <a:off x="6046655" y="3908417"/>
            <a:ext cx="51488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BI</a:t>
            </a:r>
          </a:p>
        </p:txBody>
      </p:sp>
      <p:graphicFrame>
        <p:nvGraphicFramePr>
          <p:cNvPr id="126" name="図表 125">
            <a:extLst>
              <a:ext uri="{FF2B5EF4-FFF2-40B4-BE49-F238E27FC236}">
                <a16:creationId xmlns:a16="http://schemas.microsoft.com/office/drawing/2014/main" id="{B8AEE609-3AD4-44DE-8701-B9034A62DFCA}"/>
              </a:ext>
            </a:extLst>
          </p:cNvPr>
          <p:cNvGraphicFramePr/>
          <p:nvPr>
            <p:extLst/>
          </p:nvPr>
        </p:nvGraphicFramePr>
        <p:xfrm>
          <a:off x="2535130" y="2659915"/>
          <a:ext cx="3449105" cy="2452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7" name="正方形/長方形 126">
            <a:extLst>
              <a:ext uri="{FF2B5EF4-FFF2-40B4-BE49-F238E27FC236}">
                <a16:creationId xmlns:a16="http://schemas.microsoft.com/office/drawing/2014/main" id="{DB8395AF-2D24-443E-B977-EDDF2CAEA735}"/>
              </a:ext>
            </a:extLst>
          </p:cNvPr>
          <p:cNvSpPr/>
          <p:nvPr/>
        </p:nvSpPr>
        <p:spPr bwMode="auto">
          <a:xfrm>
            <a:off x="3537173" y="2351167"/>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ea typeface="メイリオ"/>
                <a:cs typeface="+mn-cs"/>
              </a:rPr>
              <a:t>AI</a:t>
            </a:r>
            <a:r>
              <a:rPr kumimoji="0" lang="ja-JP" altLang="en-US" sz="2000" b="0" i="0" u="none" strike="noStrike" kern="0" cap="none" spc="0" normalizeH="0" baseline="0" noProof="0" dirty="0">
                <a:ln>
                  <a:noFill/>
                </a:ln>
                <a:solidFill>
                  <a:srgbClr val="FFFFFF"/>
                </a:solidFill>
                <a:effectLst/>
                <a:uLnTx/>
                <a:uFillTx/>
                <a:latin typeface="メイリオ"/>
                <a:ea typeface="メイリオ"/>
                <a:cs typeface="+mn-cs"/>
              </a:rPr>
              <a:t> </a:t>
            </a:r>
            <a:r>
              <a:rPr kumimoji="0" lang="en-US" altLang="ja-JP" sz="2000" b="0" i="0" u="none" strike="noStrike" kern="0" cap="none" spc="0" normalizeH="0" baseline="0" noProof="0" dirty="0">
                <a:ln>
                  <a:noFill/>
                </a:ln>
                <a:solidFill>
                  <a:srgbClr val="FFFFFF"/>
                </a:solidFill>
                <a:effectLst/>
                <a:uLnTx/>
                <a:uFillTx/>
                <a:latin typeface="メイリオ"/>
                <a:ea typeface="メイリオ"/>
                <a:cs typeface="+mn-cs"/>
              </a:rPr>
              <a:t>Train</a:t>
            </a:r>
          </a:p>
        </p:txBody>
      </p:sp>
      <p:grpSp>
        <p:nvGrpSpPr>
          <p:cNvPr id="128" name="グループ化 127">
            <a:extLst>
              <a:ext uri="{FF2B5EF4-FFF2-40B4-BE49-F238E27FC236}">
                <a16:creationId xmlns:a16="http://schemas.microsoft.com/office/drawing/2014/main" id="{A2BC742F-EC77-4271-A844-A99F76FA1C1E}"/>
              </a:ext>
            </a:extLst>
          </p:cNvPr>
          <p:cNvGrpSpPr/>
          <p:nvPr/>
        </p:nvGrpSpPr>
        <p:grpSpPr>
          <a:xfrm>
            <a:off x="3783050" y="3189390"/>
            <a:ext cx="990977" cy="1040545"/>
            <a:chOff x="3800634" y="2855287"/>
            <a:chExt cx="990977" cy="1040545"/>
          </a:xfrm>
        </p:grpSpPr>
        <p:sp>
          <p:nvSpPr>
            <p:cNvPr id="129" name="円/楕円 130">
              <a:extLst>
                <a:ext uri="{FF2B5EF4-FFF2-40B4-BE49-F238E27FC236}">
                  <a16:creationId xmlns:a16="http://schemas.microsoft.com/office/drawing/2014/main" id="{56F57A57-1890-4AFF-AD85-DF85E50751F8}"/>
                </a:ext>
              </a:extLst>
            </p:cNvPr>
            <p:cNvSpPr/>
            <p:nvPr/>
          </p:nvSpPr>
          <p:spPr bwMode="auto">
            <a:xfrm>
              <a:off x="3816085" y="3155417"/>
              <a:ext cx="953548" cy="340837"/>
            </a:xfrm>
            <a:prstGeom prst="ellipse">
              <a:avLst/>
            </a:prstGeom>
            <a:solidFill>
              <a:srgbClr val="D6E8FF"/>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4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130" name="グループ化 129">
              <a:extLst>
                <a:ext uri="{FF2B5EF4-FFF2-40B4-BE49-F238E27FC236}">
                  <a16:creationId xmlns:a16="http://schemas.microsoft.com/office/drawing/2014/main" id="{8CFB8448-145E-4B71-AE2F-863148C087CD}"/>
                </a:ext>
              </a:extLst>
            </p:cNvPr>
            <p:cNvGrpSpPr>
              <a:grpSpLocks noChangeAspect="1"/>
            </p:cNvGrpSpPr>
            <p:nvPr/>
          </p:nvGrpSpPr>
          <p:grpSpPr>
            <a:xfrm>
              <a:off x="4010843" y="2855287"/>
              <a:ext cx="575769" cy="576876"/>
              <a:chOff x="-1912938" y="1382713"/>
              <a:chExt cx="1651000" cy="1654175"/>
            </a:xfrm>
          </p:grpSpPr>
          <p:sp>
            <p:nvSpPr>
              <p:cNvPr id="132" name="Freeform 24">
                <a:extLst>
                  <a:ext uri="{FF2B5EF4-FFF2-40B4-BE49-F238E27FC236}">
                    <a16:creationId xmlns:a16="http://schemas.microsoft.com/office/drawing/2014/main" id="{717CCD07-6B69-4135-88EE-3513D99A7206}"/>
                  </a:ext>
                </a:extLst>
              </p:cNvPr>
              <p:cNvSpPr>
                <a:spLocks noChangeAspect="1"/>
              </p:cNvSpPr>
              <p:nvPr/>
            </p:nvSpPr>
            <p:spPr bwMode="auto">
              <a:xfrm>
                <a:off x="-1912938" y="1382713"/>
                <a:ext cx="1651000" cy="1654175"/>
              </a:xfrm>
              <a:custGeom>
                <a:avLst/>
                <a:gdLst>
                  <a:gd name="T0" fmla="*/ 416 w 437"/>
                  <a:gd name="T1" fmla="*/ 33 h 438"/>
                  <a:gd name="T2" fmla="*/ 386 w 437"/>
                  <a:gd name="T3" fmla="*/ 0 h 438"/>
                  <a:gd name="T4" fmla="*/ 357 w 437"/>
                  <a:gd name="T5" fmla="*/ 0 h 438"/>
                  <a:gd name="T6" fmla="*/ 328 w 437"/>
                  <a:gd name="T7" fmla="*/ 0 h 438"/>
                  <a:gd name="T8" fmla="*/ 298 w 437"/>
                  <a:gd name="T9" fmla="*/ 0 h 438"/>
                  <a:gd name="T10" fmla="*/ 269 w 437"/>
                  <a:gd name="T11" fmla="*/ 0 h 438"/>
                  <a:gd name="T12" fmla="*/ 240 w 437"/>
                  <a:gd name="T13" fmla="*/ 0 h 438"/>
                  <a:gd name="T14" fmla="*/ 211 w 437"/>
                  <a:gd name="T15" fmla="*/ 0 h 438"/>
                  <a:gd name="T16" fmla="*/ 181 w 437"/>
                  <a:gd name="T17" fmla="*/ 0 h 438"/>
                  <a:gd name="T18" fmla="*/ 152 w 437"/>
                  <a:gd name="T19" fmla="*/ 0 h 438"/>
                  <a:gd name="T20" fmla="*/ 123 w 437"/>
                  <a:gd name="T21" fmla="*/ 0 h 438"/>
                  <a:gd name="T22" fmla="*/ 94 w 437"/>
                  <a:gd name="T23" fmla="*/ 0 h 438"/>
                  <a:gd name="T24" fmla="*/ 64 w 437"/>
                  <a:gd name="T25" fmla="*/ 0 h 438"/>
                  <a:gd name="T26" fmla="*/ 35 w 437"/>
                  <a:gd name="T27" fmla="*/ 0 h 438"/>
                  <a:gd name="T28" fmla="*/ 20 w 437"/>
                  <a:gd name="T29" fmla="*/ 36 h 438"/>
                  <a:gd name="T30" fmla="*/ 20 w 437"/>
                  <a:gd name="T31" fmla="*/ 66 h 438"/>
                  <a:gd name="T32" fmla="*/ 20 w 437"/>
                  <a:gd name="T33" fmla="*/ 95 h 438"/>
                  <a:gd name="T34" fmla="*/ 20 w 437"/>
                  <a:gd name="T35" fmla="*/ 124 h 438"/>
                  <a:gd name="T36" fmla="*/ 20 w 437"/>
                  <a:gd name="T37" fmla="*/ 153 h 438"/>
                  <a:gd name="T38" fmla="*/ 20 w 437"/>
                  <a:gd name="T39" fmla="*/ 183 h 438"/>
                  <a:gd name="T40" fmla="*/ 20 w 437"/>
                  <a:gd name="T41" fmla="*/ 212 h 438"/>
                  <a:gd name="T42" fmla="*/ 20 w 437"/>
                  <a:gd name="T43" fmla="*/ 241 h 438"/>
                  <a:gd name="T44" fmla="*/ 20 w 437"/>
                  <a:gd name="T45" fmla="*/ 270 h 438"/>
                  <a:gd name="T46" fmla="*/ 20 w 437"/>
                  <a:gd name="T47" fmla="*/ 300 h 438"/>
                  <a:gd name="T48" fmla="*/ 20 w 437"/>
                  <a:gd name="T49" fmla="*/ 329 h 438"/>
                  <a:gd name="T50" fmla="*/ 20 w 437"/>
                  <a:gd name="T51" fmla="*/ 358 h 438"/>
                  <a:gd name="T52" fmla="*/ 20 w 437"/>
                  <a:gd name="T53" fmla="*/ 387 h 438"/>
                  <a:gd name="T54" fmla="*/ 20 w 437"/>
                  <a:gd name="T55" fmla="*/ 405 h 438"/>
                  <a:gd name="T56" fmla="*/ 50 w 437"/>
                  <a:gd name="T57" fmla="*/ 438 h 438"/>
                  <a:gd name="T58" fmla="*/ 79 w 437"/>
                  <a:gd name="T59" fmla="*/ 438 h 438"/>
                  <a:gd name="T60" fmla="*/ 108 w 437"/>
                  <a:gd name="T61" fmla="*/ 438 h 438"/>
                  <a:gd name="T62" fmla="*/ 137 w 437"/>
                  <a:gd name="T63" fmla="*/ 438 h 438"/>
                  <a:gd name="T64" fmla="*/ 167 w 437"/>
                  <a:gd name="T65" fmla="*/ 438 h 438"/>
                  <a:gd name="T66" fmla="*/ 196 w 437"/>
                  <a:gd name="T67" fmla="*/ 438 h 438"/>
                  <a:gd name="T68" fmla="*/ 225 w 437"/>
                  <a:gd name="T69" fmla="*/ 438 h 438"/>
                  <a:gd name="T70" fmla="*/ 254 w 437"/>
                  <a:gd name="T71" fmla="*/ 438 h 438"/>
                  <a:gd name="T72" fmla="*/ 284 w 437"/>
                  <a:gd name="T73" fmla="*/ 438 h 438"/>
                  <a:gd name="T74" fmla="*/ 313 w 437"/>
                  <a:gd name="T75" fmla="*/ 438 h 438"/>
                  <a:gd name="T76" fmla="*/ 342 w 437"/>
                  <a:gd name="T77" fmla="*/ 438 h 438"/>
                  <a:gd name="T78" fmla="*/ 371 w 437"/>
                  <a:gd name="T79" fmla="*/ 438 h 438"/>
                  <a:gd name="T80" fmla="*/ 401 w 437"/>
                  <a:gd name="T81" fmla="*/ 438 h 438"/>
                  <a:gd name="T82" fmla="*/ 416 w 437"/>
                  <a:gd name="T83" fmla="*/ 402 h 438"/>
                  <a:gd name="T84" fmla="*/ 416 w 437"/>
                  <a:gd name="T85" fmla="*/ 372 h 438"/>
                  <a:gd name="T86" fmla="*/ 416 w 437"/>
                  <a:gd name="T87" fmla="*/ 343 h 438"/>
                  <a:gd name="T88" fmla="*/ 416 w 437"/>
                  <a:gd name="T89" fmla="*/ 314 h 438"/>
                  <a:gd name="T90" fmla="*/ 416 w 437"/>
                  <a:gd name="T91" fmla="*/ 285 h 438"/>
                  <a:gd name="T92" fmla="*/ 416 w 437"/>
                  <a:gd name="T93" fmla="*/ 255 h 438"/>
                  <a:gd name="T94" fmla="*/ 416 w 437"/>
                  <a:gd name="T95" fmla="*/ 226 h 438"/>
                  <a:gd name="T96" fmla="*/ 416 w 437"/>
                  <a:gd name="T97" fmla="*/ 197 h 438"/>
                  <a:gd name="T98" fmla="*/ 416 w 437"/>
                  <a:gd name="T99" fmla="*/ 168 h 438"/>
                  <a:gd name="T100" fmla="*/ 416 w 437"/>
                  <a:gd name="T101" fmla="*/ 138 h 438"/>
                  <a:gd name="T102" fmla="*/ 416 w 437"/>
                  <a:gd name="T103" fmla="*/ 109 h 438"/>
                  <a:gd name="T104" fmla="*/ 416 w 437"/>
                  <a:gd name="T105" fmla="*/ 80 h 438"/>
                  <a:gd name="T106" fmla="*/ 416 w 437"/>
                  <a:gd name="T107" fmla="*/ 5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38">
                    <a:moveTo>
                      <a:pt x="437" y="51"/>
                    </a:moveTo>
                    <a:cubicBezTo>
                      <a:pt x="437" y="36"/>
                      <a:pt x="437" y="36"/>
                      <a:pt x="437" y="36"/>
                    </a:cubicBezTo>
                    <a:cubicBezTo>
                      <a:pt x="416" y="36"/>
                      <a:pt x="416" y="36"/>
                      <a:pt x="416" y="36"/>
                    </a:cubicBezTo>
                    <a:cubicBezTo>
                      <a:pt x="416" y="33"/>
                      <a:pt x="416" y="33"/>
                      <a:pt x="416" y="33"/>
                    </a:cubicBezTo>
                    <a:cubicBezTo>
                      <a:pt x="416" y="26"/>
                      <a:pt x="411" y="21"/>
                      <a:pt x="404" y="21"/>
                    </a:cubicBezTo>
                    <a:cubicBezTo>
                      <a:pt x="401" y="21"/>
                      <a:pt x="401" y="21"/>
                      <a:pt x="401" y="21"/>
                    </a:cubicBezTo>
                    <a:cubicBezTo>
                      <a:pt x="401" y="0"/>
                      <a:pt x="401" y="0"/>
                      <a:pt x="401" y="0"/>
                    </a:cubicBezTo>
                    <a:cubicBezTo>
                      <a:pt x="386" y="0"/>
                      <a:pt x="386" y="0"/>
                      <a:pt x="386" y="0"/>
                    </a:cubicBezTo>
                    <a:cubicBezTo>
                      <a:pt x="386" y="21"/>
                      <a:pt x="386" y="21"/>
                      <a:pt x="386" y="21"/>
                    </a:cubicBezTo>
                    <a:cubicBezTo>
                      <a:pt x="371" y="21"/>
                      <a:pt x="371" y="21"/>
                      <a:pt x="371" y="21"/>
                    </a:cubicBezTo>
                    <a:cubicBezTo>
                      <a:pt x="371" y="0"/>
                      <a:pt x="371" y="0"/>
                      <a:pt x="371" y="0"/>
                    </a:cubicBezTo>
                    <a:cubicBezTo>
                      <a:pt x="357" y="0"/>
                      <a:pt x="357" y="0"/>
                      <a:pt x="357" y="0"/>
                    </a:cubicBezTo>
                    <a:cubicBezTo>
                      <a:pt x="357" y="21"/>
                      <a:pt x="357" y="21"/>
                      <a:pt x="357" y="21"/>
                    </a:cubicBezTo>
                    <a:cubicBezTo>
                      <a:pt x="342" y="21"/>
                      <a:pt x="342" y="21"/>
                      <a:pt x="342" y="21"/>
                    </a:cubicBezTo>
                    <a:cubicBezTo>
                      <a:pt x="342" y="0"/>
                      <a:pt x="342" y="0"/>
                      <a:pt x="342" y="0"/>
                    </a:cubicBezTo>
                    <a:cubicBezTo>
                      <a:pt x="328" y="0"/>
                      <a:pt x="328" y="0"/>
                      <a:pt x="328" y="0"/>
                    </a:cubicBezTo>
                    <a:cubicBezTo>
                      <a:pt x="328" y="21"/>
                      <a:pt x="328" y="21"/>
                      <a:pt x="328" y="21"/>
                    </a:cubicBezTo>
                    <a:cubicBezTo>
                      <a:pt x="313" y="21"/>
                      <a:pt x="313" y="21"/>
                      <a:pt x="313" y="21"/>
                    </a:cubicBezTo>
                    <a:cubicBezTo>
                      <a:pt x="313" y="0"/>
                      <a:pt x="313" y="0"/>
                      <a:pt x="313" y="0"/>
                    </a:cubicBezTo>
                    <a:cubicBezTo>
                      <a:pt x="298" y="0"/>
                      <a:pt x="298" y="0"/>
                      <a:pt x="298" y="0"/>
                    </a:cubicBezTo>
                    <a:cubicBezTo>
                      <a:pt x="298" y="21"/>
                      <a:pt x="298" y="21"/>
                      <a:pt x="298" y="21"/>
                    </a:cubicBezTo>
                    <a:cubicBezTo>
                      <a:pt x="284" y="21"/>
                      <a:pt x="284" y="21"/>
                      <a:pt x="284" y="21"/>
                    </a:cubicBezTo>
                    <a:cubicBezTo>
                      <a:pt x="284" y="0"/>
                      <a:pt x="284" y="0"/>
                      <a:pt x="284" y="0"/>
                    </a:cubicBezTo>
                    <a:cubicBezTo>
                      <a:pt x="269" y="0"/>
                      <a:pt x="269" y="0"/>
                      <a:pt x="269" y="0"/>
                    </a:cubicBezTo>
                    <a:cubicBezTo>
                      <a:pt x="269" y="21"/>
                      <a:pt x="269" y="21"/>
                      <a:pt x="269" y="21"/>
                    </a:cubicBezTo>
                    <a:cubicBezTo>
                      <a:pt x="254" y="21"/>
                      <a:pt x="254" y="21"/>
                      <a:pt x="254" y="21"/>
                    </a:cubicBezTo>
                    <a:cubicBezTo>
                      <a:pt x="254" y="0"/>
                      <a:pt x="254" y="0"/>
                      <a:pt x="254" y="0"/>
                    </a:cubicBezTo>
                    <a:cubicBezTo>
                      <a:pt x="240" y="0"/>
                      <a:pt x="240" y="0"/>
                      <a:pt x="240" y="0"/>
                    </a:cubicBezTo>
                    <a:cubicBezTo>
                      <a:pt x="240" y="21"/>
                      <a:pt x="240" y="21"/>
                      <a:pt x="240" y="21"/>
                    </a:cubicBezTo>
                    <a:cubicBezTo>
                      <a:pt x="225" y="21"/>
                      <a:pt x="225" y="21"/>
                      <a:pt x="225" y="21"/>
                    </a:cubicBezTo>
                    <a:cubicBezTo>
                      <a:pt x="225" y="0"/>
                      <a:pt x="225" y="0"/>
                      <a:pt x="225" y="0"/>
                    </a:cubicBezTo>
                    <a:cubicBezTo>
                      <a:pt x="211" y="0"/>
                      <a:pt x="211" y="0"/>
                      <a:pt x="211" y="0"/>
                    </a:cubicBezTo>
                    <a:cubicBezTo>
                      <a:pt x="211" y="21"/>
                      <a:pt x="211" y="21"/>
                      <a:pt x="211" y="21"/>
                    </a:cubicBezTo>
                    <a:cubicBezTo>
                      <a:pt x="196" y="21"/>
                      <a:pt x="196" y="21"/>
                      <a:pt x="196" y="21"/>
                    </a:cubicBezTo>
                    <a:cubicBezTo>
                      <a:pt x="196" y="0"/>
                      <a:pt x="196" y="0"/>
                      <a:pt x="196" y="0"/>
                    </a:cubicBezTo>
                    <a:cubicBezTo>
                      <a:pt x="181" y="0"/>
                      <a:pt x="181" y="0"/>
                      <a:pt x="181" y="0"/>
                    </a:cubicBezTo>
                    <a:cubicBezTo>
                      <a:pt x="181" y="21"/>
                      <a:pt x="181" y="21"/>
                      <a:pt x="181" y="21"/>
                    </a:cubicBezTo>
                    <a:cubicBezTo>
                      <a:pt x="167" y="21"/>
                      <a:pt x="167" y="21"/>
                      <a:pt x="167" y="21"/>
                    </a:cubicBezTo>
                    <a:cubicBezTo>
                      <a:pt x="167" y="0"/>
                      <a:pt x="167" y="0"/>
                      <a:pt x="167" y="0"/>
                    </a:cubicBezTo>
                    <a:cubicBezTo>
                      <a:pt x="152" y="0"/>
                      <a:pt x="152" y="0"/>
                      <a:pt x="152" y="0"/>
                    </a:cubicBezTo>
                    <a:cubicBezTo>
                      <a:pt x="152" y="21"/>
                      <a:pt x="152" y="21"/>
                      <a:pt x="152" y="21"/>
                    </a:cubicBezTo>
                    <a:cubicBezTo>
                      <a:pt x="137" y="21"/>
                      <a:pt x="137" y="21"/>
                      <a:pt x="137" y="21"/>
                    </a:cubicBezTo>
                    <a:cubicBezTo>
                      <a:pt x="137" y="0"/>
                      <a:pt x="137" y="0"/>
                      <a:pt x="137" y="0"/>
                    </a:cubicBezTo>
                    <a:cubicBezTo>
                      <a:pt x="123" y="0"/>
                      <a:pt x="123" y="0"/>
                      <a:pt x="123" y="0"/>
                    </a:cubicBezTo>
                    <a:cubicBezTo>
                      <a:pt x="123" y="21"/>
                      <a:pt x="123" y="21"/>
                      <a:pt x="123" y="21"/>
                    </a:cubicBezTo>
                    <a:cubicBezTo>
                      <a:pt x="108" y="21"/>
                      <a:pt x="108" y="21"/>
                      <a:pt x="108" y="21"/>
                    </a:cubicBezTo>
                    <a:cubicBezTo>
                      <a:pt x="108" y="0"/>
                      <a:pt x="108" y="0"/>
                      <a:pt x="108" y="0"/>
                    </a:cubicBezTo>
                    <a:cubicBezTo>
                      <a:pt x="94" y="0"/>
                      <a:pt x="94" y="0"/>
                      <a:pt x="94" y="0"/>
                    </a:cubicBezTo>
                    <a:cubicBezTo>
                      <a:pt x="94" y="21"/>
                      <a:pt x="94" y="21"/>
                      <a:pt x="94" y="21"/>
                    </a:cubicBezTo>
                    <a:cubicBezTo>
                      <a:pt x="79" y="21"/>
                      <a:pt x="79" y="21"/>
                      <a:pt x="79" y="21"/>
                    </a:cubicBezTo>
                    <a:cubicBezTo>
                      <a:pt x="79" y="0"/>
                      <a:pt x="79" y="0"/>
                      <a:pt x="79" y="0"/>
                    </a:cubicBezTo>
                    <a:cubicBezTo>
                      <a:pt x="64" y="0"/>
                      <a:pt x="64" y="0"/>
                      <a:pt x="64" y="0"/>
                    </a:cubicBezTo>
                    <a:cubicBezTo>
                      <a:pt x="64" y="21"/>
                      <a:pt x="64" y="21"/>
                      <a:pt x="64" y="21"/>
                    </a:cubicBezTo>
                    <a:cubicBezTo>
                      <a:pt x="50" y="21"/>
                      <a:pt x="50" y="21"/>
                      <a:pt x="50" y="21"/>
                    </a:cubicBezTo>
                    <a:cubicBezTo>
                      <a:pt x="50" y="0"/>
                      <a:pt x="50" y="0"/>
                      <a:pt x="50" y="0"/>
                    </a:cubicBezTo>
                    <a:cubicBezTo>
                      <a:pt x="35" y="0"/>
                      <a:pt x="35" y="0"/>
                      <a:pt x="35" y="0"/>
                    </a:cubicBezTo>
                    <a:cubicBezTo>
                      <a:pt x="35" y="21"/>
                      <a:pt x="35" y="21"/>
                      <a:pt x="35" y="21"/>
                    </a:cubicBezTo>
                    <a:cubicBezTo>
                      <a:pt x="32" y="21"/>
                      <a:pt x="32" y="21"/>
                      <a:pt x="32" y="21"/>
                    </a:cubicBezTo>
                    <a:cubicBezTo>
                      <a:pt x="25" y="21"/>
                      <a:pt x="20" y="26"/>
                      <a:pt x="20" y="33"/>
                    </a:cubicBezTo>
                    <a:cubicBezTo>
                      <a:pt x="20" y="36"/>
                      <a:pt x="20" y="36"/>
                      <a:pt x="20" y="36"/>
                    </a:cubicBezTo>
                    <a:cubicBezTo>
                      <a:pt x="0" y="36"/>
                      <a:pt x="0" y="36"/>
                      <a:pt x="0" y="36"/>
                    </a:cubicBezTo>
                    <a:cubicBezTo>
                      <a:pt x="0" y="51"/>
                      <a:pt x="0" y="51"/>
                      <a:pt x="0" y="51"/>
                    </a:cubicBezTo>
                    <a:cubicBezTo>
                      <a:pt x="20" y="51"/>
                      <a:pt x="20" y="51"/>
                      <a:pt x="20" y="51"/>
                    </a:cubicBezTo>
                    <a:cubicBezTo>
                      <a:pt x="20" y="66"/>
                      <a:pt x="20" y="66"/>
                      <a:pt x="20" y="66"/>
                    </a:cubicBezTo>
                    <a:cubicBezTo>
                      <a:pt x="0" y="66"/>
                      <a:pt x="0" y="66"/>
                      <a:pt x="0" y="66"/>
                    </a:cubicBezTo>
                    <a:cubicBezTo>
                      <a:pt x="0" y="80"/>
                      <a:pt x="0" y="80"/>
                      <a:pt x="0" y="80"/>
                    </a:cubicBezTo>
                    <a:cubicBezTo>
                      <a:pt x="20" y="80"/>
                      <a:pt x="20" y="80"/>
                      <a:pt x="20" y="80"/>
                    </a:cubicBezTo>
                    <a:cubicBezTo>
                      <a:pt x="20" y="95"/>
                      <a:pt x="20" y="95"/>
                      <a:pt x="20" y="95"/>
                    </a:cubicBezTo>
                    <a:cubicBezTo>
                      <a:pt x="0" y="95"/>
                      <a:pt x="0" y="95"/>
                      <a:pt x="0" y="95"/>
                    </a:cubicBezTo>
                    <a:cubicBezTo>
                      <a:pt x="0" y="109"/>
                      <a:pt x="0" y="109"/>
                      <a:pt x="0" y="109"/>
                    </a:cubicBezTo>
                    <a:cubicBezTo>
                      <a:pt x="20" y="109"/>
                      <a:pt x="20" y="109"/>
                      <a:pt x="20" y="109"/>
                    </a:cubicBezTo>
                    <a:cubicBezTo>
                      <a:pt x="20" y="124"/>
                      <a:pt x="20" y="124"/>
                      <a:pt x="20" y="124"/>
                    </a:cubicBezTo>
                    <a:cubicBezTo>
                      <a:pt x="0" y="124"/>
                      <a:pt x="0" y="124"/>
                      <a:pt x="0" y="124"/>
                    </a:cubicBezTo>
                    <a:cubicBezTo>
                      <a:pt x="0" y="138"/>
                      <a:pt x="0" y="138"/>
                      <a:pt x="0" y="138"/>
                    </a:cubicBezTo>
                    <a:cubicBezTo>
                      <a:pt x="20" y="138"/>
                      <a:pt x="20" y="138"/>
                      <a:pt x="20" y="138"/>
                    </a:cubicBezTo>
                    <a:cubicBezTo>
                      <a:pt x="20" y="153"/>
                      <a:pt x="20" y="153"/>
                      <a:pt x="20" y="153"/>
                    </a:cubicBezTo>
                    <a:cubicBezTo>
                      <a:pt x="0" y="153"/>
                      <a:pt x="0" y="153"/>
                      <a:pt x="0" y="153"/>
                    </a:cubicBezTo>
                    <a:cubicBezTo>
                      <a:pt x="0" y="168"/>
                      <a:pt x="0" y="168"/>
                      <a:pt x="0" y="168"/>
                    </a:cubicBezTo>
                    <a:cubicBezTo>
                      <a:pt x="20" y="168"/>
                      <a:pt x="20" y="168"/>
                      <a:pt x="20" y="168"/>
                    </a:cubicBezTo>
                    <a:cubicBezTo>
                      <a:pt x="20" y="183"/>
                      <a:pt x="20" y="183"/>
                      <a:pt x="20" y="183"/>
                    </a:cubicBezTo>
                    <a:cubicBezTo>
                      <a:pt x="0" y="183"/>
                      <a:pt x="0" y="183"/>
                      <a:pt x="0" y="183"/>
                    </a:cubicBezTo>
                    <a:cubicBezTo>
                      <a:pt x="0" y="197"/>
                      <a:pt x="0" y="197"/>
                      <a:pt x="0" y="197"/>
                    </a:cubicBezTo>
                    <a:cubicBezTo>
                      <a:pt x="20" y="197"/>
                      <a:pt x="20" y="197"/>
                      <a:pt x="20" y="197"/>
                    </a:cubicBezTo>
                    <a:cubicBezTo>
                      <a:pt x="20" y="212"/>
                      <a:pt x="20" y="212"/>
                      <a:pt x="20" y="212"/>
                    </a:cubicBezTo>
                    <a:cubicBezTo>
                      <a:pt x="0" y="212"/>
                      <a:pt x="0" y="212"/>
                      <a:pt x="0" y="212"/>
                    </a:cubicBezTo>
                    <a:cubicBezTo>
                      <a:pt x="0" y="226"/>
                      <a:pt x="0" y="226"/>
                      <a:pt x="0" y="226"/>
                    </a:cubicBezTo>
                    <a:cubicBezTo>
                      <a:pt x="20" y="226"/>
                      <a:pt x="20" y="226"/>
                      <a:pt x="20" y="226"/>
                    </a:cubicBezTo>
                    <a:cubicBezTo>
                      <a:pt x="20" y="241"/>
                      <a:pt x="20" y="241"/>
                      <a:pt x="20" y="241"/>
                    </a:cubicBezTo>
                    <a:cubicBezTo>
                      <a:pt x="0" y="241"/>
                      <a:pt x="0" y="241"/>
                      <a:pt x="0" y="241"/>
                    </a:cubicBezTo>
                    <a:cubicBezTo>
                      <a:pt x="0" y="255"/>
                      <a:pt x="0" y="255"/>
                      <a:pt x="0" y="255"/>
                    </a:cubicBezTo>
                    <a:cubicBezTo>
                      <a:pt x="20" y="255"/>
                      <a:pt x="20" y="255"/>
                      <a:pt x="20" y="255"/>
                    </a:cubicBezTo>
                    <a:cubicBezTo>
                      <a:pt x="20" y="270"/>
                      <a:pt x="20" y="270"/>
                      <a:pt x="20" y="270"/>
                    </a:cubicBezTo>
                    <a:cubicBezTo>
                      <a:pt x="0" y="270"/>
                      <a:pt x="0" y="270"/>
                      <a:pt x="0" y="270"/>
                    </a:cubicBezTo>
                    <a:cubicBezTo>
                      <a:pt x="0" y="285"/>
                      <a:pt x="0" y="285"/>
                      <a:pt x="0" y="285"/>
                    </a:cubicBezTo>
                    <a:cubicBezTo>
                      <a:pt x="20" y="285"/>
                      <a:pt x="20" y="285"/>
                      <a:pt x="20" y="285"/>
                    </a:cubicBezTo>
                    <a:cubicBezTo>
                      <a:pt x="20" y="300"/>
                      <a:pt x="20" y="300"/>
                      <a:pt x="20" y="300"/>
                    </a:cubicBezTo>
                    <a:cubicBezTo>
                      <a:pt x="0" y="300"/>
                      <a:pt x="0" y="300"/>
                      <a:pt x="0" y="300"/>
                    </a:cubicBezTo>
                    <a:cubicBezTo>
                      <a:pt x="0" y="314"/>
                      <a:pt x="0" y="314"/>
                      <a:pt x="0" y="314"/>
                    </a:cubicBezTo>
                    <a:cubicBezTo>
                      <a:pt x="20" y="314"/>
                      <a:pt x="20" y="314"/>
                      <a:pt x="20" y="314"/>
                    </a:cubicBezTo>
                    <a:cubicBezTo>
                      <a:pt x="20" y="329"/>
                      <a:pt x="20" y="329"/>
                      <a:pt x="20" y="329"/>
                    </a:cubicBezTo>
                    <a:cubicBezTo>
                      <a:pt x="0" y="329"/>
                      <a:pt x="0" y="329"/>
                      <a:pt x="0" y="329"/>
                    </a:cubicBezTo>
                    <a:cubicBezTo>
                      <a:pt x="0" y="343"/>
                      <a:pt x="0" y="343"/>
                      <a:pt x="0" y="343"/>
                    </a:cubicBezTo>
                    <a:cubicBezTo>
                      <a:pt x="20" y="343"/>
                      <a:pt x="20" y="343"/>
                      <a:pt x="20" y="343"/>
                    </a:cubicBezTo>
                    <a:cubicBezTo>
                      <a:pt x="20" y="358"/>
                      <a:pt x="20" y="358"/>
                      <a:pt x="20" y="358"/>
                    </a:cubicBezTo>
                    <a:cubicBezTo>
                      <a:pt x="0" y="358"/>
                      <a:pt x="0" y="358"/>
                      <a:pt x="0" y="358"/>
                    </a:cubicBezTo>
                    <a:cubicBezTo>
                      <a:pt x="0" y="372"/>
                      <a:pt x="0" y="372"/>
                      <a:pt x="0" y="372"/>
                    </a:cubicBezTo>
                    <a:cubicBezTo>
                      <a:pt x="20" y="372"/>
                      <a:pt x="20" y="372"/>
                      <a:pt x="20" y="372"/>
                    </a:cubicBezTo>
                    <a:cubicBezTo>
                      <a:pt x="20" y="387"/>
                      <a:pt x="20" y="387"/>
                      <a:pt x="20" y="387"/>
                    </a:cubicBezTo>
                    <a:cubicBezTo>
                      <a:pt x="0" y="387"/>
                      <a:pt x="0" y="387"/>
                      <a:pt x="0" y="387"/>
                    </a:cubicBezTo>
                    <a:cubicBezTo>
                      <a:pt x="0" y="402"/>
                      <a:pt x="0" y="402"/>
                      <a:pt x="0" y="402"/>
                    </a:cubicBezTo>
                    <a:cubicBezTo>
                      <a:pt x="20" y="402"/>
                      <a:pt x="20" y="402"/>
                      <a:pt x="20" y="402"/>
                    </a:cubicBezTo>
                    <a:cubicBezTo>
                      <a:pt x="20" y="405"/>
                      <a:pt x="20" y="405"/>
                      <a:pt x="20" y="405"/>
                    </a:cubicBezTo>
                    <a:cubicBezTo>
                      <a:pt x="20" y="412"/>
                      <a:pt x="25" y="417"/>
                      <a:pt x="32" y="417"/>
                    </a:cubicBezTo>
                    <a:cubicBezTo>
                      <a:pt x="35" y="417"/>
                      <a:pt x="35" y="417"/>
                      <a:pt x="35" y="417"/>
                    </a:cubicBezTo>
                    <a:cubicBezTo>
                      <a:pt x="35" y="438"/>
                      <a:pt x="35" y="438"/>
                      <a:pt x="35" y="438"/>
                    </a:cubicBezTo>
                    <a:cubicBezTo>
                      <a:pt x="50" y="438"/>
                      <a:pt x="50" y="438"/>
                      <a:pt x="50" y="438"/>
                    </a:cubicBezTo>
                    <a:cubicBezTo>
                      <a:pt x="50" y="417"/>
                      <a:pt x="50" y="417"/>
                      <a:pt x="50" y="417"/>
                    </a:cubicBezTo>
                    <a:cubicBezTo>
                      <a:pt x="64" y="417"/>
                      <a:pt x="64" y="417"/>
                      <a:pt x="64" y="417"/>
                    </a:cubicBezTo>
                    <a:cubicBezTo>
                      <a:pt x="64" y="438"/>
                      <a:pt x="64" y="438"/>
                      <a:pt x="64" y="438"/>
                    </a:cubicBezTo>
                    <a:cubicBezTo>
                      <a:pt x="79" y="438"/>
                      <a:pt x="79" y="438"/>
                      <a:pt x="79" y="438"/>
                    </a:cubicBezTo>
                    <a:cubicBezTo>
                      <a:pt x="79" y="417"/>
                      <a:pt x="79" y="417"/>
                      <a:pt x="79" y="417"/>
                    </a:cubicBezTo>
                    <a:cubicBezTo>
                      <a:pt x="94" y="417"/>
                      <a:pt x="94" y="417"/>
                      <a:pt x="94" y="417"/>
                    </a:cubicBezTo>
                    <a:cubicBezTo>
                      <a:pt x="94" y="438"/>
                      <a:pt x="94" y="438"/>
                      <a:pt x="94" y="438"/>
                    </a:cubicBezTo>
                    <a:cubicBezTo>
                      <a:pt x="108" y="438"/>
                      <a:pt x="108" y="438"/>
                      <a:pt x="108" y="438"/>
                    </a:cubicBezTo>
                    <a:cubicBezTo>
                      <a:pt x="108" y="417"/>
                      <a:pt x="108" y="417"/>
                      <a:pt x="108" y="417"/>
                    </a:cubicBezTo>
                    <a:cubicBezTo>
                      <a:pt x="123" y="417"/>
                      <a:pt x="123" y="417"/>
                      <a:pt x="123" y="417"/>
                    </a:cubicBezTo>
                    <a:cubicBezTo>
                      <a:pt x="123" y="438"/>
                      <a:pt x="123" y="438"/>
                      <a:pt x="123" y="438"/>
                    </a:cubicBezTo>
                    <a:cubicBezTo>
                      <a:pt x="137" y="438"/>
                      <a:pt x="137" y="438"/>
                      <a:pt x="137" y="438"/>
                    </a:cubicBezTo>
                    <a:cubicBezTo>
                      <a:pt x="137" y="417"/>
                      <a:pt x="137" y="417"/>
                      <a:pt x="137" y="417"/>
                    </a:cubicBezTo>
                    <a:cubicBezTo>
                      <a:pt x="152" y="417"/>
                      <a:pt x="152" y="417"/>
                      <a:pt x="152" y="417"/>
                    </a:cubicBezTo>
                    <a:cubicBezTo>
                      <a:pt x="152" y="438"/>
                      <a:pt x="152" y="438"/>
                      <a:pt x="152" y="438"/>
                    </a:cubicBezTo>
                    <a:cubicBezTo>
                      <a:pt x="167" y="438"/>
                      <a:pt x="167" y="438"/>
                      <a:pt x="167" y="438"/>
                    </a:cubicBezTo>
                    <a:cubicBezTo>
                      <a:pt x="167" y="417"/>
                      <a:pt x="167" y="417"/>
                      <a:pt x="167" y="417"/>
                    </a:cubicBezTo>
                    <a:cubicBezTo>
                      <a:pt x="181" y="417"/>
                      <a:pt x="181" y="417"/>
                      <a:pt x="181" y="417"/>
                    </a:cubicBezTo>
                    <a:cubicBezTo>
                      <a:pt x="181" y="438"/>
                      <a:pt x="181" y="438"/>
                      <a:pt x="181" y="438"/>
                    </a:cubicBezTo>
                    <a:cubicBezTo>
                      <a:pt x="196" y="438"/>
                      <a:pt x="196" y="438"/>
                      <a:pt x="196" y="438"/>
                    </a:cubicBezTo>
                    <a:cubicBezTo>
                      <a:pt x="196" y="417"/>
                      <a:pt x="196" y="417"/>
                      <a:pt x="196" y="417"/>
                    </a:cubicBezTo>
                    <a:cubicBezTo>
                      <a:pt x="211" y="417"/>
                      <a:pt x="211" y="417"/>
                      <a:pt x="211" y="417"/>
                    </a:cubicBezTo>
                    <a:cubicBezTo>
                      <a:pt x="211" y="438"/>
                      <a:pt x="211" y="438"/>
                      <a:pt x="211" y="438"/>
                    </a:cubicBezTo>
                    <a:cubicBezTo>
                      <a:pt x="225" y="438"/>
                      <a:pt x="225" y="438"/>
                      <a:pt x="225" y="438"/>
                    </a:cubicBezTo>
                    <a:cubicBezTo>
                      <a:pt x="225" y="417"/>
                      <a:pt x="225" y="417"/>
                      <a:pt x="225" y="417"/>
                    </a:cubicBezTo>
                    <a:cubicBezTo>
                      <a:pt x="240" y="417"/>
                      <a:pt x="240" y="417"/>
                      <a:pt x="240" y="417"/>
                    </a:cubicBezTo>
                    <a:cubicBezTo>
                      <a:pt x="240" y="438"/>
                      <a:pt x="240" y="438"/>
                      <a:pt x="240" y="438"/>
                    </a:cubicBezTo>
                    <a:cubicBezTo>
                      <a:pt x="254" y="438"/>
                      <a:pt x="254" y="438"/>
                      <a:pt x="254" y="438"/>
                    </a:cubicBezTo>
                    <a:cubicBezTo>
                      <a:pt x="254" y="417"/>
                      <a:pt x="254" y="417"/>
                      <a:pt x="254" y="417"/>
                    </a:cubicBezTo>
                    <a:cubicBezTo>
                      <a:pt x="269" y="417"/>
                      <a:pt x="269" y="417"/>
                      <a:pt x="269" y="417"/>
                    </a:cubicBezTo>
                    <a:cubicBezTo>
                      <a:pt x="269" y="438"/>
                      <a:pt x="269" y="438"/>
                      <a:pt x="269" y="438"/>
                    </a:cubicBezTo>
                    <a:cubicBezTo>
                      <a:pt x="284" y="438"/>
                      <a:pt x="284" y="438"/>
                      <a:pt x="284" y="438"/>
                    </a:cubicBezTo>
                    <a:cubicBezTo>
                      <a:pt x="284" y="417"/>
                      <a:pt x="284" y="417"/>
                      <a:pt x="284" y="417"/>
                    </a:cubicBezTo>
                    <a:cubicBezTo>
                      <a:pt x="298" y="417"/>
                      <a:pt x="298" y="417"/>
                      <a:pt x="298" y="417"/>
                    </a:cubicBezTo>
                    <a:cubicBezTo>
                      <a:pt x="298" y="438"/>
                      <a:pt x="298" y="438"/>
                      <a:pt x="298" y="438"/>
                    </a:cubicBezTo>
                    <a:cubicBezTo>
                      <a:pt x="313" y="438"/>
                      <a:pt x="313" y="438"/>
                      <a:pt x="313" y="438"/>
                    </a:cubicBezTo>
                    <a:cubicBezTo>
                      <a:pt x="313" y="417"/>
                      <a:pt x="313" y="417"/>
                      <a:pt x="313" y="417"/>
                    </a:cubicBezTo>
                    <a:cubicBezTo>
                      <a:pt x="328" y="417"/>
                      <a:pt x="328" y="417"/>
                      <a:pt x="328" y="417"/>
                    </a:cubicBezTo>
                    <a:cubicBezTo>
                      <a:pt x="328" y="438"/>
                      <a:pt x="328" y="438"/>
                      <a:pt x="328" y="438"/>
                    </a:cubicBezTo>
                    <a:cubicBezTo>
                      <a:pt x="342" y="438"/>
                      <a:pt x="342" y="438"/>
                      <a:pt x="342" y="438"/>
                    </a:cubicBezTo>
                    <a:cubicBezTo>
                      <a:pt x="342" y="417"/>
                      <a:pt x="342" y="417"/>
                      <a:pt x="342" y="417"/>
                    </a:cubicBezTo>
                    <a:cubicBezTo>
                      <a:pt x="357" y="417"/>
                      <a:pt x="357" y="417"/>
                      <a:pt x="357" y="417"/>
                    </a:cubicBezTo>
                    <a:cubicBezTo>
                      <a:pt x="357" y="438"/>
                      <a:pt x="357" y="438"/>
                      <a:pt x="357" y="438"/>
                    </a:cubicBezTo>
                    <a:cubicBezTo>
                      <a:pt x="371" y="438"/>
                      <a:pt x="371" y="438"/>
                      <a:pt x="371" y="438"/>
                    </a:cubicBezTo>
                    <a:cubicBezTo>
                      <a:pt x="371" y="417"/>
                      <a:pt x="371" y="417"/>
                      <a:pt x="371" y="417"/>
                    </a:cubicBezTo>
                    <a:cubicBezTo>
                      <a:pt x="386" y="417"/>
                      <a:pt x="386" y="417"/>
                      <a:pt x="386" y="417"/>
                    </a:cubicBezTo>
                    <a:cubicBezTo>
                      <a:pt x="386" y="438"/>
                      <a:pt x="386" y="438"/>
                      <a:pt x="386" y="438"/>
                    </a:cubicBezTo>
                    <a:cubicBezTo>
                      <a:pt x="401" y="438"/>
                      <a:pt x="401" y="438"/>
                      <a:pt x="401" y="438"/>
                    </a:cubicBezTo>
                    <a:cubicBezTo>
                      <a:pt x="401" y="417"/>
                      <a:pt x="401" y="417"/>
                      <a:pt x="401" y="417"/>
                    </a:cubicBezTo>
                    <a:cubicBezTo>
                      <a:pt x="404" y="417"/>
                      <a:pt x="404" y="417"/>
                      <a:pt x="404" y="417"/>
                    </a:cubicBezTo>
                    <a:cubicBezTo>
                      <a:pt x="411" y="417"/>
                      <a:pt x="416" y="412"/>
                      <a:pt x="416" y="405"/>
                    </a:cubicBezTo>
                    <a:cubicBezTo>
                      <a:pt x="416" y="402"/>
                      <a:pt x="416" y="402"/>
                      <a:pt x="416" y="402"/>
                    </a:cubicBezTo>
                    <a:cubicBezTo>
                      <a:pt x="437" y="402"/>
                      <a:pt x="437" y="402"/>
                      <a:pt x="437" y="402"/>
                    </a:cubicBezTo>
                    <a:cubicBezTo>
                      <a:pt x="437" y="387"/>
                      <a:pt x="437" y="387"/>
                      <a:pt x="437" y="387"/>
                    </a:cubicBezTo>
                    <a:cubicBezTo>
                      <a:pt x="416" y="387"/>
                      <a:pt x="416" y="387"/>
                      <a:pt x="416" y="387"/>
                    </a:cubicBezTo>
                    <a:cubicBezTo>
                      <a:pt x="416" y="372"/>
                      <a:pt x="416" y="372"/>
                      <a:pt x="416" y="372"/>
                    </a:cubicBezTo>
                    <a:cubicBezTo>
                      <a:pt x="437" y="372"/>
                      <a:pt x="437" y="372"/>
                      <a:pt x="437" y="372"/>
                    </a:cubicBezTo>
                    <a:cubicBezTo>
                      <a:pt x="437" y="358"/>
                      <a:pt x="437" y="358"/>
                      <a:pt x="437" y="358"/>
                    </a:cubicBezTo>
                    <a:cubicBezTo>
                      <a:pt x="416" y="358"/>
                      <a:pt x="416" y="358"/>
                      <a:pt x="416" y="358"/>
                    </a:cubicBezTo>
                    <a:cubicBezTo>
                      <a:pt x="416" y="343"/>
                      <a:pt x="416" y="343"/>
                      <a:pt x="416" y="343"/>
                    </a:cubicBezTo>
                    <a:cubicBezTo>
                      <a:pt x="437" y="343"/>
                      <a:pt x="437" y="343"/>
                      <a:pt x="437" y="343"/>
                    </a:cubicBezTo>
                    <a:cubicBezTo>
                      <a:pt x="437" y="329"/>
                      <a:pt x="437" y="329"/>
                      <a:pt x="437" y="329"/>
                    </a:cubicBezTo>
                    <a:cubicBezTo>
                      <a:pt x="416" y="329"/>
                      <a:pt x="416" y="329"/>
                      <a:pt x="416" y="329"/>
                    </a:cubicBezTo>
                    <a:cubicBezTo>
                      <a:pt x="416" y="314"/>
                      <a:pt x="416" y="314"/>
                      <a:pt x="416" y="314"/>
                    </a:cubicBezTo>
                    <a:cubicBezTo>
                      <a:pt x="437" y="314"/>
                      <a:pt x="437" y="314"/>
                      <a:pt x="437" y="314"/>
                    </a:cubicBezTo>
                    <a:cubicBezTo>
                      <a:pt x="437" y="300"/>
                      <a:pt x="437" y="300"/>
                      <a:pt x="437" y="300"/>
                    </a:cubicBezTo>
                    <a:cubicBezTo>
                      <a:pt x="416" y="300"/>
                      <a:pt x="416" y="300"/>
                      <a:pt x="416" y="300"/>
                    </a:cubicBezTo>
                    <a:cubicBezTo>
                      <a:pt x="416" y="285"/>
                      <a:pt x="416" y="285"/>
                      <a:pt x="416" y="285"/>
                    </a:cubicBezTo>
                    <a:cubicBezTo>
                      <a:pt x="437" y="285"/>
                      <a:pt x="437" y="285"/>
                      <a:pt x="437" y="285"/>
                    </a:cubicBezTo>
                    <a:cubicBezTo>
                      <a:pt x="437" y="270"/>
                      <a:pt x="437" y="270"/>
                      <a:pt x="437" y="270"/>
                    </a:cubicBezTo>
                    <a:cubicBezTo>
                      <a:pt x="416" y="270"/>
                      <a:pt x="416" y="270"/>
                      <a:pt x="416" y="270"/>
                    </a:cubicBezTo>
                    <a:cubicBezTo>
                      <a:pt x="416" y="255"/>
                      <a:pt x="416" y="255"/>
                      <a:pt x="416" y="255"/>
                    </a:cubicBezTo>
                    <a:cubicBezTo>
                      <a:pt x="437" y="255"/>
                      <a:pt x="437" y="255"/>
                      <a:pt x="437" y="255"/>
                    </a:cubicBezTo>
                    <a:cubicBezTo>
                      <a:pt x="437" y="241"/>
                      <a:pt x="437" y="241"/>
                      <a:pt x="437" y="241"/>
                    </a:cubicBezTo>
                    <a:cubicBezTo>
                      <a:pt x="416" y="241"/>
                      <a:pt x="416" y="241"/>
                      <a:pt x="416" y="241"/>
                    </a:cubicBezTo>
                    <a:cubicBezTo>
                      <a:pt x="416" y="226"/>
                      <a:pt x="416" y="226"/>
                      <a:pt x="416" y="226"/>
                    </a:cubicBezTo>
                    <a:cubicBezTo>
                      <a:pt x="437" y="226"/>
                      <a:pt x="437" y="226"/>
                      <a:pt x="437" y="226"/>
                    </a:cubicBezTo>
                    <a:cubicBezTo>
                      <a:pt x="437" y="212"/>
                      <a:pt x="437" y="212"/>
                      <a:pt x="437" y="212"/>
                    </a:cubicBezTo>
                    <a:cubicBezTo>
                      <a:pt x="416" y="212"/>
                      <a:pt x="416" y="212"/>
                      <a:pt x="416" y="212"/>
                    </a:cubicBezTo>
                    <a:cubicBezTo>
                      <a:pt x="416" y="197"/>
                      <a:pt x="416" y="197"/>
                      <a:pt x="416" y="197"/>
                    </a:cubicBezTo>
                    <a:cubicBezTo>
                      <a:pt x="437" y="197"/>
                      <a:pt x="437" y="197"/>
                      <a:pt x="437" y="197"/>
                    </a:cubicBezTo>
                    <a:cubicBezTo>
                      <a:pt x="437" y="183"/>
                      <a:pt x="437" y="183"/>
                      <a:pt x="437" y="183"/>
                    </a:cubicBezTo>
                    <a:cubicBezTo>
                      <a:pt x="416" y="183"/>
                      <a:pt x="416" y="183"/>
                      <a:pt x="416" y="183"/>
                    </a:cubicBezTo>
                    <a:cubicBezTo>
                      <a:pt x="416" y="168"/>
                      <a:pt x="416" y="168"/>
                      <a:pt x="416" y="168"/>
                    </a:cubicBezTo>
                    <a:cubicBezTo>
                      <a:pt x="437" y="168"/>
                      <a:pt x="437" y="168"/>
                      <a:pt x="437" y="168"/>
                    </a:cubicBezTo>
                    <a:cubicBezTo>
                      <a:pt x="437" y="153"/>
                      <a:pt x="437" y="153"/>
                      <a:pt x="437" y="153"/>
                    </a:cubicBezTo>
                    <a:cubicBezTo>
                      <a:pt x="416" y="153"/>
                      <a:pt x="416" y="153"/>
                      <a:pt x="416" y="153"/>
                    </a:cubicBezTo>
                    <a:cubicBezTo>
                      <a:pt x="416" y="138"/>
                      <a:pt x="416" y="138"/>
                      <a:pt x="416" y="138"/>
                    </a:cubicBezTo>
                    <a:cubicBezTo>
                      <a:pt x="437" y="138"/>
                      <a:pt x="437" y="138"/>
                      <a:pt x="437" y="138"/>
                    </a:cubicBezTo>
                    <a:cubicBezTo>
                      <a:pt x="437" y="124"/>
                      <a:pt x="437" y="124"/>
                      <a:pt x="437" y="124"/>
                    </a:cubicBezTo>
                    <a:cubicBezTo>
                      <a:pt x="416" y="124"/>
                      <a:pt x="416" y="124"/>
                      <a:pt x="416" y="124"/>
                    </a:cubicBezTo>
                    <a:cubicBezTo>
                      <a:pt x="416" y="109"/>
                      <a:pt x="416" y="109"/>
                      <a:pt x="416" y="109"/>
                    </a:cubicBezTo>
                    <a:cubicBezTo>
                      <a:pt x="437" y="109"/>
                      <a:pt x="437" y="109"/>
                      <a:pt x="437" y="109"/>
                    </a:cubicBezTo>
                    <a:cubicBezTo>
                      <a:pt x="437" y="95"/>
                      <a:pt x="437" y="95"/>
                      <a:pt x="437" y="95"/>
                    </a:cubicBezTo>
                    <a:cubicBezTo>
                      <a:pt x="416" y="95"/>
                      <a:pt x="416" y="95"/>
                      <a:pt x="416" y="95"/>
                    </a:cubicBezTo>
                    <a:cubicBezTo>
                      <a:pt x="416" y="80"/>
                      <a:pt x="416" y="80"/>
                      <a:pt x="416" y="80"/>
                    </a:cubicBezTo>
                    <a:cubicBezTo>
                      <a:pt x="437" y="80"/>
                      <a:pt x="437" y="80"/>
                      <a:pt x="437" y="80"/>
                    </a:cubicBezTo>
                    <a:cubicBezTo>
                      <a:pt x="437" y="66"/>
                      <a:pt x="437" y="66"/>
                      <a:pt x="437" y="66"/>
                    </a:cubicBezTo>
                    <a:cubicBezTo>
                      <a:pt x="416" y="66"/>
                      <a:pt x="416" y="66"/>
                      <a:pt x="416" y="66"/>
                    </a:cubicBezTo>
                    <a:cubicBezTo>
                      <a:pt x="416" y="51"/>
                      <a:pt x="416" y="51"/>
                      <a:pt x="416" y="51"/>
                    </a:cubicBezTo>
                    <a:lnTo>
                      <a:pt x="437" y="5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33" name="Freeform 25">
                <a:extLst>
                  <a:ext uri="{FF2B5EF4-FFF2-40B4-BE49-F238E27FC236}">
                    <a16:creationId xmlns:a16="http://schemas.microsoft.com/office/drawing/2014/main" id="{1A352BDB-ADCA-42B7-94EB-175166FD1F70}"/>
                  </a:ext>
                </a:extLst>
              </p:cNvPr>
              <p:cNvSpPr>
                <a:spLocks noChangeAspect="1" noEditPoints="1"/>
              </p:cNvSpPr>
              <p:nvPr/>
            </p:nvSpPr>
            <p:spPr bwMode="auto">
              <a:xfrm>
                <a:off x="-1735138" y="1568451"/>
                <a:ext cx="1287463" cy="1284288"/>
              </a:xfrm>
              <a:custGeom>
                <a:avLst/>
                <a:gdLst>
                  <a:gd name="T0" fmla="*/ 269 w 341"/>
                  <a:gd name="T1" fmla="*/ 60 h 340"/>
                  <a:gd name="T2" fmla="*/ 281 w 341"/>
                  <a:gd name="T3" fmla="*/ 72 h 340"/>
                  <a:gd name="T4" fmla="*/ 281 w 341"/>
                  <a:gd name="T5" fmla="*/ 268 h 340"/>
                  <a:gd name="T6" fmla="*/ 269 w 341"/>
                  <a:gd name="T7" fmla="*/ 280 h 340"/>
                  <a:gd name="T8" fmla="*/ 73 w 341"/>
                  <a:gd name="T9" fmla="*/ 280 h 340"/>
                  <a:gd name="T10" fmla="*/ 61 w 341"/>
                  <a:gd name="T11" fmla="*/ 268 h 340"/>
                  <a:gd name="T12" fmla="*/ 61 w 341"/>
                  <a:gd name="T13" fmla="*/ 72 h 340"/>
                  <a:gd name="T14" fmla="*/ 73 w 341"/>
                  <a:gd name="T15" fmla="*/ 60 h 340"/>
                  <a:gd name="T16" fmla="*/ 269 w 341"/>
                  <a:gd name="T17" fmla="*/ 60 h 340"/>
                  <a:gd name="T18" fmla="*/ 269 w 341"/>
                  <a:gd name="T19" fmla="*/ 48 h 340"/>
                  <a:gd name="T20" fmla="*/ 73 w 341"/>
                  <a:gd name="T21" fmla="*/ 48 h 340"/>
                  <a:gd name="T22" fmla="*/ 49 w 341"/>
                  <a:gd name="T23" fmla="*/ 72 h 340"/>
                  <a:gd name="T24" fmla="*/ 49 w 341"/>
                  <a:gd name="T25" fmla="*/ 268 h 340"/>
                  <a:gd name="T26" fmla="*/ 73 w 341"/>
                  <a:gd name="T27" fmla="*/ 292 h 340"/>
                  <a:gd name="T28" fmla="*/ 269 w 341"/>
                  <a:gd name="T29" fmla="*/ 292 h 340"/>
                  <a:gd name="T30" fmla="*/ 293 w 341"/>
                  <a:gd name="T31" fmla="*/ 268 h 340"/>
                  <a:gd name="T32" fmla="*/ 293 w 341"/>
                  <a:gd name="T33" fmla="*/ 72 h 340"/>
                  <a:gd name="T34" fmla="*/ 269 w 341"/>
                  <a:gd name="T35" fmla="*/ 48 h 340"/>
                  <a:gd name="T36" fmla="*/ 13 w 341"/>
                  <a:gd name="T37" fmla="*/ 0 h 340"/>
                  <a:gd name="T38" fmla="*/ 0 w 341"/>
                  <a:gd name="T39" fmla="*/ 13 h 340"/>
                  <a:gd name="T40" fmla="*/ 13 w 341"/>
                  <a:gd name="T41" fmla="*/ 26 h 340"/>
                  <a:gd name="T42" fmla="*/ 26 w 341"/>
                  <a:gd name="T43" fmla="*/ 13 h 340"/>
                  <a:gd name="T44" fmla="*/ 13 w 341"/>
                  <a:gd name="T45" fmla="*/ 0 h 340"/>
                  <a:gd name="T46" fmla="*/ 328 w 341"/>
                  <a:gd name="T47" fmla="*/ 0 h 340"/>
                  <a:gd name="T48" fmla="*/ 315 w 341"/>
                  <a:gd name="T49" fmla="*/ 13 h 340"/>
                  <a:gd name="T50" fmla="*/ 328 w 341"/>
                  <a:gd name="T51" fmla="*/ 26 h 340"/>
                  <a:gd name="T52" fmla="*/ 341 w 341"/>
                  <a:gd name="T53" fmla="*/ 13 h 340"/>
                  <a:gd name="T54" fmla="*/ 328 w 341"/>
                  <a:gd name="T55" fmla="*/ 0 h 340"/>
                  <a:gd name="T56" fmla="*/ 13 w 341"/>
                  <a:gd name="T57" fmla="*/ 314 h 340"/>
                  <a:gd name="T58" fmla="*/ 0 w 341"/>
                  <a:gd name="T59" fmla="*/ 327 h 340"/>
                  <a:gd name="T60" fmla="*/ 13 w 341"/>
                  <a:gd name="T61" fmla="*/ 340 h 340"/>
                  <a:gd name="T62" fmla="*/ 26 w 341"/>
                  <a:gd name="T63" fmla="*/ 327 h 340"/>
                  <a:gd name="T64" fmla="*/ 13 w 341"/>
                  <a:gd name="T65" fmla="*/ 314 h 340"/>
                  <a:gd name="T66" fmla="*/ 328 w 341"/>
                  <a:gd name="T67" fmla="*/ 314 h 340"/>
                  <a:gd name="T68" fmla="*/ 315 w 341"/>
                  <a:gd name="T69" fmla="*/ 327 h 340"/>
                  <a:gd name="T70" fmla="*/ 328 w 341"/>
                  <a:gd name="T71" fmla="*/ 340 h 340"/>
                  <a:gd name="T72" fmla="*/ 341 w 341"/>
                  <a:gd name="T73" fmla="*/ 327 h 340"/>
                  <a:gd name="T74" fmla="*/ 328 w 341"/>
                  <a:gd name="T75"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340">
                    <a:moveTo>
                      <a:pt x="269" y="60"/>
                    </a:moveTo>
                    <a:cubicBezTo>
                      <a:pt x="276" y="60"/>
                      <a:pt x="281" y="65"/>
                      <a:pt x="281" y="72"/>
                    </a:cubicBezTo>
                    <a:cubicBezTo>
                      <a:pt x="281" y="268"/>
                      <a:pt x="281" y="268"/>
                      <a:pt x="281" y="268"/>
                    </a:cubicBezTo>
                    <a:cubicBezTo>
                      <a:pt x="281" y="275"/>
                      <a:pt x="276" y="280"/>
                      <a:pt x="269" y="280"/>
                    </a:cubicBezTo>
                    <a:cubicBezTo>
                      <a:pt x="73" y="280"/>
                      <a:pt x="73" y="280"/>
                      <a:pt x="73" y="280"/>
                    </a:cubicBezTo>
                    <a:cubicBezTo>
                      <a:pt x="66" y="280"/>
                      <a:pt x="61" y="275"/>
                      <a:pt x="61" y="268"/>
                    </a:cubicBezTo>
                    <a:cubicBezTo>
                      <a:pt x="61" y="72"/>
                      <a:pt x="61" y="72"/>
                      <a:pt x="61" y="72"/>
                    </a:cubicBezTo>
                    <a:cubicBezTo>
                      <a:pt x="61" y="65"/>
                      <a:pt x="66" y="60"/>
                      <a:pt x="73" y="60"/>
                    </a:cubicBezTo>
                    <a:cubicBezTo>
                      <a:pt x="269" y="60"/>
                      <a:pt x="269" y="60"/>
                      <a:pt x="269" y="60"/>
                    </a:cubicBezTo>
                    <a:moveTo>
                      <a:pt x="269" y="48"/>
                    </a:moveTo>
                    <a:cubicBezTo>
                      <a:pt x="73" y="48"/>
                      <a:pt x="73" y="48"/>
                      <a:pt x="73" y="48"/>
                    </a:cubicBezTo>
                    <a:cubicBezTo>
                      <a:pt x="60" y="48"/>
                      <a:pt x="49" y="59"/>
                      <a:pt x="49" y="72"/>
                    </a:cubicBezTo>
                    <a:cubicBezTo>
                      <a:pt x="49" y="268"/>
                      <a:pt x="49" y="268"/>
                      <a:pt x="49" y="268"/>
                    </a:cubicBezTo>
                    <a:cubicBezTo>
                      <a:pt x="49" y="281"/>
                      <a:pt x="60" y="292"/>
                      <a:pt x="73" y="292"/>
                    </a:cubicBezTo>
                    <a:cubicBezTo>
                      <a:pt x="269" y="292"/>
                      <a:pt x="269" y="292"/>
                      <a:pt x="269" y="292"/>
                    </a:cubicBezTo>
                    <a:cubicBezTo>
                      <a:pt x="282" y="292"/>
                      <a:pt x="293" y="281"/>
                      <a:pt x="293" y="268"/>
                    </a:cubicBezTo>
                    <a:cubicBezTo>
                      <a:pt x="293" y="72"/>
                      <a:pt x="293" y="72"/>
                      <a:pt x="293" y="72"/>
                    </a:cubicBezTo>
                    <a:cubicBezTo>
                      <a:pt x="293" y="59"/>
                      <a:pt x="282" y="48"/>
                      <a:pt x="269" y="48"/>
                    </a:cubicBezTo>
                    <a:close/>
                    <a:moveTo>
                      <a:pt x="13" y="0"/>
                    </a:moveTo>
                    <a:cubicBezTo>
                      <a:pt x="6" y="0"/>
                      <a:pt x="0" y="5"/>
                      <a:pt x="0" y="13"/>
                    </a:cubicBezTo>
                    <a:cubicBezTo>
                      <a:pt x="0" y="20"/>
                      <a:pt x="6" y="26"/>
                      <a:pt x="13" y="26"/>
                    </a:cubicBezTo>
                    <a:cubicBezTo>
                      <a:pt x="21" y="26"/>
                      <a:pt x="26" y="20"/>
                      <a:pt x="26" y="13"/>
                    </a:cubicBezTo>
                    <a:cubicBezTo>
                      <a:pt x="26" y="5"/>
                      <a:pt x="21" y="0"/>
                      <a:pt x="13" y="0"/>
                    </a:cubicBezTo>
                    <a:close/>
                    <a:moveTo>
                      <a:pt x="328" y="0"/>
                    </a:moveTo>
                    <a:cubicBezTo>
                      <a:pt x="321" y="0"/>
                      <a:pt x="315" y="5"/>
                      <a:pt x="315" y="13"/>
                    </a:cubicBezTo>
                    <a:cubicBezTo>
                      <a:pt x="315" y="20"/>
                      <a:pt x="321" y="26"/>
                      <a:pt x="328" y="26"/>
                    </a:cubicBezTo>
                    <a:cubicBezTo>
                      <a:pt x="336" y="26"/>
                      <a:pt x="341" y="20"/>
                      <a:pt x="341" y="13"/>
                    </a:cubicBezTo>
                    <a:cubicBezTo>
                      <a:pt x="341" y="5"/>
                      <a:pt x="336" y="0"/>
                      <a:pt x="328" y="0"/>
                    </a:cubicBezTo>
                    <a:close/>
                    <a:moveTo>
                      <a:pt x="13" y="314"/>
                    </a:moveTo>
                    <a:cubicBezTo>
                      <a:pt x="6" y="314"/>
                      <a:pt x="0" y="320"/>
                      <a:pt x="0" y="327"/>
                    </a:cubicBezTo>
                    <a:cubicBezTo>
                      <a:pt x="0" y="335"/>
                      <a:pt x="6" y="340"/>
                      <a:pt x="13" y="340"/>
                    </a:cubicBezTo>
                    <a:cubicBezTo>
                      <a:pt x="21" y="340"/>
                      <a:pt x="26" y="335"/>
                      <a:pt x="26" y="327"/>
                    </a:cubicBezTo>
                    <a:cubicBezTo>
                      <a:pt x="26" y="320"/>
                      <a:pt x="21" y="314"/>
                      <a:pt x="13" y="314"/>
                    </a:cubicBezTo>
                    <a:close/>
                    <a:moveTo>
                      <a:pt x="328" y="314"/>
                    </a:moveTo>
                    <a:cubicBezTo>
                      <a:pt x="321" y="314"/>
                      <a:pt x="315" y="320"/>
                      <a:pt x="315" y="327"/>
                    </a:cubicBezTo>
                    <a:cubicBezTo>
                      <a:pt x="315" y="335"/>
                      <a:pt x="321" y="340"/>
                      <a:pt x="328" y="340"/>
                    </a:cubicBezTo>
                    <a:cubicBezTo>
                      <a:pt x="336" y="340"/>
                      <a:pt x="341" y="335"/>
                      <a:pt x="341" y="327"/>
                    </a:cubicBezTo>
                    <a:cubicBezTo>
                      <a:pt x="341" y="320"/>
                      <a:pt x="336" y="314"/>
                      <a:pt x="328" y="3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131" name="正方形/長方形 130">
              <a:extLst>
                <a:ext uri="{FF2B5EF4-FFF2-40B4-BE49-F238E27FC236}">
                  <a16:creationId xmlns:a16="http://schemas.microsoft.com/office/drawing/2014/main" id="{17DD2C50-216E-441A-809C-AEA5AC8AB0CD}"/>
                </a:ext>
              </a:extLst>
            </p:cNvPr>
            <p:cNvSpPr/>
            <p:nvPr/>
          </p:nvSpPr>
          <p:spPr>
            <a:xfrm>
              <a:off x="3800634" y="3372612"/>
              <a:ext cx="99097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800" b="1" i="0" u="none" strike="noStrike" kern="0" cap="none" spc="0" normalizeH="0" baseline="0" noProof="0" dirty="0">
                  <a:ln>
                    <a:noFill/>
                  </a:ln>
                  <a:solidFill>
                    <a:srgbClr val="282828"/>
                  </a:solidFill>
                  <a:effectLst/>
                  <a:uLnTx/>
                  <a:uFillTx/>
                  <a:latin typeface="メイリオ"/>
                  <a:ea typeface="メイリオ"/>
                  <a:cs typeface="+mn-cs"/>
                </a:rPr>
                <a:t>GPU</a:t>
              </a:r>
            </a:p>
          </p:txBody>
        </p:sp>
      </p:grpSp>
      <p:sp>
        <p:nvSpPr>
          <p:cNvPr id="139" name="正方形/長方形 138">
            <a:extLst>
              <a:ext uri="{FF2B5EF4-FFF2-40B4-BE49-F238E27FC236}">
                <a16:creationId xmlns:a16="http://schemas.microsoft.com/office/drawing/2014/main" id="{51E83634-E54D-4923-9600-894DFDFDC4F6}"/>
              </a:ext>
            </a:extLst>
          </p:cNvPr>
          <p:cNvSpPr/>
          <p:nvPr/>
        </p:nvSpPr>
        <p:spPr>
          <a:xfrm>
            <a:off x="1518739" y="2679201"/>
            <a:ext cx="1166859"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0" name="正方形/長方形 139">
            <a:extLst>
              <a:ext uri="{FF2B5EF4-FFF2-40B4-BE49-F238E27FC236}">
                <a16:creationId xmlns:a16="http://schemas.microsoft.com/office/drawing/2014/main" id="{BCB7CF69-F444-4D11-AC51-24056DFE80FD}"/>
              </a:ext>
            </a:extLst>
          </p:cNvPr>
          <p:cNvSpPr/>
          <p:nvPr/>
        </p:nvSpPr>
        <p:spPr>
          <a:xfrm>
            <a:off x="2759300" y="1401689"/>
            <a:ext cx="1166858"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1" name="正方形/長方形 140">
            <a:extLst>
              <a:ext uri="{FF2B5EF4-FFF2-40B4-BE49-F238E27FC236}">
                <a16:creationId xmlns:a16="http://schemas.microsoft.com/office/drawing/2014/main" id="{71FCD86E-5F5C-49C7-AAA9-D3B574A7F743}"/>
              </a:ext>
            </a:extLst>
          </p:cNvPr>
          <p:cNvSpPr/>
          <p:nvPr/>
        </p:nvSpPr>
        <p:spPr>
          <a:xfrm>
            <a:off x="6222816" y="3169813"/>
            <a:ext cx="1166858"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Reporting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2" name="正方形/長方形 141">
            <a:extLst>
              <a:ext uri="{FF2B5EF4-FFF2-40B4-BE49-F238E27FC236}">
                <a16:creationId xmlns:a16="http://schemas.microsoft.com/office/drawing/2014/main" id="{CED0E78B-4030-4980-AC57-1FFE10B3704C}"/>
              </a:ext>
            </a:extLst>
          </p:cNvPr>
          <p:cNvSpPr/>
          <p:nvPr/>
        </p:nvSpPr>
        <p:spPr>
          <a:xfrm>
            <a:off x="6270274" y="1954069"/>
            <a:ext cx="116685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p:txBody>
      </p:sp>
      <p:sp>
        <p:nvSpPr>
          <p:cNvPr id="143" name="正方形/長方形 142">
            <a:extLst>
              <a:ext uri="{FF2B5EF4-FFF2-40B4-BE49-F238E27FC236}">
                <a16:creationId xmlns:a16="http://schemas.microsoft.com/office/drawing/2014/main" id="{220A4AB6-01EF-4FDC-81AE-E5ECBC5545D0}"/>
              </a:ext>
            </a:extLst>
          </p:cNvPr>
          <p:cNvSpPr/>
          <p:nvPr/>
        </p:nvSpPr>
        <p:spPr>
          <a:xfrm>
            <a:off x="6159356" y="4510404"/>
            <a:ext cx="1400063"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Report</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p:txBody>
      </p:sp>
      <p:sp>
        <p:nvSpPr>
          <p:cNvPr id="144" name="正方形/長方形 143">
            <a:extLst>
              <a:ext uri="{FF2B5EF4-FFF2-40B4-BE49-F238E27FC236}">
                <a16:creationId xmlns:a16="http://schemas.microsoft.com/office/drawing/2014/main" id="{72131847-B23F-4787-A475-A623FE20FB18}"/>
              </a:ext>
            </a:extLst>
          </p:cNvPr>
          <p:cNvSpPr/>
          <p:nvPr/>
        </p:nvSpPr>
        <p:spPr bwMode="auto">
          <a:xfrm>
            <a:off x="-2047" y="3429"/>
            <a:ext cx="9156981" cy="341648"/>
          </a:xfrm>
          <a:prstGeom prst="rect">
            <a:avLst/>
          </a:prstGeom>
          <a:solidFill>
            <a:schemeClr val="bg1">
              <a:alpha val="9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45" name="正方形/長方形 144">
            <a:extLst>
              <a:ext uri="{FF2B5EF4-FFF2-40B4-BE49-F238E27FC236}">
                <a16:creationId xmlns:a16="http://schemas.microsoft.com/office/drawing/2014/main" id="{75D55C97-0D55-4165-B16F-376F9983684E}"/>
              </a:ext>
            </a:extLst>
          </p:cNvPr>
          <p:cNvSpPr/>
          <p:nvPr/>
        </p:nvSpPr>
        <p:spPr bwMode="auto">
          <a:xfrm>
            <a:off x="724" y="4948814"/>
            <a:ext cx="9156981" cy="194441"/>
          </a:xfrm>
          <a:prstGeom prst="rect">
            <a:avLst/>
          </a:prstGeom>
          <a:solidFill>
            <a:schemeClr val="bg1">
              <a:alpha val="9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46" name="正方形/長方形 145">
            <a:extLst>
              <a:ext uri="{FF2B5EF4-FFF2-40B4-BE49-F238E27FC236}">
                <a16:creationId xmlns:a16="http://schemas.microsoft.com/office/drawing/2014/main" id="{BD25C89A-AC37-4D1D-8A7B-160B9F6C43B7}"/>
              </a:ext>
            </a:extLst>
          </p:cNvPr>
          <p:cNvSpPr/>
          <p:nvPr/>
        </p:nvSpPr>
        <p:spPr bwMode="auto">
          <a:xfrm>
            <a:off x="6026447" y="345076"/>
            <a:ext cx="3128487" cy="4603737"/>
          </a:xfrm>
          <a:prstGeom prst="rect">
            <a:avLst/>
          </a:prstGeom>
          <a:solidFill>
            <a:schemeClr val="bg1">
              <a:alpha val="9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grpSp>
        <p:nvGrpSpPr>
          <p:cNvPr id="147" name="グループ化 146">
            <a:extLst>
              <a:ext uri="{FF2B5EF4-FFF2-40B4-BE49-F238E27FC236}">
                <a16:creationId xmlns:a16="http://schemas.microsoft.com/office/drawing/2014/main" id="{8EEE997F-39ED-40A4-83F4-589E955B8333}"/>
              </a:ext>
            </a:extLst>
          </p:cNvPr>
          <p:cNvGrpSpPr/>
          <p:nvPr/>
        </p:nvGrpSpPr>
        <p:grpSpPr>
          <a:xfrm>
            <a:off x="828145" y="375828"/>
            <a:ext cx="5161775" cy="4540091"/>
            <a:chOff x="1223793" y="-318874"/>
            <a:chExt cx="4776148" cy="4540091"/>
          </a:xfrm>
        </p:grpSpPr>
        <p:sp>
          <p:nvSpPr>
            <p:cNvPr id="148" name="正方形/長方形 147">
              <a:extLst>
                <a:ext uri="{FF2B5EF4-FFF2-40B4-BE49-F238E27FC236}">
                  <a16:creationId xmlns:a16="http://schemas.microsoft.com/office/drawing/2014/main" id="{2801BC80-3874-48E0-A5AC-AA35EF6A4C51}"/>
                </a:ext>
              </a:extLst>
            </p:cNvPr>
            <p:cNvSpPr/>
            <p:nvPr/>
          </p:nvSpPr>
          <p:spPr bwMode="auto">
            <a:xfrm>
              <a:off x="4335891" y="-318874"/>
              <a:ext cx="1664050" cy="4540091"/>
            </a:xfrm>
            <a:prstGeom prst="rect">
              <a:avLst/>
            </a:prstGeom>
            <a:solidFill>
              <a:schemeClr val="bg1">
                <a:lumMod val="50000"/>
                <a:alpha val="85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49" name="フリーフォーム: 図形 148">
              <a:extLst>
                <a:ext uri="{FF2B5EF4-FFF2-40B4-BE49-F238E27FC236}">
                  <a16:creationId xmlns:a16="http://schemas.microsoft.com/office/drawing/2014/main" id="{516F55A5-913C-4DC5-87EC-4AE2B524186B}"/>
                </a:ext>
              </a:extLst>
            </p:cNvPr>
            <p:cNvSpPr/>
            <p:nvPr/>
          </p:nvSpPr>
          <p:spPr bwMode="auto">
            <a:xfrm>
              <a:off x="1223793" y="1122110"/>
              <a:ext cx="3131940" cy="3096939"/>
            </a:xfrm>
            <a:custGeom>
              <a:avLst/>
              <a:gdLst>
                <a:gd name="connsiteX0" fmla="*/ 3023754 w 3034145"/>
                <a:gd name="connsiteY0" fmla="*/ 0 h 3034145"/>
                <a:gd name="connsiteX1" fmla="*/ 0 w 3034145"/>
                <a:gd name="connsiteY1" fmla="*/ 3034145 h 3034145"/>
                <a:gd name="connsiteX2" fmla="*/ 3034145 w 3034145"/>
                <a:gd name="connsiteY2" fmla="*/ 3034145 h 3034145"/>
                <a:gd name="connsiteX3" fmla="*/ 3023754 w 3034145"/>
                <a:gd name="connsiteY3" fmla="*/ 0 h 3034145"/>
              </a:gdLst>
              <a:ahLst/>
              <a:cxnLst>
                <a:cxn ang="0">
                  <a:pos x="connsiteX0" y="connsiteY0"/>
                </a:cxn>
                <a:cxn ang="0">
                  <a:pos x="connsiteX1" y="connsiteY1"/>
                </a:cxn>
                <a:cxn ang="0">
                  <a:pos x="connsiteX2" y="connsiteY2"/>
                </a:cxn>
                <a:cxn ang="0">
                  <a:pos x="connsiteX3" y="connsiteY3"/>
                </a:cxn>
              </a:cxnLst>
              <a:rect l="l" t="t" r="r" b="b"/>
              <a:pathLst>
                <a:path w="3034145" h="3034145">
                  <a:moveTo>
                    <a:pt x="3023754" y="0"/>
                  </a:moveTo>
                  <a:lnTo>
                    <a:pt x="0" y="3034145"/>
                  </a:lnTo>
                  <a:lnTo>
                    <a:pt x="3034145" y="3034145"/>
                  </a:lnTo>
                  <a:cubicBezTo>
                    <a:pt x="3030681" y="2022763"/>
                    <a:pt x="3027218" y="1011382"/>
                    <a:pt x="3023754" y="0"/>
                  </a:cubicBezTo>
                  <a:close/>
                </a:path>
              </a:pathLst>
            </a:custGeom>
            <a:solidFill>
              <a:schemeClr val="bg1">
                <a:lumMod val="50000"/>
                <a:alpha val="85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grpSp>
      <p:sp>
        <p:nvSpPr>
          <p:cNvPr id="152" name="正方形/長方形 151">
            <a:extLst>
              <a:ext uri="{FF2B5EF4-FFF2-40B4-BE49-F238E27FC236}">
                <a16:creationId xmlns:a16="http://schemas.microsoft.com/office/drawing/2014/main" id="{45DE6F5E-7300-4C4D-AB2A-36AA9B2B3A51}"/>
              </a:ext>
            </a:extLst>
          </p:cNvPr>
          <p:cNvSpPr/>
          <p:nvPr/>
        </p:nvSpPr>
        <p:spPr bwMode="auto">
          <a:xfrm>
            <a:off x="6084456" y="2439879"/>
            <a:ext cx="3000954" cy="1637799"/>
          </a:xfrm>
          <a:prstGeom prst="rect">
            <a:avLst/>
          </a:prstGeom>
          <a:solidFill>
            <a:srgbClr val="002B62">
              <a:alpha val="8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i="0" u="none" strike="noStrike" kern="0" cap="none" spc="0" normalizeH="0" baseline="0" noProof="0" dirty="0">
                <a:ln>
                  <a:noFill/>
                </a:ln>
                <a:solidFill>
                  <a:srgbClr val="FFFFFF"/>
                </a:solidFill>
                <a:effectLst/>
                <a:uLnTx/>
                <a:uFillTx/>
                <a:latin typeface="メイリオ"/>
              </a:rPr>
              <a:t>ML</a:t>
            </a:r>
            <a:r>
              <a:rPr kumimoji="0" lang="ja-JP" altLang="en-US" sz="2400" b="0" i="0" u="none" strike="noStrike" kern="0" cap="none" spc="0" normalizeH="0" baseline="0" noProof="0" dirty="0">
                <a:ln>
                  <a:noFill/>
                </a:ln>
                <a:solidFill>
                  <a:srgbClr val="FFFFFF"/>
                </a:solidFill>
                <a:effectLst/>
                <a:uLnTx/>
                <a:uFillTx/>
                <a:latin typeface="メイリオ"/>
              </a:rPr>
              <a:t> </a:t>
            </a:r>
            <a:r>
              <a:rPr kumimoji="0" lang="en-US" altLang="ja-JP" sz="2400" b="0" i="0" u="none" strike="noStrike" kern="0" cap="none" spc="0" normalizeH="0" baseline="0" noProof="0" dirty="0">
                <a:ln>
                  <a:noFill/>
                </a:ln>
                <a:solidFill>
                  <a:srgbClr val="FFFFFF"/>
                </a:solidFill>
                <a:effectLst/>
                <a:uLnTx/>
                <a:uFillTx/>
                <a:latin typeface="メイリオ"/>
              </a:rPr>
              <a:t>Services</a:t>
            </a:r>
            <a:r>
              <a:rPr kumimoji="0" lang="ja-JP" altLang="en-US" sz="2400" b="0" i="0" u="none" strike="noStrike" kern="0" cap="none" spc="0" normalizeH="0" baseline="0" noProof="0" dirty="0">
                <a:ln>
                  <a:noFill/>
                </a:ln>
                <a:solidFill>
                  <a:srgbClr val="FFFFFF"/>
                </a:solidFill>
                <a:effectLst/>
                <a:uLnTx/>
                <a:uFillTx/>
                <a:latin typeface="メイリオ"/>
              </a:rPr>
              <a:t> により</a:t>
            </a:r>
            <a:endParaRPr kumimoji="0" lang="en-US" altLang="ja-JP" sz="2400" b="0" i="0" u="none" strike="noStrike" kern="0" cap="none" spc="0" normalizeH="0" baseline="0" noProof="0" dirty="0">
              <a:ln>
                <a:noFill/>
              </a:ln>
              <a:solidFill>
                <a:srgbClr val="FFFFFF"/>
              </a:solidFill>
              <a:effectLst/>
              <a:uLnTx/>
              <a:uFillTx/>
              <a:latin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i="0" u="none" strike="noStrike" kern="0" cap="none" spc="0" normalizeH="0" baseline="0" noProof="0" dirty="0">
                <a:ln>
                  <a:noFill/>
                </a:ln>
                <a:solidFill>
                  <a:srgbClr val="FFFFFF"/>
                </a:solidFill>
                <a:effectLst/>
                <a:uLnTx/>
                <a:uFillTx/>
                <a:latin typeface="メイリオ"/>
              </a:rPr>
              <a:t>SQL</a:t>
            </a:r>
            <a:r>
              <a:rPr kumimoji="0" lang="ja-JP" altLang="en-US" sz="2400" b="0" i="0" u="none" strike="noStrike" kern="0" cap="none" spc="0" normalizeH="0" baseline="0" noProof="0" dirty="0">
                <a:ln>
                  <a:noFill/>
                </a:ln>
                <a:solidFill>
                  <a:srgbClr val="FFFFFF"/>
                </a:solidFill>
                <a:effectLst/>
                <a:uLnTx/>
                <a:uFillTx/>
                <a:latin typeface="メイリオ"/>
              </a:rPr>
              <a:t> </a:t>
            </a:r>
            <a:r>
              <a:rPr kumimoji="0" lang="en-US" altLang="ja-JP" sz="2400" b="0" i="0" u="none" strike="noStrike" kern="0" cap="none" spc="0" normalizeH="0" baseline="0" noProof="0" dirty="0">
                <a:ln>
                  <a:noFill/>
                </a:ln>
                <a:solidFill>
                  <a:srgbClr val="FFFFFF"/>
                </a:solidFill>
                <a:effectLst/>
                <a:uLnTx/>
                <a:uFillTx/>
                <a:latin typeface="メイリオ"/>
              </a:rPr>
              <a:t>Server</a:t>
            </a:r>
            <a:r>
              <a:rPr kumimoji="0" lang="ja-JP" altLang="en-US" sz="2400" b="0" i="0" u="none" strike="noStrike" kern="0" cap="none" spc="0" normalizeH="0" baseline="0" noProof="0" dirty="0">
                <a:ln>
                  <a:noFill/>
                </a:ln>
                <a:solidFill>
                  <a:srgbClr val="FFFFFF"/>
                </a:solidFill>
                <a:effectLst/>
                <a:uLnTx/>
                <a:uFillTx/>
                <a:latin typeface="メイリオ"/>
              </a:rPr>
              <a:t> が</a:t>
            </a:r>
            <a:endParaRPr kumimoji="0" lang="en-US" altLang="ja-JP" sz="2400" b="0" i="0" u="none" strike="noStrike" kern="0" cap="none" spc="0" normalizeH="0" baseline="0" noProof="0" dirty="0">
              <a:ln>
                <a:noFill/>
              </a:ln>
              <a:solidFill>
                <a:srgbClr val="FFFFFF"/>
              </a:solidFill>
              <a:effectLst/>
              <a:uLnTx/>
              <a:uFillTx/>
              <a:latin typeface="メイリオ"/>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i="0" u="none" strike="noStrike" kern="0" cap="none" spc="0" normalizeH="0" baseline="0" noProof="0" dirty="0">
                <a:ln>
                  <a:noFill/>
                </a:ln>
                <a:solidFill>
                  <a:srgbClr val="FFFFFF"/>
                </a:solidFill>
                <a:effectLst/>
                <a:uLnTx/>
                <a:uFillTx/>
                <a:latin typeface="メイリオ"/>
              </a:rPr>
              <a:t>AI</a:t>
            </a:r>
            <a:r>
              <a:rPr kumimoji="0" lang="ja-JP" altLang="en-US" sz="2400" b="0" i="0" u="none" strike="noStrike" kern="0" cap="none" spc="0" normalizeH="0" baseline="0" noProof="0" dirty="0">
                <a:ln>
                  <a:noFill/>
                </a:ln>
                <a:solidFill>
                  <a:srgbClr val="FFFFFF"/>
                </a:solidFill>
                <a:effectLst/>
                <a:uLnTx/>
                <a:uFillTx/>
                <a:latin typeface="メイリオ"/>
              </a:rPr>
              <a:t>をサポート</a:t>
            </a:r>
          </a:p>
        </p:txBody>
      </p:sp>
      <p:sp>
        <p:nvSpPr>
          <p:cNvPr id="2" name="フリーフォーム: 図形 1">
            <a:extLst>
              <a:ext uri="{FF2B5EF4-FFF2-40B4-BE49-F238E27FC236}">
                <a16:creationId xmlns:a16="http://schemas.microsoft.com/office/drawing/2014/main" id="{74A90452-5DB6-4F73-974E-1B80BC11D8AF}"/>
              </a:ext>
            </a:extLst>
          </p:cNvPr>
          <p:cNvSpPr/>
          <p:nvPr/>
        </p:nvSpPr>
        <p:spPr bwMode="auto">
          <a:xfrm>
            <a:off x="124" y="333739"/>
            <a:ext cx="4185745" cy="4611414"/>
          </a:xfrm>
          <a:custGeom>
            <a:avLst/>
            <a:gdLst>
              <a:gd name="connsiteX0" fmla="*/ 0 w 4185745"/>
              <a:gd name="connsiteY0" fmla="*/ 0 h 4611414"/>
              <a:gd name="connsiteX1" fmla="*/ 4177862 w 4185745"/>
              <a:gd name="connsiteY1" fmla="*/ 0 h 4611414"/>
              <a:gd name="connsiteX2" fmla="*/ 4185745 w 4185745"/>
              <a:gd name="connsiteY2" fmla="*/ 1466193 h 4611414"/>
              <a:gd name="connsiteX3" fmla="*/ 780393 w 4185745"/>
              <a:gd name="connsiteY3" fmla="*/ 4611414 h 4611414"/>
              <a:gd name="connsiteX4" fmla="*/ 7883 w 4185745"/>
              <a:gd name="connsiteY4" fmla="*/ 4595649 h 4611414"/>
              <a:gd name="connsiteX5" fmla="*/ 0 w 4185745"/>
              <a:gd name="connsiteY5" fmla="*/ 0 h 461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5745" h="4611414">
                <a:moveTo>
                  <a:pt x="0" y="0"/>
                </a:moveTo>
                <a:lnTo>
                  <a:pt x="4177862" y="0"/>
                </a:lnTo>
                <a:cubicBezTo>
                  <a:pt x="4180490" y="488731"/>
                  <a:pt x="4183117" y="977462"/>
                  <a:pt x="4185745" y="1466193"/>
                </a:cubicBezTo>
                <a:lnTo>
                  <a:pt x="780393" y="4611414"/>
                </a:lnTo>
                <a:lnTo>
                  <a:pt x="7883" y="4595649"/>
                </a:lnTo>
                <a:cubicBezTo>
                  <a:pt x="5255" y="3063766"/>
                  <a:pt x="2628" y="1531883"/>
                  <a:pt x="0" y="0"/>
                </a:cubicBezTo>
                <a:close/>
              </a:path>
            </a:pathLst>
          </a:custGeom>
          <a:solidFill>
            <a:schemeClr val="bg1">
              <a:alpha val="90000"/>
            </a:scheme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dirty="0" err="1">
              <a:solidFill>
                <a:srgbClr val="000000"/>
              </a:solidFill>
              <a:latin typeface="メイリオ"/>
              <a:ea typeface="メイリオ"/>
            </a:endParaRPr>
          </a:p>
        </p:txBody>
      </p:sp>
      <p:sp>
        <p:nvSpPr>
          <p:cNvPr id="137" name="フリーフォーム: 図形 136">
            <a:extLst>
              <a:ext uri="{FF2B5EF4-FFF2-40B4-BE49-F238E27FC236}">
                <a16:creationId xmlns:a16="http://schemas.microsoft.com/office/drawing/2014/main" id="{8ADD9B6D-1611-4F68-9426-28966C58EF99}"/>
              </a:ext>
            </a:extLst>
          </p:cNvPr>
          <p:cNvSpPr/>
          <p:nvPr/>
        </p:nvSpPr>
        <p:spPr bwMode="auto">
          <a:xfrm>
            <a:off x="777451" y="358484"/>
            <a:ext cx="5233942" cy="4573504"/>
          </a:xfrm>
          <a:custGeom>
            <a:avLst/>
            <a:gdLst>
              <a:gd name="connsiteX0" fmla="*/ 3007696 w 4640013"/>
              <a:gd name="connsiteY0" fmla="*/ 0 h 4390631"/>
              <a:gd name="connsiteX1" fmla="*/ 3007696 w 4640013"/>
              <a:gd name="connsiteY1" fmla="*/ 1382935 h 4390631"/>
              <a:gd name="connsiteX2" fmla="*/ 0 w 4640013"/>
              <a:gd name="connsiteY2" fmla="*/ 4390631 h 4390631"/>
              <a:gd name="connsiteX3" fmla="*/ 4640013 w 4640013"/>
              <a:gd name="connsiteY3" fmla="*/ 4390631 h 4390631"/>
              <a:gd name="connsiteX4" fmla="*/ 4640013 w 4640013"/>
              <a:gd name="connsiteY4" fmla="*/ 0 h 4390631"/>
              <a:gd name="connsiteX5" fmla="*/ 3007696 w 4640013"/>
              <a:gd name="connsiteY5" fmla="*/ 0 h 439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0013" h="4390631">
                <a:moveTo>
                  <a:pt x="3007696" y="0"/>
                </a:moveTo>
                <a:lnTo>
                  <a:pt x="3007696" y="1382935"/>
                </a:lnTo>
                <a:lnTo>
                  <a:pt x="0" y="4390631"/>
                </a:lnTo>
                <a:lnTo>
                  <a:pt x="4640013" y="4390631"/>
                </a:lnTo>
                <a:lnTo>
                  <a:pt x="4640013" y="0"/>
                </a:lnTo>
                <a:lnTo>
                  <a:pt x="3007696" y="0"/>
                </a:lnTo>
                <a:close/>
              </a:path>
            </a:pathLst>
          </a:custGeom>
          <a:noFill/>
          <a:ln w="5715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50" name="吹き出し: 角を丸めた四角形 149">
            <a:extLst>
              <a:ext uri="{FF2B5EF4-FFF2-40B4-BE49-F238E27FC236}">
                <a16:creationId xmlns:a16="http://schemas.microsoft.com/office/drawing/2014/main" id="{DE3706AB-1CBD-49D4-8B50-4DD4299FBD75}"/>
              </a:ext>
            </a:extLst>
          </p:cNvPr>
          <p:cNvSpPr/>
          <p:nvPr/>
        </p:nvSpPr>
        <p:spPr bwMode="auto">
          <a:xfrm>
            <a:off x="480318" y="704806"/>
            <a:ext cx="3068576" cy="1489874"/>
          </a:xfrm>
          <a:prstGeom prst="wedgeRoundRectCallout">
            <a:avLst>
              <a:gd name="adj1" fmla="val 44738"/>
              <a:gd name="adj2" fmla="val 69981"/>
              <a:gd name="adj3" fmla="val 16667"/>
            </a:avLst>
          </a:prstGeom>
          <a:solidFill>
            <a:srgbClr val="FFFFFF"/>
          </a:solidFill>
          <a:ln w="571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i="0" u="none" strike="noStrike" kern="0" cap="none" spc="0" normalizeH="0" baseline="0" noProof="0" dirty="0">
                <a:ln>
                  <a:noFill/>
                </a:ln>
                <a:solidFill>
                  <a:srgbClr val="000000"/>
                </a:solidFill>
                <a:effectLst/>
                <a:uLnTx/>
                <a:uFillTx/>
                <a:latin typeface="メイリオ"/>
                <a:ea typeface="メイリオ"/>
                <a:cs typeface="+mn-cs"/>
              </a:rPr>
              <a:t>SQL</a:t>
            </a:r>
            <a:r>
              <a:rPr kumimoji="0" lang="ja-JP" altLang="en-US" sz="2400" b="0" i="0" u="none" strike="noStrike" kern="0" cap="none" spc="0" normalizeH="0" baseline="0" noProof="0" dirty="0">
                <a:ln>
                  <a:noFill/>
                </a:ln>
                <a:solidFill>
                  <a:srgbClr val="000000"/>
                </a:solidFill>
                <a:effectLst/>
                <a:uLnTx/>
                <a:uFillTx/>
                <a:latin typeface="メイリオ"/>
                <a:ea typeface="メイリオ"/>
                <a:cs typeface="+mn-cs"/>
              </a:rPr>
              <a:t> </a:t>
            </a:r>
            <a:r>
              <a:rPr kumimoji="0" lang="en-US" altLang="ja-JP" sz="2400" b="0" i="0" u="none" strike="noStrike" kern="0" cap="none" spc="0" normalizeH="0" baseline="0" noProof="0" dirty="0">
                <a:ln>
                  <a:noFill/>
                </a:ln>
                <a:solidFill>
                  <a:srgbClr val="000000"/>
                </a:solidFill>
                <a:effectLst/>
                <a:uLnTx/>
                <a:uFillTx/>
                <a:latin typeface="メイリオ"/>
                <a:ea typeface="メイリオ"/>
                <a:cs typeface="+mn-cs"/>
              </a:rPr>
              <a:t>Server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i="0" u="none" strike="noStrike" kern="0" cap="none" spc="0" normalizeH="0" baseline="0" noProof="0" dirty="0">
                <a:ln>
                  <a:noFill/>
                </a:ln>
                <a:solidFill>
                  <a:srgbClr val="000000"/>
                </a:solidFill>
                <a:effectLst/>
                <a:uLnTx/>
                <a:uFillTx/>
                <a:latin typeface="メイリオ"/>
                <a:ea typeface="メイリオ"/>
                <a:cs typeface="+mn-cs"/>
              </a:rPr>
              <a:t>Machine Learning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i="0" u="none" strike="noStrike" kern="0" cap="none" spc="0" normalizeH="0" baseline="0" noProof="0" dirty="0">
                <a:ln>
                  <a:noFill/>
                </a:ln>
                <a:solidFill>
                  <a:srgbClr val="000000"/>
                </a:solidFill>
                <a:effectLst/>
                <a:uLnTx/>
                <a:uFillTx/>
                <a:latin typeface="メイリオ"/>
                <a:ea typeface="メイリオ"/>
                <a:cs typeface="+mn-cs"/>
              </a:rPr>
              <a:t>Services</a:t>
            </a:r>
          </a:p>
        </p:txBody>
      </p:sp>
      <p:sp>
        <p:nvSpPr>
          <p:cNvPr id="151" name="四角形: 角を丸くする 150">
            <a:extLst>
              <a:ext uri="{FF2B5EF4-FFF2-40B4-BE49-F238E27FC236}">
                <a16:creationId xmlns:a16="http://schemas.microsoft.com/office/drawing/2014/main" id="{7775C7F0-F2A2-4E82-8CCC-D5FE0EEBCAA3}"/>
              </a:ext>
            </a:extLst>
          </p:cNvPr>
          <p:cNvSpPr/>
          <p:nvPr/>
        </p:nvSpPr>
        <p:spPr bwMode="auto">
          <a:xfrm>
            <a:off x="274378" y="554022"/>
            <a:ext cx="844960" cy="418322"/>
          </a:xfrm>
          <a:prstGeom prst="roundRect">
            <a:avLst/>
          </a:prstGeom>
          <a:solidFill>
            <a:srgbClr val="FF0000"/>
          </a:solidFill>
          <a:ln>
            <a:noFill/>
          </a:ln>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defRPr/>
            </a:pPr>
            <a:r>
              <a:rPr lang="en-US" altLang="ja-JP" b="1" dirty="0">
                <a:solidFill>
                  <a:srgbClr val="FFFFFF"/>
                </a:solidFill>
                <a:latin typeface="メイリオ"/>
              </a:rPr>
              <a:t>NEW</a:t>
            </a:r>
            <a:endParaRPr lang="ja-JP" altLang="en-US" b="1" dirty="0">
              <a:solidFill>
                <a:srgbClr val="FFFFFF"/>
              </a:solidFill>
              <a:latin typeface="メイリオ"/>
            </a:endParaRPr>
          </a:p>
        </p:txBody>
      </p:sp>
    </p:spTree>
    <p:extLst>
      <p:ext uri="{BB962C8B-B14F-4D97-AF65-F5344CB8AC3E}">
        <p14:creationId xmlns:p14="http://schemas.microsoft.com/office/powerpoint/2010/main" val="75701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1"/>
                                        </p:tgtEl>
                                        <p:attrNameLst>
                                          <p:attrName>style.visibility</p:attrName>
                                        </p:attrNameLst>
                                      </p:cBhvr>
                                      <p:to>
                                        <p:strVal val="visible"/>
                                      </p:to>
                                    </p:set>
                                    <p:animEffect transition="in" filter="fade">
                                      <p:cBhvr>
                                        <p:cTn id="10" dur="500"/>
                                        <p:tgtEl>
                                          <p:spTgt spid="1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147"/>
                                        </p:tgtEl>
                                      </p:cBhvr>
                                    </p:animEffect>
                                    <p:set>
                                      <p:cBhvr>
                                        <p:cTn id="15" dur="1" fill="hold">
                                          <p:stCondLst>
                                            <p:cond delay="999"/>
                                          </p:stCondLst>
                                        </p:cTn>
                                        <p:tgtEl>
                                          <p:spTgt spid="14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52"/>
                                        </p:tgtEl>
                                        <p:attrNameLst>
                                          <p:attrName>style.visibility</p:attrName>
                                        </p:attrNameLst>
                                      </p:cBhvr>
                                      <p:to>
                                        <p:strVal val="visible"/>
                                      </p:to>
                                    </p:set>
                                    <p:animEffect transition="in" filter="fade">
                                      <p:cBhvr>
                                        <p:cTn id="18"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0" grpId="0" animBg="1"/>
      <p:bldP spid="1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円/楕円 130">
            <a:extLst>
              <a:ext uri="{FF2B5EF4-FFF2-40B4-BE49-F238E27FC236}">
                <a16:creationId xmlns:a16="http://schemas.microsoft.com/office/drawing/2014/main" id="{58732B63-EF1C-4262-ABD3-D5FAFDD9F984}"/>
              </a:ext>
            </a:extLst>
          </p:cNvPr>
          <p:cNvSpPr/>
          <p:nvPr/>
        </p:nvSpPr>
        <p:spPr bwMode="auto">
          <a:xfrm>
            <a:off x="7895854" y="2367322"/>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9" name="円/楕円 130">
            <a:extLst>
              <a:ext uri="{FF2B5EF4-FFF2-40B4-BE49-F238E27FC236}">
                <a16:creationId xmlns:a16="http://schemas.microsoft.com/office/drawing/2014/main" id="{74B246F0-C145-4909-91BF-902AE372B65A}"/>
              </a:ext>
            </a:extLst>
          </p:cNvPr>
          <p:cNvSpPr/>
          <p:nvPr/>
        </p:nvSpPr>
        <p:spPr bwMode="auto">
          <a:xfrm>
            <a:off x="394369" y="3670948"/>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0" name="円/楕円 130">
            <a:extLst>
              <a:ext uri="{FF2B5EF4-FFF2-40B4-BE49-F238E27FC236}">
                <a16:creationId xmlns:a16="http://schemas.microsoft.com/office/drawing/2014/main" id="{261A9E15-AC6E-4705-9EF1-F3B86DFDA152}"/>
              </a:ext>
            </a:extLst>
          </p:cNvPr>
          <p:cNvSpPr/>
          <p:nvPr/>
        </p:nvSpPr>
        <p:spPr bwMode="auto">
          <a:xfrm>
            <a:off x="7880877" y="11279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11" name="円/楕円 130">
            <a:extLst>
              <a:ext uri="{FF2B5EF4-FFF2-40B4-BE49-F238E27FC236}">
                <a16:creationId xmlns:a16="http://schemas.microsoft.com/office/drawing/2014/main" id="{7F44C708-77B5-487F-A1A7-1F3A598A5E1E}"/>
              </a:ext>
            </a:extLst>
          </p:cNvPr>
          <p:cNvSpPr/>
          <p:nvPr/>
        </p:nvSpPr>
        <p:spPr bwMode="auto">
          <a:xfrm>
            <a:off x="395450" y="237514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12" name="グループ化 11">
            <a:extLst>
              <a:ext uri="{FF2B5EF4-FFF2-40B4-BE49-F238E27FC236}">
                <a16:creationId xmlns:a16="http://schemas.microsoft.com/office/drawing/2014/main" id="{DAEC64D7-4D85-4828-8A01-5157BB643E17}"/>
              </a:ext>
            </a:extLst>
          </p:cNvPr>
          <p:cNvGrpSpPr/>
          <p:nvPr/>
        </p:nvGrpSpPr>
        <p:grpSpPr>
          <a:xfrm>
            <a:off x="617080" y="3473854"/>
            <a:ext cx="503367" cy="566361"/>
            <a:chOff x="-429535" y="1629506"/>
            <a:chExt cx="382587" cy="430466"/>
          </a:xfrm>
        </p:grpSpPr>
        <p:sp>
          <p:nvSpPr>
            <p:cNvPr id="13" name="角丸四角形 171">
              <a:extLst>
                <a:ext uri="{FF2B5EF4-FFF2-40B4-BE49-F238E27FC236}">
                  <a16:creationId xmlns:a16="http://schemas.microsoft.com/office/drawing/2014/main" id="{42036ADF-58ED-4961-A310-35F8C27A6929}"/>
                </a:ext>
              </a:extLst>
            </p:cNvPr>
            <p:cNvSpPr/>
            <p:nvPr/>
          </p:nvSpPr>
          <p:spPr bwMode="auto">
            <a:xfrm>
              <a:off x="-429535" y="1708742"/>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ｔ</a:t>
              </a:r>
            </a:p>
          </p:txBody>
        </p:sp>
        <p:sp>
          <p:nvSpPr>
            <p:cNvPr id="14" name="角丸四角形 172">
              <a:extLst>
                <a:ext uri="{FF2B5EF4-FFF2-40B4-BE49-F238E27FC236}">
                  <a16:creationId xmlns:a16="http://schemas.microsoft.com/office/drawing/2014/main" id="{E667C3B8-7249-4DFA-B5E0-4362605047EA}"/>
                </a:ext>
              </a:extLst>
            </p:cNvPr>
            <p:cNvSpPr/>
            <p:nvPr/>
          </p:nvSpPr>
          <p:spPr bwMode="auto">
            <a:xfrm>
              <a:off x="-307645" y="1629506"/>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ｆ</a:t>
              </a:r>
            </a:p>
          </p:txBody>
        </p:sp>
        <p:grpSp>
          <p:nvGrpSpPr>
            <p:cNvPr id="15" name="グループ化 14">
              <a:extLst>
                <a:ext uri="{FF2B5EF4-FFF2-40B4-BE49-F238E27FC236}">
                  <a16:creationId xmlns:a16="http://schemas.microsoft.com/office/drawing/2014/main" id="{D7448952-8878-4E95-8420-4BE3620F2E1A}"/>
                </a:ext>
              </a:extLst>
            </p:cNvPr>
            <p:cNvGrpSpPr/>
            <p:nvPr/>
          </p:nvGrpSpPr>
          <p:grpSpPr>
            <a:xfrm>
              <a:off x="-207369" y="1758075"/>
              <a:ext cx="160421" cy="160421"/>
              <a:chOff x="-493779" y="1717248"/>
              <a:chExt cx="160421" cy="160421"/>
            </a:xfrm>
          </p:grpSpPr>
          <p:sp>
            <p:nvSpPr>
              <p:cNvPr id="19" name="角丸四角形 177">
                <a:extLst>
                  <a:ext uri="{FF2B5EF4-FFF2-40B4-BE49-F238E27FC236}">
                    <a16:creationId xmlns:a16="http://schemas.microsoft.com/office/drawing/2014/main" id="{F5A5F38D-9AF5-47F5-AEEC-642D0D4CFE3C}"/>
                  </a:ext>
                </a:extLst>
              </p:cNvPr>
              <p:cNvSpPr/>
              <p:nvPr/>
            </p:nvSpPr>
            <p:spPr bwMode="auto">
              <a:xfrm>
                <a:off x="-493779" y="171724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5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20" name="円/楕円 178">
                <a:extLst>
                  <a:ext uri="{FF2B5EF4-FFF2-40B4-BE49-F238E27FC236}">
                    <a16:creationId xmlns:a16="http://schemas.microsoft.com/office/drawing/2014/main" id="{7308FE55-4728-4EA2-BA00-9E7FE40A2050}"/>
                  </a:ext>
                </a:extLst>
              </p:cNvPr>
              <p:cNvSpPr/>
              <p:nvPr/>
            </p:nvSpPr>
            <p:spPr bwMode="auto">
              <a:xfrm>
                <a:off x="-457375" y="1754723"/>
                <a:ext cx="90000" cy="90000"/>
              </a:xfrm>
              <a:prstGeom prst="ellipse">
                <a:avLst/>
              </a:prstGeom>
              <a:solidFill>
                <a:srgbClr val="FFFFFF"/>
              </a:solidFill>
              <a:ln w="31750" cap="flat" cmpd="sng" algn="ctr">
                <a:solidFill>
                  <a:srgbClr val="002B62"/>
                </a:solidFill>
                <a:prstDash val="soli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21" name="円/楕円 179">
                <a:extLst>
                  <a:ext uri="{FF2B5EF4-FFF2-40B4-BE49-F238E27FC236}">
                    <a16:creationId xmlns:a16="http://schemas.microsoft.com/office/drawing/2014/main" id="{6EA5CE64-7146-4309-BDE2-F7090D7183D8}"/>
                  </a:ext>
                </a:extLst>
              </p:cNvPr>
              <p:cNvSpPr/>
              <p:nvPr/>
            </p:nvSpPr>
            <p:spPr bwMode="auto">
              <a:xfrm>
                <a:off x="-374462" y="1731010"/>
                <a:ext cx="27362" cy="27362"/>
              </a:xfrm>
              <a:prstGeom prst="ellipse">
                <a:avLst/>
              </a:prstGeom>
              <a:solidFill>
                <a:srgbClr val="002B62"/>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6" name="グループ化 15">
              <a:extLst>
                <a:ext uri="{FF2B5EF4-FFF2-40B4-BE49-F238E27FC236}">
                  <a16:creationId xmlns:a16="http://schemas.microsoft.com/office/drawing/2014/main" id="{06857A35-3D00-4F9A-9342-D16913D28015}"/>
                </a:ext>
              </a:extLst>
            </p:cNvPr>
            <p:cNvGrpSpPr/>
            <p:nvPr/>
          </p:nvGrpSpPr>
          <p:grpSpPr>
            <a:xfrm>
              <a:off x="-406303" y="1826044"/>
              <a:ext cx="274378" cy="233928"/>
              <a:chOff x="-554515" y="1151626"/>
              <a:chExt cx="274378" cy="233928"/>
            </a:xfrm>
          </p:grpSpPr>
          <p:sp>
            <p:nvSpPr>
              <p:cNvPr id="17" name="角丸四角形 175">
                <a:extLst>
                  <a:ext uri="{FF2B5EF4-FFF2-40B4-BE49-F238E27FC236}">
                    <a16:creationId xmlns:a16="http://schemas.microsoft.com/office/drawing/2014/main" id="{AECE2A63-41E3-497F-A924-D21F88D7D785}"/>
                  </a:ext>
                </a:extLst>
              </p:cNvPr>
              <p:cNvSpPr/>
              <p:nvPr/>
            </p:nvSpPr>
            <p:spPr bwMode="auto">
              <a:xfrm>
                <a:off x="-495542" y="117115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8" name="正方形/長方形 17">
                <a:extLst>
                  <a:ext uri="{FF2B5EF4-FFF2-40B4-BE49-F238E27FC236}">
                    <a16:creationId xmlns:a16="http://schemas.microsoft.com/office/drawing/2014/main" id="{214140C4-7E39-4638-9026-C300C888DD6B}"/>
                  </a:ext>
                </a:extLst>
              </p:cNvPr>
              <p:cNvSpPr/>
              <p:nvPr/>
            </p:nvSpPr>
            <p:spPr>
              <a:xfrm>
                <a:off x="-554515" y="1151626"/>
                <a:ext cx="274378" cy="233928"/>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2B62"/>
                    </a:solidFill>
                    <a:effectLst/>
                    <a:uLnTx/>
                    <a:uFillTx/>
                    <a:latin typeface="メイリオ"/>
                    <a:ea typeface="メイリオ"/>
                    <a:cs typeface="+mn-cs"/>
                  </a:rPr>
                  <a:t>in</a:t>
                </a:r>
                <a:endParaRPr kumimoji="1" lang="ja-JP" altLang="en-US" sz="1050" b="1" i="0" u="none" strike="noStrike" kern="1200" cap="none" spc="0" normalizeH="0" baseline="0" noProof="0" dirty="0">
                  <a:ln>
                    <a:noFill/>
                  </a:ln>
                  <a:solidFill>
                    <a:srgbClr val="002B62"/>
                  </a:solidFill>
                  <a:effectLst/>
                  <a:uLnTx/>
                  <a:uFillTx/>
                  <a:latin typeface="メイリオ"/>
                  <a:ea typeface="メイリオ"/>
                  <a:cs typeface="+mn-cs"/>
                </a:endParaRPr>
              </a:p>
            </p:txBody>
          </p:sp>
        </p:grpSp>
      </p:grpSp>
      <p:grpSp>
        <p:nvGrpSpPr>
          <p:cNvPr id="23" name="グループ化 22">
            <a:extLst>
              <a:ext uri="{FF2B5EF4-FFF2-40B4-BE49-F238E27FC236}">
                <a16:creationId xmlns:a16="http://schemas.microsoft.com/office/drawing/2014/main" id="{0DB034BF-F901-4CC3-B62C-5CF33EFC4A07}"/>
              </a:ext>
            </a:extLst>
          </p:cNvPr>
          <p:cNvGrpSpPr>
            <a:grpSpLocks noChangeAspect="1"/>
          </p:cNvGrpSpPr>
          <p:nvPr/>
        </p:nvGrpSpPr>
        <p:grpSpPr bwMode="gray">
          <a:xfrm>
            <a:off x="8042744" y="877329"/>
            <a:ext cx="629816" cy="540000"/>
            <a:chOff x="4115593" y="1166218"/>
            <a:chExt cx="912812" cy="782638"/>
          </a:xfrm>
        </p:grpSpPr>
        <p:sp>
          <p:nvSpPr>
            <p:cNvPr id="24" name="Freeform 171">
              <a:extLst>
                <a:ext uri="{FF2B5EF4-FFF2-40B4-BE49-F238E27FC236}">
                  <a16:creationId xmlns:a16="http://schemas.microsoft.com/office/drawing/2014/main" id="{D7CEE304-C07F-4DD3-9DBD-B7971DCE5A18}"/>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5" name="Rectangle 172">
              <a:extLst>
                <a:ext uri="{FF2B5EF4-FFF2-40B4-BE49-F238E27FC236}">
                  <a16:creationId xmlns:a16="http://schemas.microsoft.com/office/drawing/2014/main" id="{8B26812C-B872-495B-906F-45BC4AD66B41}"/>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26" name="グループ化 25">
            <a:extLst>
              <a:ext uri="{FF2B5EF4-FFF2-40B4-BE49-F238E27FC236}">
                <a16:creationId xmlns:a16="http://schemas.microsoft.com/office/drawing/2014/main" id="{DA34DD87-D5C2-4BD6-879E-DC6FEB4C0D0B}"/>
              </a:ext>
            </a:extLst>
          </p:cNvPr>
          <p:cNvGrpSpPr>
            <a:grpSpLocks noChangeAspect="1"/>
          </p:cNvGrpSpPr>
          <p:nvPr/>
        </p:nvGrpSpPr>
        <p:grpSpPr bwMode="gray">
          <a:xfrm>
            <a:off x="8152978" y="1994048"/>
            <a:ext cx="432000" cy="672645"/>
            <a:chOff x="7565993" y="5025856"/>
            <a:chExt cx="542926" cy="841375"/>
          </a:xfrm>
        </p:grpSpPr>
        <p:sp>
          <p:nvSpPr>
            <p:cNvPr id="27" name="Freeform 39">
              <a:extLst>
                <a:ext uri="{FF2B5EF4-FFF2-40B4-BE49-F238E27FC236}">
                  <a16:creationId xmlns:a16="http://schemas.microsoft.com/office/drawing/2014/main" id="{BEF69DCA-BD92-4AE8-84A3-591C6968D04E}"/>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8" name="フリーフォーム 176">
              <a:extLst>
                <a:ext uri="{FF2B5EF4-FFF2-40B4-BE49-F238E27FC236}">
                  <a16:creationId xmlns:a16="http://schemas.microsoft.com/office/drawing/2014/main" id="{E817A956-072D-42E7-B3AD-412DD915D872}"/>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29" name="Picture 74">
            <a:extLst>
              <a:ext uri="{FF2B5EF4-FFF2-40B4-BE49-F238E27FC236}">
                <a16:creationId xmlns:a16="http://schemas.microsoft.com/office/drawing/2014/main" id="{2E012514-0B47-4400-A739-79F0BAE5EC72}"/>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474" y="895454"/>
            <a:ext cx="328273" cy="373038"/>
          </a:xfrm>
          <a:prstGeom prst="rect">
            <a:avLst/>
          </a:prstGeom>
        </p:spPr>
      </p:pic>
      <p:pic>
        <p:nvPicPr>
          <p:cNvPr id="30" name="Picture 74">
            <a:extLst>
              <a:ext uri="{FF2B5EF4-FFF2-40B4-BE49-F238E27FC236}">
                <a16:creationId xmlns:a16="http://schemas.microsoft.com/office/drawing/2014/main" id="{B86A19EB-B095-4928-969B-433A87955CF7}"/>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205285" y="2151880"/>
            <a:ext cx="328273" cy="373038"/>
          </a:xfrm>
          <a:prstGeom prst="rect">
            <a:avLst/>
          </a:prstGeom>
        </p:spPr>
      </p:pic>
      <p:sp>
        <p:nvSpPr>
          <p:cNvPr id="31" name="フリーフォーム 170">
            <a:extLst>
              <a:ext uri="{FF2B5EF4-FFF2-40B4-BE49-F238E27FC236}">
                <a16:creationId xmlns:a16="http://schemas.microsoft.com/office/drawing/2014/main" id="{038E0FA4-56A5-42F0-B07C-189BE6D07D0B}"/>
              </a:ext>
            </a:extLst>
          </p:cNvPr>
          <p:cNvSpPr>
            <a:spLocks noChangeAspect="1"/>
          </p:cNvSpPr>
          <p:nvPr/>
        </p:nvSpPr>
        <p:spPr bwMode="gray">
          <a:xfrm>
            <a:off x="575396" y="2177653"/>
            <a:ext cx="557828" cy="496632"/>
          </a:xfrm>
          <a:custGeom>
            <a:avLst/>
            <a:gdLst>
              <a:gd name="connsiteX0" fmla="*/ 1003382 w 1504950"/>
              <a:gd name="connsiteY0" fmla="*/ 913153 h 1339851"/>
              <a:gd name="connsiteX1" fmla="*/ 1001262 w 1504950"/>
              <a:gd name="connsiteY1" fmla="*/ 917309 h 1339851"/>
              <a:gd name="connsiteX2" fmla="*/ 989941 w 1504950"/>
              <a:gd name="connsiteY2" fmla="*/ 941980 h 1339851"/>
              <a:gd name="connsiteX3" fmla="*/ 988891 w 1504950"/>
              <a:gd name="connsiteY3" fmla="*/ 941568 h 1339851"/>
              <a:gd name="connsiteX4" fmla="*/ 975008 w 1504950"/>
              <a:gd name="connsiteY4" fmla="*/ 968790 h 1339851"/>
              <a:gd name="connsiteX5" fmla="*/ 975510 w 1504950"/>
              <a:gd name="connsiteY5" fmla="*/ 968705 h 1339851"/>
              <a:gd name="connsiteX6" fmla="*/ 973949 w 1504950"/>
              <a:gd name="connsiteY6" fmla="*/ 970867 h 1339851"/>
              <a:gd name="connsiteX7" fmla="*/ 969348 w 1504950"/>
              <a:gd name="connsiteY7" fmla="*/ 979889 h 1339851"/>
              <a:gd name="connsiteX8" fmla="*/ 927888 w 1504950"/>
              <a:gd name="connsiteY8" fmla="*/ 1035051 h 1339851"/>
              <a:gd name="connsiteX9" fmla="*/ 1007491 w 1504950"/>
              <a:gd name="connsiteY9" fmla="*/ 982818 h 1339851"/>
              <a:gd name="connsiteX10" fmla="*/ 1072018 w 1504950"/>
              <a:gd name="connsiteY10" fmla="*/ 913153 h 1339851"/>
              <a:gd name="connsiteX11" fmla="*/ 1042972 w 1504950"/>
              <a:gd name="connsiteY11" fmla="*/ 913153 h 1339851"/>
              <a:gd name="connsiteX12" fmla="*/ 890588 w 1504950"/>
              <a:gd name="connsiteY12" fmla="*/ 913153 h 1339851"/>
              <a:gd name="connsiteX13" fmla="*/ 890588 w 1504950"/>
              <a:gd name="connsiteY13" fmla="*/ 913379 h 1339851"/>
              <a:gd name="connsiteX14" fmla="*/ 777231 w 1504950"/>
              <a:gd name="connsiteY14" fmla="*/ 913379 h 1339851"/>
              <a:gd name="connsiteX15" fmla="*/ 777231 w 1504950"/>
              <a:gd name="connsiteY15" fmla="*/ 1074321 h 1339851"/>
              <a:gd name="connsiteX16" fmla="*/ 810049 w 1504950"/>
              <a:gd name="connsiteY16" fmla="*/ 1062852 h 1339851"/>
              <a:gd name="connsiteX17" fmla="*/ 852499 w 1504950"/>
              <a:gd name="connsiteY17" fmla="*/ 1041030 h 1339851"/>
              <a:gd name="connsiteX18" fmla="*/ 870524 w 1504950"/>
              <a:gd name="connsiteY18" fmla="*/ 1026518 h 1339851"/>
              <a:gd name="connsiteX19" fmla="*/ 912857 w 1504950"/>
              <a:gd name="connsiteY19" fmla="*/ 981891 h 1339851"/>
              <a:gd name="connsiteX20" fmla="*/ 922904 w 1504950"/>
              <a:gd name="connsiteY20" fmla="*/ 969520 h 1339851"/>
              <a:gd name="connsiteX21" fmla="*/ 951383 w 1504950"/>
              <a:gd name="connsiteY21" fmla="*/ 918057 h 1339851"/>
              <a:gd name="connsiteX22" fmla="*/ 953863 w 1504950"/>
              <a:gd name="connsiteY22" fmla="*/ 913153 h 1339851"/>
              <a:gd name="connsiteX23" fmla="*/ 915416 w 1504950"/>
              <a:gd name="connsiteY23" fmla="*/ 913153 h 1339851"/>
              <a:gd name="connsiteX24" fmla="*/ 552954 w 1504950"/>
              <a:gd name="connsiteY24" fmla="*/ 913153 h 1339851"/>
              <a:gd name="connsiteX25" fmla="*/ 583147 w 1504950"/>
              <a:gd name="connsiteY25" fmla="*/ 967935 h 1339851"/>
              <a:gd name="connsiteX26" fmla="*/ 592142 w 1504950"/>
              <a:gd name="connsiteY26" fmla="*/ 979187 h 1339851"/>
              <a:gd name="connsiteX27" fmla="*/ 634985 w 1504950"/>
              <a:gd name="connsiteY27" fmla="*/ 1026069 h 1339851"/>
              <a:gd name="connsiteX28" fmla="*/ 648099 w 1504950"/>
              <a:gd name="connsiteY28" fmla="*/ 1036930 h 1339851"/>
              <a:gd name="connsiteX29" fmla="*/ 697587 w 1504950"/>
              <a:gd name="connsiteY29" fmla="*/ 1064108 h 1339851"/>
              <a:gd name="connsiteX30" fmla="*/ 731470 w 1504950"/>
              <a:gd name="connsiteY30" fmla="*/ 1074321 h 1339851"/>
              <a:gd name="connsiteX31" fmla="*/ 731470 w 1504950"/>
              <a:gd name="connsiteY31" fmla="*/ 913379 h 1339851"/>
              <a:gd name="connsiteX32" fmla="*/ 642938 w 1504950"/>
              <a:gd name="connsiteY32" fmla="*/ 913379 h 1339851"/>
              <a:gd name="connsiteX33" fmla="*/ 642938 w 1504950"/>
              <a:gd name="connsiteY33" fmla="*/ 913153 h 1339851"/>
              <a:gd name="connsiteX34" fmla="*/ 640770 w 1504950"/>
              <a:gd name="connsiteY34" fmla="*/ 913153 h 1339851"/>
              <a:gd name="connsiteX35" fmla="*/ 552954 w 1504950"/>
              <a:gd name="connsiteY35" fmla="*/ 913153 h 1339851"/>
              <a:gd name="connsiteX36" fmla="*/ 434979 w 1504950"/>
              <a:gd name="connsiteY36" fmla="*/ 913153 h 1339851"/>
              <a:gd name="connsiteX37" fmla="*/ 499082 w 1504950"/>
              <a:gd name="connsiteY37" fmla="*/ 982025 h 1339851"/>
              <a:gd name="connsiteX38" fmla="*/ 578788 w 1504950"/>
              <a:gd name="connsiteY38" fmla="*/ 1034980 h 1339851"/>
              <a:gd name="connsiteX39" fmla="*/ 562079 w 1504950"/>
              <a:gd name="connsiteY39" fmla="*/ 1012083 h 1339851"/>
              <a:gd name="connsiteX40" fmla="*/ 538170 w 1504950"/>
              <a:gd name="connsiteY40" fmla="*/ 979890 h 1339851"/>
              <a:gd name="connsiteX41" fmla="*/ 537167 w 1504950"/>
              <a:gd name="connsiteY41" fmla="*/ 977948 h 1339851"/>
              <a:gd name="connsiteX42" fmla="*/ 535242 w 1504950"/>
              <a:gd name="connsiteY42" fmla="*/ 975310 h 1339851"/>
              <a:gd name="connsiteX43" fmla="*/ 535801 w 1504950"/>
              <a:gd name="connsiteY43" fmla="*/ 975300 h 1339851"/>
              <a:gd name="connsiteX44" fmla="*/ 519996 w 1504950"/>
              <a:gd name="connsiteY44" fmla="*/ 944681 h 1339851"/>
              <a:gd name="connsiteX45" fmla="*/ 518431 w 1504950"/>
              <a:gd name="connsiteY45" fmla="*/ 944681 h 1339851"/>
              <a:gd name="connsiteX46" fmla="*/ 503723 w 1504950"/>
              <a:gd name="connsiteY46" fmla="*/ 913153 h 1339851"/>
              <a:gd name="connsiteX47" fmla="*/ 502649 w 1504950"/>
              <a:gd name="connsiteY47" fmla="*/ 913153 h 1339851"/>
              <a:gd name="connsiteX48" fmla="*/ 474721 w 1504950"/>
              <a:gd name="connsiteY48" fmla="*/ 913153 h 1339851"/>
              <a:gd name="connsiteX49" fmla="*/ 1046958 w 1504950"/>
              <a:gd name="connsiteY49" fmla="*/ 705059 h 1339851"/>
              <a:gd name="connsiteX50" fmla="*/ 1038318 w 1504950"/>
              <a:gd name="connsiteY50" fmla="*/ 789774 h 1339851"/>
              <a:gd name="connsiteX51" fmla="*/ 1036076 w 1504950"/>
              <a:gd name="connsiteY51" fmla="*/ 799049 h 1339851"/>
              <a:gd name="connsiteX52" fmla="*/ 1035940 w 1504950"/>
              <a:gd name="connsiteY52" fmla="*/ 800248 h 1339851"/>
              <a:gd name="connsiteX53" fmla="*/ 1035788 w 1504950"/>
              <a:gd name="connsiteY53" fmla="*/ 800240 h 1339851"/>
              <a:gd name="connsiteX54" fmla="*/ 1028190 w 1504950"/>
              <a:gd name="connsiteY54" fmla="*/ 831673 h 1339851"/>
              <a:gd name="connsiteX55" fmla="*/ 1029626 w 1504950"/>
              <a:gd name="connsiteY55" fmla="*/ 831777 h 1339851"/>
              <a:gd name="connsiteX56" fmla="*/ 1020405 w 1504950"/>
              <a:gd name="connsiteY56" fmla="*/ 863881 h 1339851"/>
              <a:gd name="connsiteX57" fmla="*/ 1019310 w 1504950"/>
              <a:gd name="connsiteY57" fmla="*/ 868410 h 1339851"/>
              <a:gd name="connsiteX58" fmla="*/ 1054175 w 1504950"/>
              <a:gd name="connsiteY58" fmla="*/ 868410 h 1339851"/>
              <a:gd name="connsiteX59" fmla="*/ 1101782 w 1504950"/>
              <a:gd name="connsiteY59" fmla="*/ 868410 h 1339851"/>
              <a:gd name="connsiteX60" fmla="*/ 1130685 w 1504950"/>
              <a:gd name="connsiteY60" fmla="*/ 796825 h 1339851"/>
              <a:gd name="connsiteX61" fmla="*/ 1135360 w 1504950"/>
              <a:gd name="connsiteY61" fmla="*/ 778363 h 1339851"/>
              <a:gd name="connsiteX62" fmla="*/ 1147781 w 1504950"/>
              <a:gd name="connsiteY62" fmla="*/ 705059 h 1339851"/>
              <a:gd name="connsiteX63" fmla="*/ 1080107 w 1504950"/>
              <a:gd name="connsiteY63" fmla="*/ 705059 h 1339851"/>
              <a:gd name="connsiteX64" fmla="*/ 890588 w 1504950"/>
              <a:gd name="connsiteY64" fmla="*/ 705059 h 1339851"/>
              <a:gd name="connsiteX65" fmla="*/ 890588 w 1504950"/>
              <a:gd name="connsiteY65" fmla="*/ 705296 h 1339851"/>
              <a:gd name="connsiteX66" fmla="*/ 777231 w 1504950"/>
              <a:gd name="connsiteY66" fmla="*/ 705296 h 1339851"/>
              <a:gd name="connsiteX67" fmla="*/ 777231 w 1504950"/>
              <a:gd name="connsiteY67" fmla="*/ 868640 h 1339851"/>
              <a:gd name="connsiteX68" fmla="*/ 791513 w 1504950"/>
              <a:gd name="connsiteY68" fmla="*/ 868640 h 1339851"/>
              <a:gd name="connsiteX69" fmla="*/ 796925 w 1504950"/>
              <a:gd name="connsiteY69" fmla="*/ 868640 h 1339851"/>
              <a:gd name="connsiteX70" fmla="*/ 796925 w 1504950"/>
              <a:gd name="connsiteY70" fmla="*/ 868411 h 1339851"/>
              <a:gd name="connsiteX71" fmla="*/ 796925 w 1504950"/>
              <a:gd name="connsiteY71" fmla="*/ 868410 h 1339851"/>
              <a:gd name="connsiteX72" fmla="*/ 914499 w 1504950"/>
              <a:gd name="connsiteY72" fmla="*/ 868410 h 1339851"/>
              <a:gd name="connsiteX73" fmla="*/ 972203 w 1504950"/>
              <a:gd name="connsiteY73" fmla="*/ 868410 h 1339851"/>
              <a:gd name="connsiteX74" fmla="*/ 973907 w 1504950"/>
              <a:gd name="connsiteY74" fmla="*/ 862605 h 1339851"/>
              <a:gd name="connsiteX75" fmla="*/ 990652 w 1504950"/>
              <a:gd name="connsiteY75" fmla="*/ 796845 h 1339851"/>
              <a:gd name="connsiteX76" fmla="*/ 1000764 w 1504950"/>
              <a:gd name="connsiteY76" fmla="*/ 705059 h 1339851"/>
              <a:gd name="connsiteX77" fmla="*/ 914516 w 1504950"/>
              <a:gd name="connsiteY77" fmla="*/ 705059 h 1339851"/>
              <a:gd name="connsiteX78" fmla="*/ 506124 w 1504950"/>
              <a:gd name="connsiteY78" fmla="*/ 705059 h 1339851"/>
              <a:gd name="connsiteX79" fmla="*/ 510255 w 1504950"/>
              <a:gd name="connsiteY79" fmla="*/ 744285 h 1339851"/>
              <a:gd name="connsiteX80" fmla="*/ 515729 w 1504950"/>
              <a:gd name="connsiteY80" fmla="*/ 792740 h 1339851"/>
              <a:gd name="connsiteX81" fmla="*/ 515721 w 1504950"/>
              <a:gd name="connsiteY81" fmla="*/ 792741 h 1339851"/>
              <a:gd name="connsiteX82" fmla="*/ 534642 w 1504950"/>
              <a:gd name="connsiteY82" fmla="*/ 868410 h 1339851"/>
              <a:gd name="connsiteX83" fmla="*/ 537090 w 1504950"/>
              <a:gd name="connsiteY83" fmla="*/ 868410 h 1339851"/>
              <a:gd name="connsiteX84" fmla="*/ 704850 w 1504950"/>
              <a:gd name="connsiteY84" fmla="*/ 868410 h 1339851"/>
              <a:gd name="connsiteX85" fmla="*/ 704850 w 1504950"/>
              <a:gd name="connsiteY85" fmla="*/ 868411 h 1339851"/>
              <a:gd name="connsiteX86" fmla="*/ 704851 w 1504950"/>
              <a:gd name="connsiteY86" fmla="*/ 868411 h 1339851"/>
              <a:gd name="connsiteX87" fmla="*/ 704851 w 1504950"/>
              <a:gd name="connsiteY87" fmla="*/ 868640 h 1339851"/>
              <a:gd name="connsiteX88" fmla="*/ 731470 w 1504950"/>
              <a:gd name="connsiteY88" fmla="*/ 868640 h 1339851"/>
              <a:gd name="connsiteX89" fmla="*/ 731470 w 1504950"/>
              <a:gd name="connsiteY89" fmla="*/ 705296 h 1339851"/>
              <a:gd name="connsiteX90" fmla="*/ 642938 w 1504950"/>
              <a:gd name="connsiteY90" fmla="*/ 705296 h 1339851"/>
              <a:gd name="connsiteX91" fmla="*/ 642938 w 1504950"/>
              <a:gd name="connsiteY91" fmla="*/ 705059 h 1339851"/>
              <a:gd name="connsiteX92" fmla="*/ 621013 w 1504950"/>
              <a:gd name="connsiteY92" fmla="*/ 705059 h 1339851"/>
              <a:gd name="connsiteX93" fmla="*/ 506124 w 1504950"/>
              <a:gd name="connsiteY93" fmla="*/ 705059 h 1339851"/>
              <a:gd name="connsiteX94" fmla="*/ 360531 w 1504950"/>
              <a:gd name="connsiteY94" fmla="*/ 705059 h 1339851"/>
              <a:gd name="connsiteX95" fmla="*/ 360544 w 1504950"/>
              <a:gd name="connsiteY95" fmla="*/ 705141 h 1339851"/>
              <a:gd name="connsiteX96" fmla="*/ 374789 w 1504950"/>
              <a:gd name="connsiteY96" fmla="*/ 790225 h 1339851"/>
              <a:gd name="connsiteX97" fmla="*/ 400403 w 1504950"/>
              <a:gd name="connsiteY97" fmla="*/ 854065 h 1339851"/>
              <a:gd name="connsiteX98" fmla="*/ 406460 w 1504950"/>
              <a:gd name="connsiteY98" fmla="*/ 868410 h 1339851"/>
              <a:gd name="connsiteX99" fmla="*/ 407430 w 1504950"/>
              <a:gd name="connsiteY99" fmla="*/ 868410 h 1339851"/>
              <a:gd name="connsiteX100" fmla="*/ 487511 w 1504950"/>
              <a:gd name="connsiteY100" fmla="*/ 868410 h 1339851"/>
              <a:gd name="connsiteX101" fmla="*/ 477004 w 1504950"/>
              <a:gd name="connsiteY101" fmla="*/ 830575 h 1339851"/>
              <a:gd name="connsiteX102" fmla="*/ 478627 w 1504950"/>
              <a:gd name="connsiteY102" fmla="*/ 830371 h 1339851"/>
              <a:gd name="connsiteX103" fmla="*/ 470973 w 1504950"/>
              <a:gd name="connsiteY103" fmla="*/ 798669 h 1339851"/>
              <a:gd name="connsiteX104" fmla="*/ 470400 w 1504950"/>
              <a:gd name="connsiteY104" fmla="*/ 798745 h 1339851"/>
              <a:gd name="connsiteX105" fmla="*/ 469914 w 1504950"/>
              <a:gd name="connsiteY105" fmla="*/ 794284 h 1339851"/>
              <a:gd name="connsiteX106" fmla="*/ 468825 w 1504950"/>
              <a:gd name="connsiteY106" fmla="*/ 789775 h 1339851"/>
              <a:gd name="connsiteX107" fmla="*/ 460205 w 1504950"/>
              <a:gd name="connsiteY107" fmla="*/ 705162 h 1339851"/>
              <a:gd name="connsiteX108" fmla="*/ 460194 w 1504950"/>
              <a:gd name="connsiteY108" fmla="*/ 705059 h 1339851"/>
              <a:gd name="connsiteX109" fmla="*/ 458638 w 1504950"/>
              <a:gd name="connsiteY109" fmla="*/ 705059 h 1339851"/>
              <a:gd name="connsiteX110" fmla="*/ 360531 w 1504950"/>
              <a:gd name="connsiteY110" fmla="*/ 705059 h 1339851"/>
              <a:gd name="connsiteX111" fmla="*/ 1019310 w 1504950"/>
              <a:gd name="connsiteY111" fmla="*/ 497265 h 1339851"/>
              <a:gd name="connsiteX112" fmla="*/ 1038318 w 1504950"/>
              <a:gd name="connsiteY112" fmla="*/ 574849 h 1339851"/>
              <a:gd name="connsiteX113" fmla="*/ 1039921 w 1504950"/>
              <a:gd name="connsiteY113" fmla="*/ 590542 h 1339851"/>
              <a:gd name="connsiteX114" fmla="*/ 1040750 w 1504950"/>
              <a:gd name="connsiteY114" fmla="*/ 594255 h 1339851"/>
              <a:gd name="connsiteX115" fmla="*/ 1040298 w 1504950"/>
              <a:gd name="connsiteY115" fmla="*/ 594226 h 1339851"/>
              <a:gd name="connsiteX116" fmla="*/ 1043668 w 1504950"/>
              <a:gd name="connsiteY116" fmla="*/ 627216 h 1339851"/>
              <a:gd name="connsiteX117" fmla="*/ 1044659 w 1504950"/>
              <a:gd name="connsiteY117" fmla="*/ 627286 h 1339851"/>
              <a:gd name="connsiteX118" fmla="*/ 1046415 w 1504950"/>
              <a:gd name="connsiteY118" fmla="*/ 654098 h 1339851"/>
              <a:gd name="connsiteX119" fmla="*/ 1046958 w 1504950"/>
              <a:gd name="connsiteY119" fmla="*/ 659415 h 1339851"/>
              <a:gd name="connsiteX120" fmla="*/ 1114603 w 1504950"/>
              <a:gd name="connsiteY120" fmla="*/ 659415 h 1339851"/>
              <a:gd name="connsiteX121" fmla="*/ 1147781 w 1504950"/>
              <a:gd name="connsiteY121" fmla="*/ 659415 h 1339851"/>
              <a:gd name="connsiteX122" fmla="*/ 1133350 w 1504950"/>
              <a:gd name="connsiteY122" fmla="*/ 574399 h 1339851"/>
              <a:gd name="connsiteX123" fmla="*/ 1101782 w 1504950"/>
              <a:gd name="connsiteY123" fmla="*/ 497265 h 1339851"/>
              <a:gd name="connsiteX124" fmla="*/ 1066902 w 1504950"/>
              <a:gd name="connsiteY124" fmla="*/ 497265 h 1339851"/>
              <a:gd name="connsiteX125" fmla="*/ 890588 w 1504950"/>
              <a:gd name="connsiteY125" fmla="*/ 497265 h 1339851"/>
              <a:gd name="connsiteX126" fmla="*/ 890588 w 1504950"/>
              <a:gd name="connsiteY126" fmla="*/ 497512 h 1339851"/>
              <a:gd name="connsiteX127" fmla="*/ 777231 w 1504950"/>
              <a:gd name="connsiteY127" fmla="*/ 497512 h 1339851"/>
              <a:gd name="connsiteX128" fmla="*/ 777231 w 1504950"/>
              <a:gd name="connsiteY128" fmla="*/ 659655 h 1339851"/>
              <a:gd name="connsiteX129" fmla="*/ 791513 w 1504950"/>
              <a:gd name="connsiteY129" fmla="*/ 659655 h 1339851"/>
              <a:gd name="connsiteX130" fmla="*/ 796925 w 1504950"/>
              <a:gd name="connsiteY130" fmla="*/ 659655 h 1339851"/>
              <a:gd name="connsiteX131" fmla="*/ 796925 w 1504950"/>
              <a:gd name="connsiteY131" fmla="*/ 659416 h 1339851"/>
              <a:gd name="connsiteX132" fmla="*/ 796925 w 1504950"/>
              <a:gd name="connsiteY132" fmla="*/ 659415 h 1339851"/>
              <a:gd name="connsiteX133" fmla="*/ 933625 w 1504950"/>
              <a:gd name="connsiteY133" fmla="*/ 659415 h 1339851"/>
              <a:gd name="connsiteX134" fmla="*/ 1000764 w 1504950"/>
              <a:gd name="connsiteY134" fmla="*/ 659415 h 1339851"/>
              <a:gd name="connsiteX135" fmla="*/ 1000333 w 1504950"/>
              <a:gd name="connsiteY135" fmla="*/ 653072 h 1339851"/>
              <a:gd name="connsiteX136" fmla="*/ 993750 w 1504950"/>
              <a:gd name="connsiteY136" fmla="*/ 588293 h 1339851"/>
              <a:gd name="connsiteX137" fmla="*/ 972203 w 1504950"/>
              <a:gd name="connsiteY137" fmla="*/ 497265 h 1339851"/>
              <a:gd name="connsiteX138" fmla="*/ 898004 w 1504950"/>
              <a:gd name="connsiteY138" fmla="*/ 497265 h 1339851"/>
              <a:gd name="connsiteX139" fmla="*/ 534642 w 1504950"/>
              <a:gd name="connsiteY139" fmla="*/ 497265 h 1339851"/>
              <a:gd name="connsiteX140" fmla="*/ 515092 w 1504950"/>
              <a:gd name="connsiteY140" fmla="*/ 574399 h 1339851"/>
              <a:gd name="connsiteX141" fmla="*/ 506124 w 1504950"/>
              <a:gd name="connsiteY141" fmla="*/ 659415 h 1339851"/>
              <a:gd name="connsiteX142" fmla="*/ 509017 w 1504950"/>
              <a:gd name="connsiteY142" fmla="*/ 659415 h 1339851"/>
              <a:gd name="connsiteX143" fmla="*/ 704850 w 1504950"/>
              <a:gd name="connsiteY143" fmla="*/ 659415 h 1339851"/>
              <a:gd name="connsiteX144" fmla="*/ 704850 w 1504950"/>
              <a:gd name="connsiteY144" fmla="*/ 659416 h 1339851"/>
              <a:gd name="connsiteX145" fmla="*/ 704851 w 1504950"/>
              <a:gd name="connsiteY145" fmla="*/ 659416 h 1339851"/>
              <a:gd name="connsiteX146" fmla="*/ 704851 w 1504950"/>
              <a:gd name="connsiteY146" fmla="*/ 659655 h 1339851"/>
              <a:gd name="connsiteX147" fmla="*/ 731470 w 1504950"/>
              <a:gd name="connsiteY147" fmla="*/ 659655 h 1339851"/>
              <a:gd name="connsiteX148" fmla="*/ 731470 w 1504950"/>
              <a:gd name="connsiteY148" fmla="*/ 497512 h 1339851"/>
              <a:gd name="connsiteX149" fmla="*/ 642938 w 1504950"/>
              <a:gd name="connsiteY149" fmla="*/ 497512 h 1339851"/>
              <a:gd name="connsiteX150" fmla="*/ 642938 w 1504950"/>
              <a:gd name="connsiteY150" fmla="*/ 497265 h 1339851"/>
              <a:gd name="connsiteX151" fmla="*/ 633044 w 1504950"/>
              <a:gd name="connsiteY151" fmla="*/ 497265 h 1339851"/>
              <a:gd name="connsiteX152" fmla="*/ 534642 w 1504950"/>
              <a:gd name="connsiteY152" fmla="*/ 497265 h 1339851"/>
              <a:gd name="connsiteX153" fmla="*/ 406461 w 1504950"/>
              <a:gd name="connsiteY153" fmla="*/ 497265 h 1339851"/>
              <a:gd name="connsiteX154" fmla="*/ 404643 w 1504950"/>
              <a:gd name="connsiteY154" fmla="*/ 500993 h 1339851"/>
              <a:gd name="connsiteX155" fmla="*/ 379782 w 1504950"/>
              <a:gd name="connsiteY155" fmla="*/ 562122 h 1339851"/>
              <a:gd name="connsiteX156" fmla="*/ 372545 w 1504950"/>
              <a:gd name="connsiteY156" fmla="*/ 587780 h 1339851"/>
              <a:gd name="connsiteX157" fmla="*/ 360537 w 1504950"/>
              <a:gd name="connsiteY157" fmla="*/ 659375 h 1339851"/>
              <a:gd name="connsiteX158" fmla="*/ 360531 w 1504950"/>
              <a:gd name="connsiteY158" fmla="*/ 659415 h 1339851"/>
              <a:gd name="connsiteX159" fmla="*/ 362087 w 1504950"/>
              <a:gd name="connsiteY159" fmla="*/ 659415 h 1339851"/>
              <a:gd name="connsiteX160" fmla="*/ 460194 w 1504950"/>
              <a:gd name="connsiteY160" fmla="*/ 659415 h 1339851"/>
              <a:gd name="connsiteX161" fmla="*/ 465297 w 1504950"/>
              <a:gd name="connsiteY161" fmla="*/ 600260 h 1339851"/>
              <a:gd name="connsiteX162" fmla="*/ 466233 w 1504950"/>
              <a:gd name="connsiteY162" fmla="*/ 600254 h 1339851"/>
              <a:gd name="connsiteX163" fmla="*/ 468825 w 1504950"/>
              <a:gd name="connsiteY163" fmla="*/ 574850 h 1339851"/>
              <a:gd name="connsiteX164" fmla="*/ 470544 w 1504950"/>
              <a:gd name="connsiteY164" fmla="*/ 567827 h 1339851"/>
              <a:gd name="connsiteX165" fmla="*/ 470100 w 1504950"/>
              <a:gd name="connsiteY165" fmla="*/ 567830 h 1339851"/>
              <a:gd name="connsiteX166" fmla="*/ 487511 w 1504950"/>
              <a:gd name="connsiteY166" fmla="*/ 497265 h 1339851"/>
              <a:gd name="connsiteX167" fmla="*/ 486541 w 1504950"/>
              <a:gd name="connsiteY167" fmla="*/ 497265 h 1339851"/>
              <a:gd name="connsiteX168" fmla="*/ 406461 w 1504950"/>
              <a:gd name="connsiteY168" fmla="*/ 497265 h 1339851"/>
              <a:gd name="connsiteX169" fmla="*/ 578798 w 1504950"/>
              <a:gd name="connsiteY169" fmla="*/ 329485 h 1339851"/>
              <a:gd name="connsiteX170" fmla="*/ 542974 w 1504950"/>
              <a:gd name="connsiteY170" fmla="*/ 353041 h 1339851"/>
              <a:gd name="connsiteX171" fmla="*/ 499819 w 1504950"/>
              <a:gd name="connsiteY171" fmla="*/ 381656 h 1339851"/>
              <a:gd name="connsiteX172" fmla="*/ 435001 w 1504950"/>
              <a:gd name="connsiteY172" fmla="*/ 451296 h 1339851"/>
              <a:gd name="connsiteX173" fmla="*/ 434980 w 1504950"/>
              <a:gd name="connsiteY173" fmla="*/ 451321 h 1339851"/>
              <a:gd name="connsiteX174" fmla="*/ 436052 w 1504950"/>
              <a:gd name="connsiteY174" fmla="*/ 451321 h 1339851"/>
              <a:gd name="connsiteX175" fmla="*/ 503722 w 1504950"/>
              <a:gd name="connsiteY175" fmla="*/ 451321 h 1339851"/>
              <a:gd name="connsiteX176" fmla="*/ 517831 w 1504950"/>
              <a:gd name="connsiteY176" fmla="*/ 420693 h 1339851"/>
              <a:gd name="connsiteX177" fmla="*/ 519338 w 1504950"/>
              <a:gd name="connsiteY177" fmla="*/ 421070 h 1339851"/>
              <a:gd name="connsiteX178" fmla="*/ 534062 w 1504950"/>
              <a:gd name="connsiteY178" fmla="*/ 392543 h 1339851"/>
              <a:gd name="connsiteX179" fmla="*/ 533440 w 1504950"/>
              <a:gd name="connsiteY179" fmla="*/ 392466 h 1339851"/>
              <a:gd name="connsiteX180" fmla="*/ 535776 w 1504950"/>
              <a:gd name="connsiteY180" fmla="*/ 389223 h 1339851"/>
              <a:gd name="connsiteX181" fmla="*/ 538170 w 1504950"/>
              <a:gd name="connsiteY181" fmla="*/ 384585 h 1339851"/>
              <a:gd name="connsiteX182" fmla="*/ 569414 w 1504950"/>
              <a:gd name="connsiteY182" fmla="*/ 342515 h 1339851"/>
              <a:gd name="connsiteX183" fmla="*/ 927891 w 1504950"/>
              <a:gd name="connsiteY183" fmla="*/ 329426 h 1339851"/>
              <a:gd name="connsiteX184" fmla="*/ 969348 w 1504950"/>
              <a:gd name="connsiteY184" fmla="*/ 384584 h 1339851"/>
              <a:gd name="connsiteX185" fmla="*/ 975087 w 1504950"/>
              <a:gd name="connsiteY185" fmla="*/ 395836 h 1339851"/>
              <a:gd name="connsiteX186" fmla="*/ 977614 w 1504950"/>
              <a:gd name="connsiteY186" fmla="*/ 399374 h 1339851"/>
              <a:gd name="connsiteX187" fmla="*/ 976893 w 1504950"/>
              <a:gd name="connsiteY187" fmla="*/ 399378 h 1339851"/>
              <a:gd name="connsiteX188" fmla="*/ 993878 w 1504950"/>
              <a:gd name="connsiteY188" fmla="*/ 432685 h 1339851"/>
              <a:gd name="connsiteX189" fmla="*/ 994451 w 1504950"/>
              <a:gd name="connsiteY189" fmla="*/ 432705 h 1339851"/>
              <a:gd name="connsiteX190" fmla="*/ 994751 w 1504950"/>
              <a:gd name="connsiteY190" fmla="*/ 432705 h 1339851"/>
              <a:gd name="connsiteX191" fmla="*/ 1001501 w 1504950"/>
              <a:gd name="connsiteY191" fmla="*/ 447632 h 1339851"/>
              <a:gd name="connsiteX192" fmla="*/ 1003382 w 1504950"/>
              <a:gd name="connsiteY192" fmla="*/ 451321 h 1339851"/>
              <a:gd name="connsiteX193" fmla="*/ 1032415 w 1504950"/>
              <a:gd name="connsiteY193" fmla="*/ 451321 h 1339851"/>
              <a:gd name="connsiteX194" fmla="*/ 1072017 w 1504950"/>
              <a:gd name="connsiteY194" fmla="*/ 451321 h 1339851"/>
              <a:gd name="connsiteX195" fmla="*/ 1007491 w 1504950"/>
              <a:gd name="connsiteY195" fmla="*/ 381657 h 1339851"/>
              <a:gd name="connsiteX196" fmla="*/ 777231 w 1504950"/>
              <a:gd name="connsiteY196" fmla="*/ 290630 h 1339851"/>
              <a:gd name="connsiteX197" fmla="*/ 777231 w 1504950"/>
              <a:gd name="connsiteY197" fmla="*/ 451572 h 1339851"/>
              <a:gd name="connsiteX198" fmla="*/ 791513 w 1504950"/>
              <a:gd name="connsiteY198" fmla="*/ 451572 h 1339851"/>
              <a:gd name="connsiteX199" fmla="*/ 796925 w 1504950"/>
              <a:gd name="connsiteY199" fmla="*/ 451572 h 1339851"/>
              <a:gd name="connsiteX200" fmla="*/ 796925 w 1504950"/>
              <a:gd name="connsiteY200" fmla="*/ 451322 h 1339851"/>
              <a:gd name="connsiteX201" fmla="*/ 796925 w 1504950"/>
              <a:gd name="connsiteY201" fmla="*/ 451321 h 1339851"/>
              <a:gd name="connsiteX202" fmla="*/ 902218 w 1504950"/>
              <a:gd name="connsiteY202" fmla="*/ 451321 h 1339851"/>
              <a:gd name="connsiteX203" fmla="*/ 953863 w 1504950"/>
              <a:gd name="connsiteY203" fmla="*/ 451321 h 1339851"/>
              <a:gd name="connsiteX204" fmla="*/ 951638 w 1504950"/>
              <a:gd name="connsiteY204" fmla="*/ 446877 h 1339851"/>
              <a:gd name="connsiteX205" fmla="*/ 925368 w 1504950"/>
              <a:gd name="connsiteY205" fmla="*/ 399406 h 1339851"/>
              <a:gd name="connsiteX206" fmla="*/ 875972 w 1504950"/>
              <a:gd name="connsiteY206" fmla="*/ 342819 h 1339851"/>
              <a:gd name="connsiteX207" fmla="*/ 842702 w 1504950"/>
              <a:gd name="connsiteY207" fmla="*/ 316034 h 1339851"/>
              <a:gd name="connsiteX208" fmla="*/ 838633 w 1504950"/>
              <a:gd name="connsiteY208" fmla="*/ 313287 h 1339851"/>
              <a:gd name="connsiteX209" fmla="*/ 825600 w 1504950"/>
              <a:gd name="connsiteY209" fmla="*/ 307533 h 1339851"/>
              <a:gd name="connsiteX210" fmla="*/ 731470 w 1504950"/>
              <a:gd name="connsiteY210" fmla="*/ 290630 h 1339851"/>
              <a:gd name="connsiteX211" fmla="*/ 691771 w 1504950"/>
              <a:gd name="connsiteY211" fmla="*/ 302596 h 1339851"/>
              <a:gd name="connsiteX212" fmla="*/ 678335 w 1504950"/>
              <a:gd name="connsiteY212" fmla="*/ 308984 h 1339851"/>
              <a:gd name="connsiteX213" fmla="*/ 646181 w 1504950"/>
              <a:gd name="connsiteY213" fmla="*/ 329134 h 1339851"/>
              <a:gd name="connsiteX214" fmla="*/ 632550 w 1504950"/>
              <a:gd name="connsiteY214" fmla="*/ 340423 h 1339851"/>
              <a:gd name="connsiteX215" fmla="*/ 582611 w 1504950"/>
              <a:gd name="connsiteY215" fmla="*/ 397512 h 1339851"/>
              <a:gd name="connsiteX216" fmla="*/ 552955 w 1504950"/>
              <a:gd name="connsiteY216" fmla="*/ 451321 h 1339851"/>
              <a:gd name="connsiteX217" fmla="*/ 555326 w 1504950"/>
              <a:gd name="connsiteY217" fmla="*/ 451321 h 1339851"/>
              <a:gd name="connsiteX218" fmla="*/ 704850 w 1504950"/>
              <a:gd name="connsiteY218" fmla="*/ 451321 h 1339851"/>
              <a:gd name="connsiteX219" fmla="*/ 704850 w 1504950"/>
              <a:gd name="connsiteY219" fmla="*/ 451322 h 1339851"/>
              <a:gd name="connsiteX220" fmla="*/ 704851 w 1504950"/>
              <a:gd name="connsiteY220" fmla="*/ 451322 h 1339851"/>
              <a:gd name="connsiteX221" fmla="*/ 704851 w 1504950"/>
              <a:gd name="connsiteY221" fmla="*/ 451572 h 1339851"/>
              <a:gd name="connsiteX222" fmla="*/ 731470 w 1504950"/>
              <a:gd name="connsiteY222" fmla="*/ 451572 h 1339851"/>
              <a:gd name="connsiteX223" fmla="*/ 731470 w 1504950"/>
              <a:gd name="connsiteY223" fmla="*/ 290630 h 1339851"/>
              <a:gd name="connsiteX224" fmla="*/ 132985 w 1504950"/>
              <a:gd name="connsiteY224" fmla="*/ 0 h 1339851"/>
              <a:gd name="connsiteX225" fmla="*/ 134656 w 1504950"/>
              <a:gd name="connsiteY225" fmla="*/ 338 h 1339851"/>
              <a:gd name="connsiteX226" fmla="*/ 184792 w 1504950"/>
              <a:gd name="connsiteY226" fmla="*/ 10440 h 1339851"/>
              <a:gd name="connsiteX227" fmla="*/ 265971 w 1504950"/>
              <a:gd name="connsiteY227" fmla="*/ 133025 h 1339851"/>
              <a:gd name="connsiteX228" fmla="*/ 253063 w 1504950"/>
              <a:gd name="connsiteY228" fmla="*/ 189177 h 1339851"/>
              <a:gd name="connsiteX229" fmla="*/ 254094 w 1504950"/>
              <a:gd name="connsiteY229" fmla="*/ 190091 h 1339851"/>
              <a:gd name="connsiteX230" fmla="*/ 291515 w 1504950"/>
              <a:gd name="connsiteY230" fmla="*/ 223231 h 1339851"/>
              <a:gd name="connsiteX231" fmla="*/ 338242 w 1504950"/>
              <a:gd name="connsiteY231" fmla="*/ 264097 h 1339851"/>
              <a:gd name="connsiteX232" fmla="*/ 452544 w 1504950"/>
              <a:gd name="connsiteY232" fmla="*/ 363214 h 1339851"/>
              <a:gd name="connsiteX233" fmla="*/ 452689 w 1504950"/>
              <a:gd name="connsiteY233" fmla="*/ 363339 h 1339851"/>
              <a:gd name="connsiteX234" fmla="*/ 452705 w 1504950"/>
              <a:gd name="connsiteY234" fmla="*/ 363327 h 1339851"/>
              <a:gd name="connsiteX235" fmla="*/ 466799 w 1504950"/>
              <a:gd name="connsiteY235" fmla="*/ 351029 h 1339851"/>
              <a:gd name="connsiteX236" fmla="*/ 466983 w 1504950"/>
              <a:gd name="connsiteY236" fmla="*/ 352509 h 1339851"/>
              <a:gd name="connsiteX237" fmla="*/ 495498 w 1504950"/>
              <a:gd name="connsiteY237" fmla="*/ 330904 h 1339851"/>
              <a:gd name="connsiteX238" fmla="*/ 495017 w 1504950"/>
              <a:gd name="connsiteY238" fmla="*/ 328207 h 1339851"/>
              <a:gd name="connsiteX239" fmla="*/ 511460 w 1504950"/>
              <a:gd name="connsiteY239" fmla="*/ 318811 h 1339851"/>
              <a:gd name="connsiteX240" fmla="*/ 530416 w 1504950"/>
              <a:gd name="connsiteY240" fmla="*/ 304448 h 1339851"/>
              <a:gd name="connsiteX241" fmla="*/ 560705 w 1504950"/>
              <a:gd name="connsiteY241" fmla="*/ 290668 h 1339851"/>
              <a:gd name="connsiteX242" fmla="*/ 584474 w 1504950"/>
              <a:gd name="connsiteY242" fmla="*/ 277085 h 1339851"/>
              <a:gd name="connsiteX243" fmla="*/ 600982 w 1504950"/>
              <a:gd name="connsiteY243" fmla="*/ 272344 h 1339851"/>
              <a:gd name="connsiteX244" fmla="*/ 620111 w 1504950"/>
              <a:gd name="connsiteY244" fmla="*/ 263641 h 1339851"/>
              <a:gd name="connsiteX245" fmla="*/ 642938 w 1504950"/>
              <a:gd name="connsiteY245" fmla="*/ 258178 h 1339851"/>
              <a:gd name="connsiteX246" fmla="*/ 642938 w 1504950"/>
              <a:gd name="connsiteY246" fmla="*/ 257601 h 1339851"/>
              <a:gd name="connsiteX247" fmla="*/ 669562 w 1504950"/>
              <a:gd name="connsiteY247" fmla="*/ 251807 h 1339851"/>
              <a:gd name="connsiteX248" fmla="*/ 685338 w 1504950"/>
              <a:gd name="connsiteY248" fmla="*/ 248031 h 1339851"/>
              <a:gd name="connsiteX249" fmla="*/ 690441 w 1504950"/>
              <a:gd name="connsiteY249" fmla="*/ 247431 h 1339851"/>
              <a:gd name="connsiteX250" fmla="*/ 704850 w 1504950"/>
              <a:gd name="connsiteY250" fmla="*/ 245629 h 1339851"/>
              <a:gd name="connsiteX251" fmla="*/ 704850 w 1504950"/>
              <a:gd name="connsiteY251" fmla="*/ 245630 h 1339851"/>
              <a:gd name="connsiteX252" fmla="*/ 704851 w 1504950"/>
              <a:gd name="connsiteY252" fmla="*/ 245630 h 1339851"/>
              <a:gd name="connsiteX253" fmla="*/ 704851 w 1504950"/>
              <a:gd name="connsiteY253" fmla="*/ 246423 h 1339851"/>
              <a:gd name="connsiteX254" fmla="*/ 704851 w 1504950"/>
              <a:gd name="connsiteY254" fmla="*/ 246642 h 1339851"/>
              <a:gd name="connsiteX255" fmla="*/ 755098 w 1504950"/>
              <a:gd name="connsiteY255" fmla="*/ 242888 h 1339851"/>
              <a:gd name="connsiteX256" fmla="*/ 797477 w 1504950"/>
              <a:gd name="connsiteY256" fmla="*/ 245029 h 1339851"/>
              <a:gd name="connsiteX257" fmla="*/ 802034 w 1504950"/>
              <a:gd name="connsiteY257" fmla="*/ 245029 h 1339851"/>
              <a:gd name="connsiteX258" fmla="*/ 837796 w 1504950"/>
              <a:gd name="connsiteY258" fmla="*/ 250434 h 1339851"/>
              <a:gd name="connsiteX259" fmla="*/ 839899 w 1504950"/>
              <a:gd name="connsiteY259" fmla="*/ 251034 h 1339851"/>
              <a:gd name="connsiteX260" fmla="*/ 845511 w 1504950"/>
              <a:gd name="connsiteY260" fmla="*/ 252654 h 1339851"/>
              <a:gd name="connsiteX261" fmla="*/ 851037 w 1504950"/>
              <a:gd name="connsiteY261" fmla="*/ 254172 h 1339851"/>
              <a:gd name="connsiteX262" fmla="*/ 890588 w 1504950"/>
              <a:gd name="connsiteY262" fmla="*/ 264807 h 1339851"/>
              <a:gd name="connsiteX263" fmla="*/ 890588 w 1504950"/>
              <a:gd name="connsiteY263" fmla="*/ 265034 h 1339851"/>
              <a:gd name="connsiteX264" fmla="*/ 899051 w 1504950"/>
              <a:gd name="connsiteY264" fmla="*/ 267358 h 1339851"/>
              <a:gd name="connsiteX265" fmla="*/ 904222 w 1504950"/>
              <a:gd name="connsiteY265" fmla="*/ 269602 h 1339851"/>
              <a:gd name="connsiteX266" fmla="*/ 908944 w 1504950"/>
              <a:gd name="connsiteY266" fmla="*/ 270965 h 1339851"/>
              <a:gd name="connsiteX267" fmla="*/ 925199 w 1504950"/>
              <a:gd name="connsiteY267" fmla="*/ 278705 h 1339851"/>
              <a:gd name="connsiteX268" fmla="*/ 954765 w 1504950"/>
              <a:gd name="connsiteY268" fmla="*/ 291536 h 1339851"/>
              <a:gd name="connsiteX269" fmla="*/ 960219 w 1504950"/>
              <a:gd name="connsiteY269" fmla="*/ 295381 h 1339851"/>
              <a:gd name="connsiteX270" fmla="*/ 973030 w 1504950"/>
              <a:gd name="connsiteY270" fmla="*/ 301481 h 1339851"/>
              <a:gd name="connsiteX271" fmla="*/ 973578 w 1504950"/>
              <a:gd name="connsiteY271" fmla="*/ 304800 h 1339851"/>
              <a:gd name="connsiteX272" fmla="*/ 1010366 w 1504950"/>
              <a:gd name="connsiteY272" fmla="*/ 330737 h 1339851"/>
              <a:gd name="connsiteX273" fmla="*/ 1009393 w 1504950"/>
              <a:gd name="connsiteY273" fmla="*/ 325203 h 1339851"/>
              <a:gd name="connsiteX274" fmla="*/ 1052869 w 1504950"/>
              <a:gd name="connsiteY274" fmla="*/ 360557 h 1339851"/>
              <a:gd name="connsiteX275" fmla="*/ 1166383 w 1504950"/>
              <a:gd name="connsiteY275" fmla="*/ 262033 h 1339851"/>
              <a:gd name="connsiteX276" fmla="*/ 1250903 w 1504950"/>
              <a:gd name="connsiteY276" fmla="*/ 187976 h 1339851"/>
              <a:gd name="connsiteX277" fmla="*/ 1238576 w 1504950"/>
              <a:gd name="connsiteY277" fmla="*/ 133025 h 1339851"/>
              <a:gd name="connsiteX278" fmla="*/ 1371763 w 1504950"/>
              <a:gd name="connsiteY278" fmla="*/ 1 h 1339851"/>
              <a:gd name="connsiteX279" fmla="*/ 1371789 w 1504950"/>
              <a:gd name="connsiteY279" fmla="*/ 6 h 1339851"/>
              <a:gd name="connsiteX280" fmla="*/ 1371820 w 1504950"/>
              <a:gd name="connsiteY280" fmla="*/ 0 h 1339851"/>
              <a:gd name="connsiteX281" fmla="*/ 1504950 w 1504950"/>
              <a:gd name="connsiteY281" fmla="*/ 133024 h 1339851"/>
              <a:gd name="connsiteX282" fmla="*/ 1504950 w 1504950"/>
              <a:gd name="connsiteY282" fmla="*/ 133025 h 1339851"/>
              <a:gd name="connsiteX283" fmla="*/ 1504421 w 1504950"/>
              <a:gd name="connsiteY283" fmla="*/ 135631 h 1339851"/>
              <a:gd name="connsiteX284" fmla="*/ 1494460 w 1504950"/>
              <a:gd name="connsiteY284" fmla="*/ 184672 h 1339851"/>
              <a:gd name="connsiteX285" fmla="*/ 1371820 w 1504950"/>
              <a:gd name="connsiteY285" fmla="*/ 265748 h 1339851"/>
              <a:gd name="connsiteX286" fmla="*/ 1371789 w 1504950"/>
              <a:gd name="connsiteY286" fmla="*/ 265744 h 1339851"/>
              <a:gd name="connsiteX287" fmla="*/ 1371763 w 1504950"/>
              <a:gd name="connsiteY287" fmla="*/ 265749 h 1339851"/>
              <a:gd name="connsiteX288" fmla="*/ 1349774 w 1504950"/>
              <a:gd name="connsiteY288" fmla="*/ 262814 h 1339851"/>
              <a:gd name="connsiteX289" fmla="*/ 1337974 w 1504950"/>
              <a:gd name="connsiteY289" fmla="*/ 261244 h 1339851"/>
              <a:gd name="connsiteX290" fmla="*/ 1328376 w 1504950"/>
              <a:gd name="connsiteY290" fmla="*/ 257271 h 1339851"/>
              <a:gd name="connsiteX291" fmla="*/ 1307481 w 1504950"/>
              <a:gd name="connsiteY291" fmla="*/ 248656 h 1339851"/>
              <a:gd name="connsiteX292" fmla="*/ 1255068 w 1504950"/>
              <a:gd name="connsiteY292" fmla="*/ 294838 h 1339851"/>
              <a:gd name="connsiteX293" fmla="*/ 1184596 w 1504950"/>
              <a:gd name="connsiteY293" fmla="*/ 356132 h 1339851"/>
              <a:gd name="connsiteX294" fmla="*/ 1107963 w 1504950"/>
              <a:gd name="connsiteY294" fmla="*/ 422194 h 1339851"/>
              <a:gd name="connsiteX295" fmla="*/ 1144401 w 1504950"/>
              <a:gd name="connsiteY295" fmla="*/ 480636 h 1339851"/>
              <a:gd name="connsiteX296" fmla="*/ 1161041 w 1504950"/>
              <a:gd name="connsiteY296" fmla="*/ 520163 h 1339851"/>
              <a:gd name="connsiteX297" fmla="*/ 1170818 w 1504950"/>
              <a:gd name="connsiteY297" fmla="*/ 543095 h 1339851"/>
              <a:gd name="connsiteX298" fmla="*/ 1170996 w 1504950"/>
              <a:gd name="connsiteY298" fmla="*/ 543813 h 1339851"/>
              <a:gd name="connsiteX299" fmla="*/ 1171373 w 1504950"/>
              <a:gd name="connsiteY299" fmla="*/ 544708 h 1339851"/>
              <a:gd name="connsiteX300" fmla="*/ 1171226 w 1504950"/>
              <a:gd name="connsiteY300" fmla="*/ 544739 h 1339851"/>
              <a:gd name="connsiteX301" fmla="*/ 1179068 w 1504950"/>
              <a:gd name="connsiteY301" fmla="*/ 576274 h 1339851"/>
              <a:gd name="connsiteX302" fmla="*/ 1180689 w 1504950"/>
              <a:gd name="connsiteY302" fmla="*/ 575937 h 1339851"/>
              <a:gd name="connsiteX303" fmla="*/ 1182320 w 1504950"/>
              <a:gd name="connsiteY303" fmla="*/ 589350 h 1339851"/>
              <a:gd name="connsiteX304" fmla="*/ 1187659 w 1504950"/>
              <a:gd name="connsiteY304" fmla="*/ 610823 h 1339851"/>
              <a:gd name="connsiteX305" fmla="*/ 1193211 w 1504950"/>
              <a:gd name="connsiteY305" fmla="*/ 678945 h 1339851"/>
              <a:gd name="connsiteX306" fmla="*/ 1193611 w 1504950"/>
              <a:gd name="connsiteY306" fmla="*/ 682237 h 1339851"/>
              <a:gd name="connsiteX307" fmla="*/ 1192409 w 1504950"/>
              <a:gd name="connsiteY307" fmla="*/ 712265 h 1339851"/>
              <a:gd name="connsiteX308" fmla="*/ 1191144 w 1504950"/>
              <a:gd name="connsiteY308" fmla="*/ 712340 h 1339851"/>
              <a:gd name="connsiteX309" fmla="*/ 1188632 w 1504950"/>
              <a:gd name="connsiteY309" fmla="*/ 744726 h 1339851"/>
              <a:gd name="connsiteX310" fmla="*/ 1189104 w 1504950"/>
              <a:gd name="connsiteY310" fmla="*/ 744695 h 1339851"/>
              <a:gd name="connsiteX311" fmla="*/ 1188440 w 1504950"/>
              <a:gd name="connsiteY311" fmla="*/ 747196 h 1339851"/>
              <a:gd name="connsiteX312" fmla="*/ 1188208 w 1504950"/>
              <a:gd name="connsiteY312" fmla="*/ 750185 h 1339851"/>
              <a:gd name="connsiteX313" fmla="*/ 1172960 w 1504950"/>
              <a:gd name="connsiteY313" fmla="*/ 814811 h 1339851"/>
              <a:gd name="connsiteX314" fmla="*/ 1165734 w 1504950"/>
              <a:gd name="connsiteY314" fmla="*/ 832763 h 1339851"/>
              <a:gd name="connsiteX315" fmla="*/ 1162958 w 1504950"/>
              <a:gd name="connsiteY315" fmla="*/ 843224 h 1339851"/>
              <a:gd name="connsiteX316" fmla="*/ 1157101 w 1504950"/>
              <a:gd name="connsiteY316" fmla="*/ 854212 h 1339851"/>
              <a:gd name="connsiteX317" fmla="*/ 1148579 w 1504950"/>
              <a:gd name="connsiteY317" fmla="*/ 875383 h 1339851"/>
              <a:gd name="connsiteX318" fmla="*/ 1117748 w 1504950"/>
              <a:gd name="connsiteY318" fmla="*/ 928034 h 1339851"/>
              <a:gd name="connsiteX319" fmla="*/ 1116077 w 1504950"/>
              <a:gd name="connsiteY319" fmla="*/ 931169 h 1339851"/>
              <a:gd name="connsiteX320" fmla="*/ 1305377 w 1504950"/>
              <a:gd name="connsiteY320" fmla="*/ 1092095 h 1339851"/>
              <a:gd name="connsiteX321" fmla="*/ 1336738 w 1504950"/>
              <a:gd name="connsiteY321" fmla="*/ 1078682 h 1339851"/>
              <a:gd name="connsiteX322" fmla="*/ 1371763 w 1504950"/>
              <a:gd name="connsiteY322" fmla="*/ 1073803 h 1339851"/>
              <a:gd name="connsiteX323" fmla="*/ 1371784 w 1504950"/>
              <a:gd name="connsiteY323" fmla="*/ 1073807 h 1339851"/>
              <a:gd name="connsiteX324" fmla="*/ 1371820 w 1504950"/>
              <a:gd name="connsiteY324" fmla="*/ 1073802 h 1339851"/>
              <a:gd name="connsiteX325" fmla="*/ 1504950 w 1504950"/>
              <a:gd name="connsiteY325" fmla="*/ 1206826 h 1339851"/>
              <a:gd name="connsiteX326" fmla="*/ 1504950 w 1504950"/>
              <a:gd name="connsiteY326" fmla="*/ 1206827 h 1339851"/>
              <a:gd name="connsiteX327" fmla="*/ 1504478 w 1504950"/>
              <a:gd name="connsiteY327" fmla="*/ 1209151 h 1339851"/>
              <a:gd name="connsiteX328" fmla="*/ 1494460 w 1504950"/>
              <a:gd name="connsiteY328" fmla="*/ 1258521 h 1339851"/>
              <a:gd name="connsiteX329" fmla="*/ 1371820 w 1504950"/>
              <a:gd name="connsiteY329" fmla="*/ 1339850 h 1339851"/>
              <a:gd name="connsiteX330" fmla="*/ 1371794 w 1504950"/>
              <a:gd name="connsiteY330" fmla="*/ 1339845 h 1339851"/>
              <a:gd name="connsiteX331" fmla="*/ 1371763 w 1504950"/>
              <a:gd name="connsiteY331" fmla="*/ 1339851 h 1339851"/>
              <a:gd name="connsiteX332" fmla="*/ 1238576 w 1504950"/>
              <a:gd name="connsiteY332" fmla="*/ 1206827 h 1339851"/>
              <a:gd name="connsiteX333" fmla="*/ 1249700 w 1504950"/>
              <a:gd name="connsiteY333" fmla="*/ 1153677 h 1339851"/>
              <a:gd name="connsiteX334" fmla="*/ 1167699 w 1504950"/>
              <a:gd name="connsiteY334" fmla="*/ 1084050 h 1339851"/>
              <a:gd name="connsiteX335" fmla="*/ 1062794 w 1504950"/>
              <a:gd name="connsiteY335" fmla="*/ 994911 h 1339851"/>
              <a:gd name="connsiteX336" fmla="*/ 1034336 w 1504950"/>
              <a:gd name="connsiteY336" fmla="*/ 1020652 h 1339851"/>
              <a:gd name="connsiteX337" fmla="*/ 1034147 w 1504950"/>
              <a:gd name="connsiteY337" fmla="*/ 1018734 h 1339851"/>
              <a:gd name="connsiteX338" fmla="*/ 1006246 w 1504950"/>
              <a:gd name="connsiteY338" fmla="*/ 1042095 h 1339851"/>
              <a:gd name="connsiteX339" fmla="*/ 1003362 w 1504950"/>
              <a:gd name="connsiteY339" fmla="*/ 1043784 h 1339851"/>
              <a:gd name="connsiteX340" fmla="*/ 1003382 w 1504950"/>
              <a:gd name="connsiteY340" fmla="*/ 1044074 h 1339851"/>
              <a:gd name="connsiteX341" fmla="*/ 998556 w 1504950"/>
              <a:gd name="connsiteY341" fmla="*/ 1046596 h 1339851"/>
              <a:gd name="connsiteX342" fmla="*/ 942326 w 1504950"/>
              <a:gd name="connsiteY342" fmla="*/ 1079508 h 1339851"/>
              <a:gd name="connsiteX343" fmla="*/ 918307 w 1504950"/>
              <a:gd name="connsiteY343" fmla="*/ 1088536 h 1339851"/>
              <a:gd name="connsiteX344" fmla="*/ 906352 w 1504950"/>
              <a:gd name="connsiteY344" fmla="*/ 1094784 h 1339851"/>
              <a:gd name="connsiteX345" fmla="*/ 894255 w 1504950"/>
              <a:gd name="connsiteY345" fmla="*/ 1097577 h 1339851"/>
              <a:gd name="connsiteX346" fmla="*/ 890588 w 1504950"/>
              <a:gd name="connsiteY346" fmla="*/ 1098955 h 1339851"/>
              <a:gd name="connsiteX347" fmla="*/ 890588 w 1504950"/>
              <a:gd name="connsiteY347" fmla="*/ 1100144 h 1339851"/>
              <a:gd name="connsiteX348" fmla="*/ 881236 w 1504950"/>
              <a:gd name="connsiteY348" fmla="*/ 1102470 h 1339851"/>
              <a:gd name="connsiteX349" fmla="*/ 872148 w 1504950"/>
              <a:gd name="connsiteY349" fmla="*/ 1105886 h 1339851"/>
              <a:gd name="connsiteX350" fmla="*/ 853037 w 1504950"/>
              <a:gd name="connsiteY350" fmla="*/ 1109483 h 1339851"/>
              <a:gd name="connsiteX351" fmla="*/ 824189 w 1504950"/>
              <a:gd name="connsiteY351" fmla="*/ 1116658 h 1339851"/>
              <a:gd name="connsiteX352" fmla="*/ 807843 w 1504950"/>
              <a:gd name="connsiteY352" fmla="*/ 1117991 h 1339851"/>
              <a:gd name="connsiteX353" fmla="*/ 796925 w 1504950"/>
              <a:gd name="connsiteY353" fmla="*/ 1120046 h 1339851"/>
              <a:gd name="connsiteX354" fmla="*/ 796925 w 1504950"/>
              <a:gd name="connsiteY354" fmla="*/ 1120045 h 1339851"/>
              <a:gd name="connsiteX355" fmla="*/ 796925 w 1504950"/>
              <a:gd name="connsiteY355" fmla="*/ 1119258 h 1339851"/>
              <a:gd name="connsiteX356" fmla="*/ 796925 w 1504950"/>
              <a:gd name="connsiteY356" fmla="*/ 1118880 h 1339851"/>
              <a:gd name="connsiteX357" fmla="*/ 754201 w 1504950"/>
              <a:gd name="connsiteY357" fmla="*/ 1122363 h 1339851"/>
              <a:gd name="connsiteX358" fmla="*/ 704851 w 1504950"/>
              <a:gd name="connsiteY358" fmla="*/ 1118962 h 1339851"/>
              <a:gd name="connsiteX359" fmla="*/ 704851 w 1504950"/>
              <a:gd name="connsiteY359" fmla="*/ 1119145 h 1339851"/>
              <a:gd name="connsiteX360" fmla="*/ 703233 w 1504950"/>
              <a:gd name="connsiteY360" fmla="*/ 1118850 h 1339851"/>
              <a:gd name="connsiteX361" fmla="*/ 697560 w 1504950"/>
              <a:gd name="connsiteY361" fmla="*/ 1118460 h 1339851"/>
              <a:gd name="connsiteX362" fmla="*/ 667048 w 1504950"/>
              <a:gd name="connsiteY362" fmla="*/ 1112254 h 1339851"/>
              <a:gd name="connsiteX363" fmla="*/ 646065 w 1504950"/>
              <a:gd name="connsiteY363" fmla="*/ 1108429 h 1339851"/>
              <a:gd name="connsiteX364" fmla="*/ 637728 w 1504950"/>
              <a:gd name="connsiteY364" fmla="*/ 1105699 h 1339851"/>
              <a:gd name="connsiteX365" fmla="*/ 630459 w 1504950"/>
              <a:gd name="connsiteY365" fmla="*/ 1104243 h 1339851"/>
              <a:gd name="connsiteX366" fmla="*/ 621972 w 1504950"/>
              <a:gd name="connsiteY366" fmla="*/ 1100541 h 1339851"/>
              <a:gd name="connsiteX367" fmla="*/ 590290 w 1504950"/>
              <a:gd name="connsiteY367" fmla="*/ 1090168 h 1339851"/>
              <a:gd name="connsiteX368" fmla="*/ 563904 w 1504950"/>
              <a:gd name="connsiteY368" fmla="*/ 1075210 h 1339851"/>
              <a:gd name="connsiteX369" fmla="*/ 528722 w 1504950"/>
              <a:gd name="connsiteY369" fmla="*/ 1059862 h 1339851"/>
              <a:gd name="connsiteX370" fmla="*/ 507073 w 1504950"/>
              <a:gd name="connsiteY370" fmla="*/ 1042993 h 1339851"/>
              <a:gd name="connsiteX371" fmla="*/ 489914 w 1504950"/>
              <a:gd name="connsiteY371" fmla="*/ 1033265 h 1339851"/>
              <a:gd name="connsiteX372" fmla="*/ 490476 w 1504950"/>
              <a:gd name="connsiteY372" fmla="*/ 1030059 h 1339851"/>
              <a:gd name="connsiteX373" fmla="*/ 461815 w 1504950"/>
              <a:gd name="connsiteY373" fmla="*/ 1007725 h 1339851"/>
              <a:gd name="connsiteX374" fmla="*/ 461396 w 1504950"/>
              <a:gd name="connsiteY374" fmla="*/ 1010143 h 1339851"/>
              <a:gd name="connsiteX375" fmla="*/ 443969 w 1504950"/>
              <a:gd name="connsiteY375" fmla="*/ 993819 h 1339851"/>
              <a:gd name="connsiteX376" fmla="*/ 442340 w 1504950"/>
              <a:gd name="connsiteY376" fmla="*/ 992549 h 1339851"/>
              <a:gd name="connsiteX377" fmla="*/ 336891 w 1504950"/>
              <a:gd name="connsiteY377" fmla="*/ 1082248 h 1339851"/>
              <a:gd name="connsiteX378" fmla="*/ 254263 w 1504950"/>
              <a:gd name="connsiteY378" fmla="*/ 1152476 h 1339851"/>
              <a:gd name="connsiteX379" fmla="*/ 265971 w 1504950"/>
              <a:gd name="connsiteY379" fmla="*/ 1206827 h 1339851"/>
              <a:gd name="connsiteX380" fmla="*/ 132986 w 1504950"/>
              <a:gd name="connsiteY380" fmla="*/ 1339851 h 1339851"/>
              <a:gd name="connsiteX381" fmla="*/ 38913 w 1504950"/>
              <a:gd name="connsiteY381" fmla="*/ 1300815 h 1339851"/>
              <a:gd name="connsiteX382" fmla="*/ 38913 w 1504950"/>
              <a:gd name="connsiteY382" fmla="*/ 1300814 h 1339851"/>
              <a:gd name="connsiteX383" fmla="*/ 38912 w 1504950"/>
              <a:gd name="connsiteY383" fmla="*/ 1300814 h 1339851"/>
              <a:gd name="connsiteX384" fmla="*/ 0 w 1504950"/>
              <a:gd name="connsiteY384" fmla="*/ 1206826 h 1339851"/>
              <a:gd name="connsiteX385" fmla="*/ 132985 w 1504950"/>
              <a:gd name="connsiteY385" fmla="*/ 1073802 h 1339851"/>
              <a:gd name="connsiteX386" fmla="*/ 134367 w 1504950"/>
              <a:gd name="connsiteY386" fmla="*/ 1073992 h 1339851"/>
              <a:gd name="connsiteX387" fmla="*/ 167245 w 1504950"/>
              <a:gd name="connsiteY387" fmla="*/ 1078495 h 1339851"/>
              <a:gd name="connsiteX388" fmla="*/ 197644 w 1504950"/>
              <a:gd name="connsiteY388" fmla="*/ 1091315 h 1339851"/>
              <a:gd name="connsiteX389" fmla="*/ 198126 w 1504950"/>
              <a:gd name="connsiteY389" fmla="*/ 1091518 h 1339851"/>
              <a:gd name="connsiteX390" fmla="*/ 389649 w 1504950"/>
              <a:gd name="connsiteY390" fmla="*/ 928767 h 1339851"/>
              <a:gd name="connsiteX391" fmla="*/ 357472 w 1504950"/>
              <a:gd name="connsiteY391" fmla="*/ 873314 h 1339851"/>
              <a:gd name="connsiteX392" fmla="*/ 339242 w 1504950"/>
              <a:gd name="connsiteY392" fmla="*/ 827629 h 1339851"/>
              <a:gd name="connsiteX393" fmla="*/ 338017 w 1504950"/>
              <a:gd name="connsiteY393" fmla="*/ 825171 h 1339851"/>
              <a:gd name="connsiteX394" fmla="*/ 338202 w 1504950"/>
              <a:gd name="connsiteY394" fmla="*/ 825023 h 1339851"/>
              <a:gd name="connsiteX395" fmla="*/ 333513 w 1504950"/>
              <a:gd name="connsiteY395" fmla="*/ 813272 h 1339851"/>
              <a:gd name="connsiteX396" fmla="*/ 328379 w 1504950"/>
              <a:gd name="connsiteY396" fmla="*/ 791324 h 1339851"/>
              <a:gd name="connsiteX397" fmla="*/ 327810 w 1504950"/>
              <a:gd name="connsiteY397" fmla="*/ 791540 h 1339851"/>
              <a:gd name="connsiteX398" fmla="*/ 327048 w 1504950"/>
              <a:gd name="connsiteY398" fmla="*/ 785633 h 1339851"/>
              <a:gd name="connsiteX399" fmla="*/ 318560 w 1504950"/>
              <a:gd name="connsiteY399" fmla="*/ 749345 h 1339851"/>
              <a:gd name="connsiteX400" fmla="*/ 313400 w 1504950"/>
              <a:gd name="connsiteY400" fmla="*/ 682237 h 1339851"/>
              <a:gd name="connsiteX401" fmla="*/ 321205 w 1504950"/>
              <a:gd name="connsiteY401" fmla="*/ 600560 h 1339851"/>
              <a:gd name="connsiteX402" fmla="*/ 321505 w 1504950"/>
              <a:gd name="connsiteY402" fmla="*/ 598458 h 1339851"/>
              <a:gd name="connsiteX403" fmla="*/ 329310 w 1504950"/>
              <a:gd name="connsiteY403" fmla="*/ 565428 h 1339851"/>
              <a:gd name="connsiteX404" fmla="*/ 332312 w 1504950"/>
              <a:gd name="connsiteY404" fmla="*/ 554918 h 1339851"/>
              <a:gd name="connsiteX405" fmla="*/ 341018 w 1504950"/>
              <a:gd name="connsiteY405" fmla="*/ 529694 h 1339851"/>
              <a:gd name="connsiteX406" fmla="*/ 347622 w 1504950"/>
              <a:gd name="connsiteY406" fmla="*/ 512879 h 1339851"/>
              <a:gd name="connsiteX407" fmla="*/ 349738 w 1504950"/>
              <a:gd name="connsiteY407" fmla="*/ 508379 h 1339851"/>
              <a:gd name="connsiteX408" fmla="*/ 349724 w 1504950"/>
              <a:gd name="connsiteY408" fmla="*/ 508375 h 1339851"/>
              <a:gd name="connsiteX409" fmla="*/ 349994 w 1504950"/>
              <a:gd name="connsiteY409" fmla="*/ 507837 h 1339851"/>
              <a:gd name="connsiteX410" fmla="*/ 350023 w 1504950"/>
              <a:gd name="connsiteY410" fmla="*/ 507774 h 1339851"/>
              <a:gd name="connsiteX411" fmla="*/ 398054 w 1504950"/>
              <a:gd name="connsiteY411" fmla="*/ 425497 h 1339851"/>
              <a:gd name="connsiteX412" fmla="*/ 317904 w 1504950"/>
              <a:gd name="connsiteY412" fmla="*/ 356133 h 1339851"/>
              <a:gd name="connsiteX413" fmla="*/ 317762 w 1504950"/>
              <a:gd name="connsiteY413" fmla="*/ 356009 h 1339851"/>
              <a:gd name="connsiteX414" fmla="*/ 247958 w 1504950"/>
              <a:gd name="connsiteY414" fmla="*/ 295250 h 1339851"/>
              <a:gd name="connsiteX415" fmla="*/ 196026 w 1504950"/>
              <a:gd name="connsiteY415" fmla="*/ 249234 h 1339851"/>
              <a:gd name="connsiteX416" fmla="*/ 165970 w 1504950"/>
              <a:gd name="connsiteY416" fmla="*/ 261320 h 1339851"/>
              <a:gd name="connsiteX417" fmla="*/ 132986 w 1504950"/>
              <a:gd name="connsiteY417" fmla="*/ 265749 h 1339851"/>
              <a:gd name="connsiteX418" fmla="*/ 38913 w 1504950"/>
              <a:gd name="connsiteY418" fmla="*/ 226863 h 1339851"/>
              <a:gd name="connsiteX419" fmla="*/ 38913 w 1504950"/>
              <a:gd name="connsiteY419" fmla="*/ 226862 h 1339851"/>
              <a:gd name="connsiteX420" fmla="*/ 38912 w 1504950"/>
              <a:gd name="connsiteY420" fmla="*/ 226862 h 1339851"/>
              <a:gd name="connsiteX421" fmla="*/ 0 w 1504950"/>
              <a:gd name="connsiteY421" fmla="*/ 133024 h 1339851"/>
              <a:gd name="connsiteX422" fmla="*/ 132985 w 1504950"/>
              <a:gd name="connsiteY422" fmla="*/ 0 h 133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1504950" h="1339851">
                <a:moveTo>
                  <a:pt x="1003382" y="913153"/>
                </a:moveTo>
                <a:lnTo>
                  <a:pt x="1001262" y="917309"/>
                </a:lnTo>
                <a:lnTo>
                  <a:pt x="989941" y="941980"/>
                </a:lnTo>
                <a:lnTo>
                  <a:pt x="988891" y="941568"/>
                </a:lnTo>
                <a:lnTo>
                  <a:pt x="975008" y="968790"/>
                </a:lnTo>
                <a:lnTo>
                  <a:pt x="975510" y="968705"/>
                </a:lnTo>
                <a:lnTo>
                  <a:pt x="973949" y="970867"/>
                </a:lnTo>
                <a:lnTo>
                  <a:pt x="969348" y="979889"/>
                </a:lnTo>
                <a:lnTo>
                  <a:pt x="927888" y="1035051"/>
                </a:lnTo>
                <a:lnTo>
                  <a:pt x="1007491" y="982818"/>
                </a:lnTo>
                <a:cubicBezTo>
                  <a:pt x="1031881" y="962249"/>
                  <a:pt x="1053678" y="938827"/>
                  <a:pt x="1072018" y="913153"/>
                </a:cubicBezTo>
                <a:cubicBezTo>
                  <a:pt x="1072018" y="913153"/>
                  <a:pt x="1072018" y="913153"/>
                  <a:pt x="1042972" y="913153"/>
                </a:cubicBezTo>
                <a:close/>
                <a:moveTo>
                  <a:pt x="890588" y="913153"/>
                </a:moveTo>
                <a:lnTo>
                  <a:pt x="890588" y="913379"/>
                </a:lnTo>
                <a:cubicBezTo>
                  <a:pt x="864567" y="913379"/>
                  <a:pt x="828676" y="913379"/>
                  <a:pt x="777231" y="913379"/>
                </a:cubicBezTo>
                <a:cubicBezTo>
                  <a:pt x="777231" y="913379"/>
                  <a:pt x="777231" y="913379"/>
                  <a:pt x="777231" y="1074321"/>
                </a:cubicBezTo>
                <a:lnTo>
                  <a:pt x="810049" y="1062852"/>
                </a:lnTo>
                <a:lnTo>
                  <a:pt x="852499" y="1041030"/>
                </a:lnTo>
                <a:lnTo>
                  <a:pt x="870524" y="1026518"/>
                </a:lnTo>
                <a:lnTo>
                  <a:pt x="912857" y="981891"/>
                </a:lnTo>
                <a:lnTo>
                  <a:pt x="922904" y="969520"/>
                </a:lnTo>
                <a:lnTo>
                  <a:pt x="951383" y="918057"/>
                </a:lnTo>
                <a:lnTo>
                  <a:pt x="953863" y="913153"/>
                </a:lnTo>
                <a:cubicBezTo>
                  <a:pt x="953863" y="913153"/>
                  <a:pt x="953746" y="913153"/>
                  <a:pt x="915416" y="913153"/>
                </a:cubicBezTo>
                <a:close/>
                <a:moveTo>
                  <a:pt x="552954" y="913153"/>
                </a:moveTo>
                <a:cubicBezTo>
                  <a:pt x="561960" y="932896"/>
                  <a:pt x="572073" y="951232"/>
                  <a:pt x="583147" y="967935"/>
                </a:cubicBezTo>
                <a:lnTo>
                  <a:pt x="592142" y="979187"/>
                </a:lnTo>
                <a:lnTo>
                  <a:pt x="634985" y="1026069"/>
                </a:lnTo>
                <a:lnTo>
                  <a:pt x="648099" y="1036930"/>
                </a:lnTo>
                <a:lnTo>
                  <a:pt x="697587" y="1064108"/>
                </a:lnTo>
                <a:lnTo>
                  <a:pt x="731470" y="1074321"/>
                </a:lnTo>
                <a:cubicBezTo>
                  <a:pt x="731470" y="1074321"/>
                  <a:pt x="731470" y="1074321"/>
                  <a:pt x="731470" y="913379"/>
                </a:cubicBezTo>
                <a:cubicBezTo>
                  <a:pt x="731470" y="913379"/>
                  <a:pt x="731171" y="913379"/>
                  <a:pt x="642938" y="913379"/>
                </a:cubicBezTo>
                <a:lnTo>
                  <a:pt x="642938" y="913153"/>
                </a:lnTo>
                <a:lnTo>
                  <a:pt x="640770" y="913153"/>
                </a:lnTo>
                <a:cubicBezTo>
                  <a:pt x="619409" y="913153"/>
                  <a:pt x="590928" y="913153"/>
                  <a:pt x="552954" y="913153"/>
                </a:cubicBezTo>
                <a:close/>
                <a:moveTo>
                  <a:pt x="434979" y="913153"/>
                </a:moveTo>
                <a:lnTo>
                  <a:pt x="499082" y="982025"/>
                </a:lnTo>
                <a:lnTo>
                  <a:pt x="578788" y="1034980"/>
                </a:lnTo>
                <a:lnTo>
                  <a:pt x="562079" y="1012083"/>
                </a:lnTo>
                <a:lnTo>
                  <a:pt x="538170" y="979890"/>
                </a:lnTo>
                <a:lnTo>
                  <a:pt x="537167" y="977948"/>
                </a:lnTo>
                <a:lnTo>
                  <a:pt x="535242" y="975310"/>
                </a:lnTo>
                <a:lnTo>
                  <a:pt x="535801" y="975300"/>
                </a:lnTo>
                <a:lnTo>
                  <a:pt x="519996" y="944681"/>
                </a:lnTo>
                <a:lnTo>
                  <a:pt x="518431" y="944681"/>
                </a:lnTo>
                <a:lnTo>
                  <a:pt x="503723" y="913153"/>
                </a:lnTo>
                <a:lnTo>
                  <a:pt x="502649" y="913153"/>
                </a:lnTo>
                <a:cubicBezTo>
                  <a:pt x="500500" y="913153"/>
                  <a:pt x="494056" y="913153"/>
                  <a:pt x="474721" y="913153"/>
                </a:cubicBezTo>
                <a:close/>
                <a:moveTo>
                  <a:pt x="1046958" y="705059"/>
                </a:moveTo>
                <a:lnTo>
                  <a:pt x="1038318" y="789774"/>
                </a:lnTo>
                <a:lnTo>
                  <a:pt x="1036076" y="799049"/>
                </a:lnTo>
                <a:lnTo>
                  <a:pt x="1035940" y="800248"/>
                </a:lnTo>
                <a:lnTo>
                  <a:pt x="1035788" y="800240"/>
                </a:lnTo>
                <a:lnTo>
                  <a:pt x="1028190" y="831673"/>
                </a:lnTo>
                <a:lnTo>
                  <a:pt x="1029626" y="831777"/>
                </a:lnTo>
                <a:lnTo>
                  <a:pt x="1020405" y="863881"/>
                </a:lnTo>
                <a:lnTo>
                  <a:pt x="1019310" y="868410"/>
                </a:lnTo>
                <a:cubicBezTo>
                  <a:pt x="1019310" y="868410"/>
                  <a:pt x="1019310" y="868410"/>
                  <a:pt x="1054175" y="868410"/>
                </a:cubicBezTo>
                <a:lnTo>
                  <a:pt x="1101782" y="868410"/>
                </a:lnTo>
                <a:lnTo>
                  <a:pt x="1130685" y="796825"/>
                </a:lnTo>
                <a:lnTo>
                  <a:pt x="1135360" y="778363"/>
                </a:lnTo>
                <a:lnTo>
                  <a:pt x="1147781" y="705059"/>
                </a:lnTo>
                <a:cubicBezTo>
                  <a:pt x="1147781" y="705059"/>
                  <a:pt x="1147781" y="705059"/>
                  <a:pt x="1080107" y="705059"/>
                </a:cubicBezTo>
                <a:close/>
                <a:moveTo>
                  <a:pt x="890588" y="705059"/>
                </a:moveTo>
                <a:lnTo>
                  <a:pt x="890588" y="705296"/>
                </a:lnTo>
                <a:cubicBezTo>
                  <a:pt x="861277" y="705296"/>
                  <a:pt x="824488" y="705296"/>
                  <a:pt x="777231" y="705296"/>
                </a:cubicBezTo>
                <a:cubicBezTo>
                  <a:pt x="777231" y="705296"/>
                  <a:pt x="777231" y="705296"/>
                  <a:pt x="777231" y="868640"/>
                </a:cubicBezTo>
                <a:cubicBezTo>
                  <a:pt x="777231" y="868640"/>
                  <a:pt x="777306" y="868640"/>
                  <a:pt x="791513" y="868640"/>
                </a:cubicBezTo>
                <a:lnTo>
                  <a:pt x="796925" y="868640"/>
                </a:lnTo>
                <a:lnTo>
                  <a:pt x="796925" y="868411"/>
                </a:lnTo>
                <a:lnTo>
                  <a:pt x="796925" y="868410"/>
                </a:lnTo>
                <a:cubicBezTo>
                  <a:pt x="796925" y="868410"/>
                  <a:pt x="796925" y="868410"/>
                  <a:pt x="914499" y="868410"/>
                </a:cubicBezTo>
                <a:lnTo>
                  <a:pt x="972203" y="868410"/>
                </a:lnTo>
                <a:lnTo>
                  <a:pt x="973907" y="862605"/>
                </a:lnTo>
                <a:lnTo>
                  <a:pt x="990652" y="796845"/>
                </a:lnTo>
                <a:lnTo>
                  <a:pt x="1000764" y="705059"/>
                </a:lnTo>
                <a:cubicBezTo>
                  <a:pt x="1000764" y="705059"/>
                  <a:pt x="1000426" y="705059"/>
                  <a:pt x="914516" y="705059"/>
                </a:cubicBezTo>
                <a:close/>
                <a:moveTo>
                  <a:pt x="506124" y="705059"/>
                </a:moveTo>
                <a:lnTo>
                  <a:pt x="510255" y="744285"/>
                </a:lnTo>
                <a:lnTo>
                  <a:pt x="515729" y="792740"/>
                </a:lnTo>
                <a:lnTo>
                  <a:pt x="515721" y="792741"/>
                </a:lnTo>
                <a:lnTo>
                  <a:pt x="534642" y="868410"/>
                </a:lnTo>
                <a:lnTo>
                  <a:pt x="537090" y="868410"/>
                </a:lnTo>
                <a:cubicBezTo>
                  <a:pt x="545223" y="868410"/>
                  <a:pt x="577418" y="868410"/>
                  <a:pt x="704850" y="868410"/>
                </a:cubicBezTo>
                <a:lnTo>
                  <a:pt x="704850" y="868411"/>
                </a:lnTo>
                <a:lnTo>
                  <a:pt x="704851" y="868411"/>
                </a:lnTo>
                <a:lnTo>
                  <a:pt x="704851" y="868640"/>
                </a:lnTo>
                <a:lnTo>
                  <a:pt x="731470" y="868640"/>
                </a:lnTo>
                <a:cubicBezTo>
                  <a:pt x="731470" y="868640"/>
                  <a:pt x="731470" y="868640"/>
                  <a:pt x="731470" y="705296"/>
                </a:cubicBezTo>
                <a:cubicBezTo>
                  <a:pt x="731470" y="705296"/>
                  <a:pt x="731171" y="705296"/>
                  <a:pt x="642938" y="705296"/>
                </a:cubicBezTo>
                <a:lnTo>
                  <a:pt x="642938" y="705059"/>
                </a:lnTo>
                <a:lnTo>
                  <a:pt x="621013" y="705059"/>
                </a:lnTo>
                <a:cubicBezTo>
                  <a:pt x="593067" y="705059"/>
                  <a:pt x="555806" y="705059"/>
                  <a:pt x="506124" y="705059"/>
                </a:cubicBezTo>
                <a:close/>
                <a:moveTo>
                  <a:pt x="360531" y="705059"/>
                </a:moveTo>
                <a:lnTo>
                  <a:pt x="360544" y="705141"/>
                </a:lnTo>
                <a:lnTo>
                  <a:pt x="374789" y="790225"/>
                </a:lnTo>
                <a:lnTo>
                  <a:pt x="400403" y="854065"/>
                </a:lnTo>
                <a:lnTo>
                  <a:pt x="406460" y="868410"/>
                </a:lnTo>
                <a:lnTo>
                  <a:pt x="407430" y="868410"/>
                </a:lnTo>
                <a:cubicBezTo>
                  <a:pt x="411244" y="868410"/>
                  <a:pt x="426497" y="868410"/>
                  <a:pt x="487511" y="868410"/>
                </a:cubicBezTo>
                <a:cubicBezTo>
                  <a:pt x="483609" y="856099"/>
                  <a:pt x="480006" y="843487"/>
                  <a:pt x="477004" y="830575"/>
                </a:cubicBezTo>
                <a:lnTo>
                  <a:pt x="478627" y="830371"/>
                </a:lnTo>
                <a:lnTo>
                  <a:pt x="470973" y="798669"/>
                </a:lnTo>
                <a:lnTo>
                  <a:pt x="470400" y="798745"/>
                </a:lnTo>
                <a:lnTo>
                  <a:pt x="469914" y="794284"/>
                </a:lnTo>
                <a:lnTo>
                  <a:pt x="468825" y="789775"/>
                </a:lnTo>
                <a:lnTo>
                  <a:pt x="460205" y="705162"/>
                </a:lnTo>
                <a:lnTo>
                  <a:pt x="460194" y="705059"/>
                </a:lnTo>
                <a:lnTo>
                  <a:pt x="458638" y="705059"/>
                </a:lnTo>
                <a:cubicBezTo>
                  <a:pt x="453966" y="705059"/>
                  <a:pt x="435279" y="705059"/>
                  <a:pt x="360531" y="705059"/>
                </a:cubicBezTo>
                <a:close/>
                <a:moveTo>
                  <a:pt x="1019310" y="497265"/>
                </a:moveTo>
                <a:lnTo>
                  <a:pt x="1038318" y="574849"/>
                </a:lnTo>
                <a:lnTo>
                  <a:pt x="1039921" y="590542"/>
                </a:lnTo>
                <a:lnTo>
                  <a:pt x="1040750" y="594255"/>
                </a:lnTo>
                <a:lnTo>
                  <a:pt x="1040298" y="594226"/>
                </a:lnTo>
                <a:lnTo>
                  <a:pt x="1043668" y="627216"/>
                </a:lnTo>
                <a:lnTo>
                  <a:pt x="1044659" y="627286"/>
                </a:lnTo>
                <a:lnTo>
                  <a:pt x="1046415" y="654098"/>
                </a:lnTo>
                <a:lnTo>
                  <a:pt x="1046958" y="659415"/>
                </a:lnTo>
                <a:cubicBezTo>
                  <a:pt x="1046958" y="659415"/>
                  <a:pt x="1046958" y="659415"/>
                  <a:pt x="1114603" y="659415"/>
                </a:cubicBezTo>
                <a:lnTo>
                  <a:pt x="1147781" y="659415"/>
                </a:lnTo>
                <a:lnTo>
                  <a:pt x="1133350" y="574399"/>
                </a:lnTo>
                <a:cubicBezTo>
                  <a:pt x="1125608" y="547112"/>
                  <a:pt x="1115010" y="521137"/>
                  <a:pt x="1101782" y="497265"/>
                </a:cubicBezTo>
                <a:cubicBezTo>
                  <a:pt x="1101782" y="497265"/>
                  <a:pt x="1101782" y="497265"/>
                  <a:pt x="1066902" y="497265"/>
                </a:cubicBezTo>
                <a:close/>
                <a:moveTo>
                  <a:pt x="890588" y="497265"/>
                </a:moveTo>
                <a:lnTo>
                  <a:pt x="890588" y="497512"/>
                </a:lnTo>
                <a:cubicBezTo>
                  <a:pt x="863071" y="497512"/>
                  <a:pt x="826283" y="497512"/>
                  <a:pt x="777231" y="497512"/>
                </a:cubicBezTo>
                <a:cubicBezTo>
                  <a:pt x="777231" y="497512"/>
                  <a:pt x="777231" y="497512"/>
                  <a:pt x="777231" y="659655"/>
                </a:cubicBezTo>
                <a:cubicBezTo>
                  <a:pt x="777231" y="659655"/>
                  <a:pt x="777306" y="659655"/>
                  <a:pt x="791513" y="659655"/>
                </a:cubicBezTo>
                <a:lnTo>
                  <a:pt x="796925" y="659655"/>
                </a:lnTo>
                <a:lnTo>
                  <a:pt x="796925" y="659416"/>
                </a:lnTo>
                <a:lnTo>
                  <a:pt x="796925" y="659415"/>
                </a:lnTo>
                <a:cubicBezTo>
                  <a:pt x="796925" y="659415"/>
                  <a:pt x="796925" y="659415"/>
                  <a:pt x="933625" y="659415"/>
                </a:cubicBezTo>
                <a:lnTo>
                  <a:pt x="1000764" y="659415"/>
                </a:lnTo>
                <a:lnTo>
                  <a:pt x="1000333" y="653072"/>
                </a:lnTo>
                <a:lnTo>
                  <a:pt x="993750" y="588293"/>
                </a:lnTo>
                <a:lnTo>
                  <a:pt x="972203" y="497265"/>
                </a:lnTo>
                <a:cubicBezTo>
                  <a:pt x="972203" y="497265"/>
                  <a:pt x="971864" y="497265"/>
                  <a:pt x="898004" y="497265"/>
                </a:cubicBezTo>
                <a:close/>
                <a:moveTo>
                  <a:pt x="534642" y="497265"/>
                </a:moveTo>
                <a:cubicBezTo>
                  <a:pt x="526537" y="521137"/>
                  <a:pt x="519933" y="547112"/>
                  <a:pt x="515092" y="574399"/>
                </a:cubicBezTo>
                <a:lnTo>
                  <a:pt x="506124" y="659415"/>
                </a:lnTo>
                <a:lnTo>
                  <a:pt x="509017" y="659415"/>
                </a:lnTo>
                <a:cubicBezTo>
                  <a:pt x="518487" y="659415"/>
                  <a:pt x="556030" y="659415"/>
                  <a:pt x="704850" y="659415"/>
                </a:cubicBezTo>
                <a:lnTo>
                  <a:pt x="704850" y="659416"/>
                </a:lnTo>
                <a:lnTo>
                  <a:pt x="704851" y="659416"/>
                </a:lnTo>
                <a:lnTo>
                  <a:pt x="704851" y="659655"/>
                </a:lnTo>
                <a:lnTo>
                  <a:pt x="731470" y="659655"/>
                </a:lnTo>
                <a:cubicBezTo>
                  <a:pt x="731470" y="659655"/>
                  <a:pt x="731470" y="659655"/>
                  <a:pt x="731470" y="497512"/>
                </a:cubicBezTo>
                <a:cubicBezTo>
                  <a:pt x="731470" y="497512"/>
                  <a:pt x="731171" y="497512"/>
                  <a:pt x="642938" y="497512"/>
                </a:cubicBezTo>
                <a:lnTo>
                  <a:pt x="642938" y="497265"/>
                </a:lnTo>
                <a:lnTo>
                  <a:pt x="633044" y="497265"/>
                </a:lnTo>
                <a:cubicBezTo>
                  <a:pt x="609109" y="497265"/>
                  <a:pt x="577195" y="497265"/>
                  <a:pt x="534642" y="497265"/>
                </a:cubicBezTo>
                <a:close/>
                <a:moveTo>
                  <a:pt x="406461" y="497265"/>
                </a:moveTo>
                <a:lnTo>
                  <a:pt x="404643" y="500993"/>
                </a:lnTo>
                <a:lnTo>
                  <a:pt x="379782" y="562122"/>
                </a:lnTo>
                <a:lnTo>
                  <a:pt x="372545" y="587780"/>
                </a:lnTo>
                <a:lnTo>
                  <a:pt x="360537" y="659375"/>
                </a:lnTo>
                <a:lnTo>
                  <a:pt x="360531" y="659415"/>
                </a:lnTo>
                <a:lnTo>
                  <a:pt x="362087" y="659415"/>
                </a:lnTo>
                <a:cubicBezTo>
                  <a:pt x="366759" y="659415"/>
                  <a:pt x="385446" y="659415"/>
                  <a:pt x="460194" y="659415"/>
                </a:cubicBezTo>
                <a:cubicBezTo>
                  <a:pt x="460794" y="639297"/>
                  <a:pt x="462895" y="619478"/>
                  <a:pt x="465297" y="600260"/>
                </a:cubicBezTo>
                <a:lnTo>
                  <a:pt x="466233" y="600254"/>
                </a:lnTo>
                <a:lnTo>
                  <a:pt x="468825" y="574850"/>
                </a:lnTo>
                <a:lnTo>
                  <a:pt x="470544" y="567827"/>
                </a:lnTo>
                <a:lnTo>
                  <a:pt x="470100" y="567830"/>
                </a:lnTo>
                <a:lnTo>
                  <a:pt x="487511" y="497265"/>
                </a:lnTo>
                <a:lnTo>
                  <a:pt x="486541" y="497265"/>
                </a:lnTo>
                <a:cubicBezTo>
                  <a:pt x="482728" y="497265"/>
                  <a:pt x="467475" y="497265"/>
                  <a:pt x="406461" y="497265"/>
                </a:cubicBezTo>
                <a:close/>
                <a:moveTo>
                  <a:pt x="578798" y="329485"/>
                </a:moveTo>
                <a:lnTo>
                  <a:pt x="542974" y="353041"/>
                </a:lnTo>
                <a:lnTo>
                  <a:pt x="499819" y="381656"/>
                </a:lnTo>
                <a:lnTo>
                  <a:pt x="435001" y="451296"/>
                </a:lnTo>
                <a:lnTo>
                  <a:pt x="434980" y="451321"/>
                </a:lnTo>
                <a:lnTo>
                  <a:pt x="436052" y="451321"/>
                </a:lnTo>
                <a:cubicBezTo>
                  <a:pt x="439275" y="451321"/>
                  <a:pt x="452164" y="451321"/>
                  <a:pt x="503722" y="451321"/>
                </a:cubicBezTo>
                <a:cubicBezTo>
                  <a:pt x="508224" y="440811"/>
                  <a:pt x="513027" y="430602"/>
                  <a:pt x="517831" y="420693"/>
                </a:cubicBezTo>
                <a:lnTo>
                  <a:pt x="519338" y="421070"/>
                </a:lnTo>
                <a:lnTo>
                  <a:pt x="534062" y="392543"/>
                </a:lnTo>
                <a:lnTo>
                  <a:pt x="533440" y="392466"/>
                </a:lnTo>
                <a:lnTo>
                  <a:pt x="535776" y="389223"/>
                </a:lnTo>
                <a:lnTo>
                  <a:pt x="538170" y="384585"/>
                </a:lnTo>
                <a:lnTo>
                  <a:pt x="569414" y="342515"/>
                </a:lnTo>
                <a:close/>
                <a:moveTo>
                  <a:pt x="927891" y="329426"/>
                </a:moveTo>
                <a:lnTo>
                  <a:pt x="969348" y="384584"/>
                </a:lnTo>
                <a:lnTo>
                  <a:pt x="975087" y="395836"/>
                </a:lnTo>
                <a:lnTo>
                  <a:pt x="977614" y="399374"/>
                </a:lnTo>
                <a:lnTo>
                  <a:pt x="976893" y="399378"/>
                </a:lnTo>
                <a:lnTo>
                  <a:pt x="993878" y="432685"/>
                </a:lnTo>
                <a:lnTo>
                  <a:pt x="994451" y="432705"/>
                </a:lnTo>
                <a:cubicBezTo>
                  <a:pt x="994751" y="432705"/>
                  <a:pt x="994751" y="432705"/>
                  <a:pt x="994751" y="432705"/>
                </a:cubicBezTo>
                <a:lnTo>
                  <a:pt x="1001501" y="447632"/>
                </a:lnTo>
                <a:lnTo>
                  <a:pt x="1003382" y="451321"/>
                </a:lnTo>
                <a:cubicBezTo>
                  <a:pt x="1003382" y="451321"/>
                  <a:pt x="1003382" y="451321"/>
                  <a:pt x="1032415" y="451321"/>
                </a:cubicBezTo>
                <a:lnTo>
                  <a:pt x="1072017" y="451321"/>
                </a:lnTo>
                <a:lnTo>
                  <a:pt x="1007491" y="381657"/>
                </a:lnTo>
                <a:close/>
                <a:moveTo>
                  <a:pt x="777231" y="290630"/>
                </a:moveTo>
                <a:cubicBezTo>
                  <a:pt x="777231" y="290630"/>
                  <a:pt x="777231" y="290630"/>
                  <a:pt x="777231" y="451572"/>
                </a:cubicBezTo>
                <a:cubicBezTo>
                  <a:pt x="777231" y="451572"/>
                  <a:pt x="777306" y="451572"/>
                  <a:pt x="791513" y="451572"/>
                </a:cubicBezTo>
                <a:lnTo>
                  <a:pt x="796925" y="451572"/>
                </a:lnTo>
                <a:lnTo>
                  <a:pt x="796925" y="451322"/>
                </a:lnTo>
                <a:lnTo>
                  <a:pt x="796925" y="451321"/>
                </a:lnTo>
                <a:cubicBezTo>
                  <a:pt x="796925" y="451321"/>
                  <a:pt x="796925" y="451321"/>
                  <a:pt x="902218" y="451321"/>
                </a:cubicBezTo>
                <a:lnTo>
                  <a:pt x="953863" y="451321"/>
                </a:lnTo>
                <a:lnTo>
                  <a:pt x="951638" y="446877"/>
                </a:lnTo>
                <a:lnTo>
                  <a:pt x="925368" y="399406"/>
                </a:lnTo>
                <a:lnTo>
                  <a:pt x="875972" y="342819"/>
                </a:lnTo>
                <a:lnTo>
                  <a:pt x="842702" y="316034"/>
                </a:lnTo>
                <a:lnTo>
                  <a:pt x="838633" y="313287"/>
                </a:lnTo>
                <a:lnTo>
                  <a:pt x="825600" y="307533"/>
                </a:lnTo>
                <a:close/>
                <a:moveTo>
                  <a:pt x="731470" y="290630"/>
                </a:moveTo>
                <a:lnTo>
                  <a:pt x="691771" y="302596"/>
                </a:lnTo>
                <a:lnTo>
                  <a:pt x="678335" y="308984"/>
                </a:lnTo>
                <a:lnTo>
                  <a:pt x="646181" y="329134"/>
                </a:lnTo>
                <a:lnTo>
                  <a:pt x="632550" y="340423"/>
                </a:lnTo>
                <a:lnTo>
                  <a:pt x="582611" y="397512"/>
                </a:lnTo>
                <a:lnTo>
                  <a:pt x="552955" y="451321"/>
                </a:lnTo>
                <a:lnTo>
                  <a:pt x="555326" y="451321"/>
                </a:lnTo>
                <a:cubicBezTo>
                  <a:pt x="562447" y="451321"/>
                  <a:pt x="590927" y="451321"/>
                  <a:pt x="704850" y="451321"/>
                </a:cubicBezTo>
                <a:lnTo>
                  <a:pt x="704850" y="451322"/>
                </a:lnTo>
                <a:lnTo>
                  <a:pt x="704851" y="451322"/>
                </a:lnTo>
                <a:lnTo>
                  <a:pt x="704851" y="451572"/>
                </a:lnTo>
                <a:lnTo>
                  <a:pt x="731470" y="451572"/>
                </a:lnTo>
                <a:cubicBezTo>
                  <a:pt x="731470" y="451572"/>
                  <a:pt x="731470" y="451572"/>
                  <a:pt x="731470" y="290630"/>
                </a:cubicBezTo>
                <a:close/>
                <a:moveTo>
                  <a:pt x="132985" y="0"/>
                </a:moveTo>
                <a:lnTo>
                  <a:pt x="134656" y="338"/>
                </a:lnTo>
                <a:lnTo>
                  <a:pt x="184792" y="10440"/>
                </a:lnTo>
                <a:cubicBezTo>
                  <a:pt x="232537" y="30611"/>
                  <a:pt x="265971" y="77849"/>
                  <a:pt x="265971" y="133025"/>
                </a:cubicBezTo>
                <a:lnTo>
                  <a:pt x="253063" y="189177"/>
                </a:lnTo>
                <a:lnTo>
                  <a:pt x="254094" y="190091"/>
                </a:lnTo>
                <a:lnTo>
                  <a:pt x="291515" y="223231"/>
                </a:lnTo>
                <a:cubicBezTo>
                  <a:pt x="305765" y="235758"/>
                  <a:pt x="321394" y="249421"/>
                  <a:pt x="338242" y="264097"/>
                </a:cubicBezTo>
                <a:lnTo>
                  <a:pt x="452544" y="363214"/>
                </a:lnTo>
                <a:lnTo>
                  <a:pt x="452689" y="363339"/>
                </a:lnTo>
                <a:lnTo>
                  <a:pt x="452705" y="363327"/>
                </a:lnTo>
                <a:lnTo>
                  <a:pt x="466799" y="351029"/>
                </a:lnTo>
                <a:lnTo>
                  <a:pt x="466983" y="352509"/>
                </a:lnTo>
                <a:lnTo>
                  <a:pt x="495498" y="330904"/>
                </a:lnTo>
                <a:lnTo>
                  <a:pt x="495017" y="328207"/>
                </a:lnTo>
                <a:lnTo>
                  <a:pt x="511460" y="318811"/>
                </a:lnTo>
                <a:lnTo>
                  <a:pt x="530416" y="304448"/>
                </a:lnTo>
                <a:lnTo>
                  <a:pt x="560705" y="290668"/>
                </a:lnTo>
                <a:lnTo>
                  <a:pt x="584474" y="277085"/>
                </a:lnTo>
                <a:lnTo>
                  <a:pt x="600982" y="272344"/>
                </a:lnTo>
                <a:lnTo>
                  <a:pt x="620111" y="263641"/>
                </a:lnTo>
                <a:lnTo>
                  <a:pt x="642938" y="258178"/>
                </a:lnTo>
                <a:lnTo>
                  <a:pt x="642938" y="257601"/>
                </a:lnTo>
                <a:lnTo>
                  <a:pt x="669562" y="251807"/>
                </a:lnTo>
                <a:lnTo>
                  <a:pt x="685338" y="248031"/>
                </a:lnTo>
                <a:cubicBezTo>
                  <a:pt x="687139" y="247731"/>
                  <a:pt x="688940" y="247431"/>
                  <a:pt x="690441" y="247431"/>
                </a:cubicBezTo>
                <a:cubicBezTo>
                  <a:pt x="695244" y="246530"/>
                  <a:pt x="700047" y="246230"/>
                  <a:pt x="704850" y="245629"/>
                </a:cubicBezTo>
                <a:lnTo>
                  <a:pt x="704850" y="245630"/>
                </a:lnTo>
                <a:lnTo>
                  <a:pt x="704851" y="245630"/>
                </a:lnTo>
                <a:cubicBezTo>
                  <a:pt x="704851" y="245630"/>
                  <a:pt x="704851" y="245630"/>
                  <a:pt x="704851" y="246423"/>
                </a:cubicBezTo>
                <a:lnTo>
                  <a:pt x="704851" y="246642"/>
                </a:lnTo>
                <a:lnTo>
                  <a:pt x="755098" y="242888"/>
                </a:lnTo>
                <a:lnTo>
                  <a:pt x="797477" y="245029"/>
                </a:lnTo>
                <a:lnTo>
                  <a:pt x="802034" y="245029"/>
                </a:lnTo>
                <a:cubicBezTo>
                  <a:pt x="814055" y="246530"/>
                  <a:pt x="826075" y="248332"/>
                  <a:pt x="837796" y="250434"/>
                </a:cubicBezTo>
                <a:cubicBezTo>
                  <a:pt x="838697" y="250734"/>
                  <a:pt x="839298" y="250734"/>
                  <a:pt x="839899" y="251034"/>
                </a:cubicBezTo>
                <a:lnTo>
                  <a:pt x="845511" y="252654"/>
                </a:lnTo>
                <a:lnTo>
                  <a:pt x="851037" y="254172"/>
                </a:lnTo>
                <a:lnTo>
                  <a:pt x="890588" y="264807"/>
                </a:lnTo>
                <a:lnTo>
                  <a:pt x="890588" y="265034"/>
                </a:lnTo>
                <a:lnTo>
                  <a:pt x="899051" y="267358"/>
                </a:lnTo>
                <a:lnTo>
                  <a:pt x="904222" y="269602"/>
                </a:lnTo>
                <a:lnTo>
                  <a:pt x="908944" y="270965"/>
                </a:lnTo>
                <a:lnTo>
                  <a:pt x="925199" y="278705"/>
                </a:lnTo>
                <a:lnTo>
                  <a:pt x="954765" y="291536"/>
                </a:lnTo>
                <a:lnTo>
                  <a:pt x="960219" y="295381"/>
                </a:lnTo>
                <a:lnTo>
                  <a:pt x="973030" y="301481"/>
                </a:lnTo>
                <a:lnTo>
                  <a:pt x="973578" y="304800"/>
                </a:lnTo>
                <a:lnTo>
                  <a:pt x="1010366" y="330737"/>
                </a:lnTo>
                <a:lnTo>
                  <a:pt x="1009393" y="325203"/>
                </a:lnTo>
                <a:lnTo>
                  <a:pt x="1052869" y="360557"/>
                </a:lnTo>
                <a:lnTo>
                  <a:pt x="1166383" y="262033"/>
                </a:lnTo>
                <a:cubicBezTo>
                  <a:pt x="1199793" y="232943"/>
                  <a:pt x="1228354" y="207945"/>
                  <a:pt x="1250903" y="187976"/>
                </a:cubicBezTo>
                <a:cubicBezTo>
                  <a:pt x="1243086" y="171161"/>
                  <a:pt x="1238576" y="152543"/>
                  <a:pt x="1238576" y="133025"/>
                </a:cubicBezTo>
                <a:cubicBezTo>
                  <a:pt x="1238576" y="59457"/>
                  <a:pt x="1298105" y="1"/>
                  <a:pt x="1371763" y="1"/>
                </a:cubicBezTo>
                <a:lnTo>
                  <a:pt x="1371789" y="6"/>
                </a:lnTo>
                <a:lnTo>
                  <a:pt x="1371820" y="0"/>
                </a:lnTo>
                <a:cubicBezTo>
                  <a:pt x="1445147" y="0"/>
                  <a:pt x="1504950" y="59455"/>
                  <a:pt x="1504950" y="133024"/>
                </a:cubicBezTo>
                <a:lnTo>
                  <a:pt x="1504950" y="133025"/>
                </a:lnTo>
                <a:lnTo>
                  <a:pt x="1504421" y="135631"/>
                </a:lnTo>
                <a:lnTo>
                  <a:pt x="1494460" y="184672"/>
                </a:lnTo>
                <a:cubicBezTo>
                  <a:pt x="1474203" y="232304"/>
                  <a:pt x="1426815" y="265748"/>
                  <a:pt x="1371820" y="265748"/>
                </a:cubicBezTo>
                <a:lnTo>
                  <a:pt x="1371789" y="265744"/>
                </a:lnTo>
                <a:lnTo>
                  <a:pt x="1371763" y="265749"/>
                </a:lnTo>
                <a:lnTo>
                  <a:pt x="1349774" y="262814"/>
                </a:lnTo>
                <a:lnTo>
                  <a:pt x="1337974" y="261244"/>
                </a:lnTo>
                <a:lnTo>
                  <a:pt x="1328376" y="257271"/>
                </a:lnTo>
                <a:lnTo>
                  <a:pt x="1307481" y="248656"/>
                </a:lnTo>
                <a:lnTo>
                  <a:pt x="1255068" y="294838"/>
                </a:lnTo>
                <a:cubicBezTo>
                  <a:pt x="1234708" y="312592"/>
                  <a:pt x="1211342" y="332861"/>
                  <a:pt x="1184596" y="356132"/>
                </a:cubicBezTo>
                <a:cubicBezTo>
                  <a:pt x="1160855" y="376551"/>
                  <a:pt x="1135010" y="399072"/>
                  <a:pt x="1107963" y="422194"/>
                </a:cubicBezTo>
                <a:cubicBezTo>
                  <a:pt x="1121637" y="440661"/>
                  <a:pt x="1133808" y="460179"/>
                  <a:pt x="1144401" y="480636"/>
                </a:cubicBezTo>
                <a:lnTo>
                  <a:pt x="1161041" y="520163"/>
                </a:lnTo>
                <a:lnTo>
                  <a:pt x="1170818" y="543095"/>
                </a:lnTo>
                <a:lnTo>
                  <a:pt x="1170996" y="543813"/>
                </a:lnTo>
                <a:lnTo>
                  <a:pt x="1171373" y="544708"/>
                </a:lnTo>
                <a:lnTo>
                  <a:pt x="1171226" y="544739"/>
                </a:lnTo>
                <a:lnTo>
                  <a:pt x="1179068" y="576274"/>
                </a:lnTo>
                <a:lnTo>
                  <a:pt x="1180689" y="575937"/>
                </a:lnTo>
                <a:lnTo>
                  <a:pt x="1182320" y="589350"/>
                </a:lnTo>
                <a:lnTo>
                  <a:pt x="1187659" y="610823"/>
                </a:lnTo>
                <a:lnTo>
                  <a:pt x="1193211" y="678945"/>
                </a:lnTo>
                <a:lnTo>
                  <a:pt x="1193611" y="682237"/>
                </a:lnTo>
                <a:cubicBezTo>
                  <a:pt x="1193611" y="692446"/>
                  <a:pt x="1193311" y="702355"/>
                  <a:pt x="1192409" y="712265"/>
                </a:cubicBezTo>
                <a:lnTo>
                  <a:pt x="1191144" y="712340"/>
                </a:lnTo>
                <a:lnTo>
                  <a:pt x="1188632" y="744726"/>
                </a:lnTo>
                <a:lnTo>
                  <a:pt x="1189104" y="744695"/>
                </a:lnTo>
                <a:lnTo>
                  <a:pt x="1188440" y="747196"/>
                </a:lnTo>
                <a:lnTo>
                  <a:pt x="1188208" y="750185"/>
                </a:lnTo>
                <a:cubicBezTo>
                  <a:pt x="1184742" y="772322"/>
                  <a:pt x="1179612" y="793904"/>
                  <a:pt x="1172960" y="814811"/>
                </a:cubicBezTo>
                <a:lnTo>
                  <a:pt x="1165734" y="832763"/>
                </a:lnTo>
                <a:lnTo>
                  <a:pt x="1162958" y="843224"/>
                </a:lnTo>
                <a:lnTo>
                  <a:pt x="1157101" y="854212"/>
                </a:lnTo>
                <a:lnTo>
                  <a:pt x="1148579" y="875383"/>
                </a:lnTo>
                <a:lnTo>
                  <a:pt x="1117748" y="928034"/>
                </a:lnTo>
                <a:lnTo>
                  <a:pt x="1116077" y="931169"/>
                </a:lnTo>
                <a:lnTo>
                  <a:pt x="1305377" y="1092095"/>
                </a:lnTo>
                <a:lnTo>
                  <a:pt x="1336738" y="1078682"/>
                </a:lnTo>
                <a:cubicBezTo>
                  <a:pt x="1347862" y="1075529"/>
                  <a:pt x="1359587" y="1073803"/>
                  <a:pt x="1371763" y="1073803"/>
                </a:cubicBezTo>
                <a:lnTo>
                  <a:pt x="1371784" y="1073807"/>
                </a:lnTo>
                <a:lnTo>
                  <a:pt x="1371820" y="1073802"/>
                </a:lnTo>
                <a:cubicBezTo>
                  <a:pt x="1445147" y="1073802"/>
                  <a:pt x="1504950" y="1133257"/>
                  <a:pt x="1504950" y="1206826"/>
                </a:cubicBezTo>
                <a:lnTo>
                  <a:pt x="1504950" y="1206827"/>
                </a:lnTo>
                <a:lnTo>
                  <a:pt x="1504478" y="1209151"/>
                </a:lnTo>
                <a:lnTo>
                  <a:pt x="1494460" y="1258521"/>
                </a:lnTo>
                <a:cubicBezTo>
                  <a:pt x="1474203" y="1306237"/>
                  <a:pt x="1426815" y="1339850"/>
                  <a:pt x="1371820" y="1339850"/>
                </a:cubicBezTo>
                <a:lnTo>
                  <a:pt x="1371794" y="1339845"/>
                </a:lnTo>
                <a:lnTo>
                  <a:pt x="1371763" y="1339851"/>
                </a:lnTo>
                <a:cubicBezTo>
                  <a:pt x="1298105" y="1339851"/>
                  <a:pt x="1238576" y="1280095"/>
                  <a:pt x="1238576" y="1206827"/>
                </a:cubicBezTo>
                <a:cubicBezTo>
                  <a:pt x="1238576" y="1187909"/>
                  <a:pt x="1242485" y="1169893"/>
                  <a:pt x="1249700" y="1153677"/>
                </a:cubicBezTo>
                <a:cubicBezTo>
                  <a:pt x="1227001" y="1134309"/>
                  <a:pt x="1199267" y="1110812"/>
                  <a:pt x="1167699" y="1084050"/>
                </a:cubicBezTo>
                <a:lnTo>
                  <a:pt x="1062794" y="994911"/>
                </a:lnTo>
                <a:lnTo>
                  <a:pt x="1034336" y="1020652"/>
                </a:lnTo>
                <a:lnTo>
                  <a:pt x="1034147" y="1018734"/>
                </a:lnTo>
                <a:lnTo>
                  <a:pt x="1006246" y="1042095"/>
                </a:lnTo>
                <a:lnTo>
                  <a:pt x="1003362" y="1043784"/>
                </a:lnTo>
                <a:lnTo>
                  <a:pt x="1003382" y="1044074"/>
                </a:lnTo>
                <a:lnTo>
                  <a:pt x="998556" y="1046596"/>
                </a:lnTo>
                <a:lnTo>
                  <a:pt x="942326" y="1079508"/>
                </a:lnTo>
                <a:lnTo>
                  <a:pt x="918307" y="1088536"/>
                </a:lnTo>
                <a:lnTo>
                  <a:pt x="906352" y="1094784"/>
                </a:lnTo>
                <a:lnTo>
                  <a:pt x="894255" y="1097577"/>
                </a:lnTo>
                <a:lnTo>
                  <a:pt x="890588" y="1098955"/>
                </a:lnTo>
                <a:lnTo>
                  <a:pt x="890588" y="1100144"/>
                </a:lnTo>
                <a:lnTo>
                  <a:pt x="881236" y="1102470"/>
                </a:lnTo>
                <a:lnTo>
                  <a:pt x="872148" y="1105886"/>
                </a:lnTo>
                <a:lnTo>
                  <a:pt x="853037" y="1109483"/>
                </a:lnTo>
                <a:lnTo>
                  <a:pt x="824189" y="1116658"/>
                </a:lnTo>
                <a:lnTo>
                  <a:pt x="807843" y="1117991"/>
                </a:lnTo>
                <a:lnTo>
                  <a:pt x="796925" y="1120046"/>
                </a:lnTo>
                <a:lnTo>
                  <a:pt x="796925" y="1120045"/>
                </a:lnTo>
                <a:lnTo>
                  <a:pt x="796925" y="1119258"/>
                </a:lnTo>
                <a:lnTo>
                  <a:pt x="796925" y="1118880"/>
                </a:lnTo>
                <a:lnTo>
                  <a:pt x="754201" y="1122363"/>
                </a:lnTo>
                <a:lnTo>
                  <a:pt x="704851" y="1118962"/>
                </a:lnTo>
                <a:lnTo>
                  <a:pt x="704851" y="1119145"/>
                </a:lnTo>
                <a:lnTo>
                  <a:pt x="703233" y="1118850"/>
                </a:lnTo>
                <a:lnTo>
                  <a:pt x="697560" y="1118460"/>
                </a:lnTo>
                <a:lnTo>
                  <a:pt x="667048" y="1112254"/>
                </a:lnTo>
                <a:lnTo>
                  <a:pt x="646065" y="1108429"/>
                </a:lnTo>
                <a:lnTo>
                  <a:pt x="637728" y="1105699"/>
                </a:lnTo>
                <a:lnTo>
                  <a:pt x="630459" y="1104243"/>
                </a:lnTo>
                <a:lnTo>
                  <a:pt x="621972" y="1100541"/>
                </a:lnTo>
                <a:lnTo>
                  <a:pt x="590290" y="1090168"/>
                </a:lnTo>
                <a:lnTo>
                  <a:pt x="563904" y="1075210"/>
                </a:lnTo>
                <a:lnTo>
                  <a:pt x="528722" y="1059862"/>
                </a:lnTo>
                <a:lnTo>
                  <a:pt x="507073" y="1042993"/>
                </a:lnTo>
                <a:lnTo>
                  <a:pt x="489914" y="1033265"/>
                </a:lnTo>
                <a:lnTo>
                  <a:pt x="490476" y="1030059"/>
                </a:lnTo>
                <a:lnTo>
                  <a:pt x="461815" y="1007725"/>
                </a:lnTo>
                <a:lnTo>
                  <a:pt x="461396" y="1010143"/>
                </a:lnTo>
                <a:lnTo>
                  <a:pt x="443969" y="993819"/>
                </a:lnTo>
                <a:lnTo>
                  <a:pt x="442340" y="992549"/>
                </a:lnTo>
                <a:lnTo>
                  <a:pt x="336891" y="1082248"/>
                </a:lnTo>
                <a:cubicBezTo>
                  <a:pt x="305146" y="1109236"/>
                  <a:pt x="277228" y="1132958"/>
                  <a:pt x="254263" y="1152476"/>
                </a:cubicBezTo>
                <a:cubicBezTo>
                  <a:pt x="261468" y="1168992"/>
                  <a:pt x="265971" y="1187309"/>
                  <a:pt x="265971" y="1206827"/>
                </a:cubicBezTo>
                <a:cubicBezTo>
                  <a:pt x="265971" y="1280095"/>
                  <a:pt x="206533" y="1339851"/>
                  <a:pt x="132986" y="1339851"/>
                </a:cubicBezTo>
                <a:cubicBezTo>
                  <a:pt x="96212" y="1339851"/>
                  <a:pt x="62966" y="1324912"/>
                  <a:pt x="38913" y="1300815"/>
                </a:cubicBezTo>
                <a:lnTo>
                  <a:pt x="38913" y="1300814"/>
                </a:lnTo>
                <a:lnTo>
                  <a:pt x="38912" y="1300814"/>
                </a:lnTo>
                <a:cubicBezTo>
                  <a:pt x="14860" y="1276716"/>
                  <a:pt x="0" y="1243460"/>
                  <a:pt x="0" y="1206826"/>
                </a:cubicBezTo>
                <a:cubicBezTo>
                  <a:pt x="0" y="1133257"/>
                  <a:pt x="59438" y="1073802"/>
                  <a:pt x="132985" y="1073802"/>
                </a:cubicBezTo>
                <a:lnTo>
                  <a:pt x="134367" y="1073992"/>
                </a:lnTo>
                <a:lnTo>
                  <a:pt x="167245" y="1078495"/>
                </a:lnTo>
                <a:lnTo>
                  <a:pt x="197644" y="1091315"/>
                </a:lnTo>
                <a:lnTo>
                  <a:pt x="198126" y="1091518"/>
                </a:lnTo>
                <a:cubicBezTo>
                  <a:pt x="259065" y="1039570"/>
                  <a:pt x="323907" y="984619"/>
                  <a:pt x="389649" y="928767"/>
                </a:cubicBezTo>
                <a:cubicBezTo>
                  <a:pt x="377641" y="911126"/>
                  <a:pt x="366872" y="892602"/>
                  <a:pt x="357472" y="873314"/>
                </a:cubicBezTo>
                <a:lnTo>
                  <a:pt x="339242" y="827629"/>
                </a:lnTo>
                <a:lnTo>
                  <a:pt x="338017" y="825171"/>
                </a:lnTo>
                <a:lnTo>
                  <a:pt x="338202" y="825023"/>
                </a:lnTo>
                <a:lnTo>
                  <a:pt x="333513" y="813272"/>
                </a:lnTo>
                <a:lnTo>
                  <a:pt x="328379" y="791324"/>
                </a:lnTo>
                <a:lnTo>
                  <a:pt x="327810" y="791540"/>
                </a:lnTo>
                <a:lnTo>
                  <a:pt x="327048" y="785633"/>
                </a:lnTo>
                <a:lnTo>
                  <a:pt x="318560" y="749345"/>
                </a:lnTo>
                <a:cubicBezTo>
                  <a:pt x="315164" y="727467"/>
                  <a:pt x="313400" y="705058"/>
                  <a:pt x="313400" y="682237"/>
                </a:cubicBezTo>
                <a:cubicBezTo>
                  <a:pt x="313400" y="654311"/>
                  <a:pt x="316102" y="626985"/>
                  <a:pt x="321205" y="600560"/>
                </a:cubicBezTo>
                <a:cubicBezTo>
                  <a:pt x="321205" y="599660"/>
                  <a:pt x="321505" y="599059"/>
                  <a:pt x="321505" y="598458"/>
                </a:cubicBezTo>
                <a:cubicBezTo>
                  <a:pt x="323607" y="587048"/>
                  <a:pt x="326308" y="576238"/>
                  <a:pt x="329310" y="565428"/>
                </a:cubicBezTo>
                <a:cubicBezTo>
                  <a:pt x="330511" y="561824"/>
                  <a:pt x="331412" y="558221"/>
                  <a:pt x="332312" y="554918"/>
                </a:cubicBezTo>
                <a:cubicBezTo>
                  <a:pt x="335014" y="546210"/>
                  <a:pt x="338016" y="537802"/>
                  <a:pt x="341018" y="529694"/>
                </a:cubicBezTo>
                <a:cubicBezTo>
                  <a:pt x="343119" y="523989"/>
                  <a:pt x="345220" y="518284"/>
                  <a:pt x="347622" y="512879"/>
                </a:cubicBezTo>
                <a:lnTo>
                  <a:pt x="349738" y="508379"/>
                </a:lnTo>
                <a:lnTo>
                  <a:pt x="349724" y="508375"/>
                </a:lnTo>
                <a:lnTo>
                  <a:pt x="349994" y="507837"/>
                </a:lnTo>
                <a:lnTo>
                  <a:pt x="350023" y="507774"/>
                </a:lnTo>
                <a:lnTo>
                  <a:pt x="398054" y="425497"/>
                </a:lnTo>
                <a:lnTo>
                  <a:pt x="317904" y="356133"/>
                </a:lnTo>
                <a:lnTo>
                  <a:pt x="317762" y="356009"/>
                </a:lnTo>
                <a:lnTo>
                  <a:pt x="247958" y="295250"/>
                </a:lnTo>
                <a:lnTo>
                  <a:pt x="196026" y="249234"/>
                </a:lnTo>
                <a:lnTo>
                  <a:pt x="165970" y="261320"/>
                </a:lnTo>
                <a:cubicBezTo>
                  <a:pt x="155425" y="264173"/>
                  <a:pt x="144393" y="265749"/>
                  <a:pt x="132986" y="265749"/>
                </a:cubicBezTo>
                <a:cubicBezTo>
                  <a:pt x="96212" y="265749"/>
                  <a:pt x="62966" y="250885"/>
                  <a:pt x="38913" y="226863"/>
                </a:cubicBezTo>
                <a:lnTo>
                  <a:pt x="38913" y="226862"/>
                </a:lnTo>
                <a:lnTo>
                  <a:pt x="38912" y="226862"/>
                </a:lnTo>
                <a:cubicBezTo>
                  <a:pt x="14860" y="202839"/>
                  <a:pt x="0" y="169658"/>
                  <a:pt x="0" y="133024"/>
                </a:cubicBezTo>
                <a:cubicBezTo>
                  <a:pt x="0" y="59455"/>
                  <a:pt x="59438" y="0"/>
                  <a:pt x="132985" y="0"/>
                </a:cubicBezTo>
                <a:close/>
              </a:path>
            </a:pathLst>
          </a:custGeom>
          <a:solidFill>
            <a:srgbClr val="002B6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4" name="円/楕円 157">
            <a:extLst>
              <a:ext uri="{FF2B5EF4-FFF2-40B4-BE49-F238E27FC236}">
                <a16:creationId xmlns:a16="http://schemas.microsoft.com/office/drawing/2014/main" id="{56E82CDF-FD19-4640-8ED9-B04C6ACB7464}"/>
              </a:ext>
            </a:extLst>
          </p:cNvPr>
          <p:cNvSpPr/>
          <p:nvPr/>
        </p:nvSpPr>
        <p:spPr bwMode="auto">
          <a:xfrm>
            <a:off x="1623926" y="2374773"/>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35" name="円/楕円 150">
            <a:extLst>
              <a:ext uri="{FF2B5EF4-FFF2-40B4-BE49-F238E27FC236}">
                <a16:creationId xmlns:a16="http://schemas.microsoft.com/office/drawing/2014/main" id="{00B7B8C9-91CA-4E08-AE03-E73A1DE4119D}"/>
              </a:ext>
            </a:extLst>
          </p:cNvPr>
          <p:cNvSpPr/>
          <p:nvPr/>
        </p:nvSpPr>
        <p:spPr bwMode="auto">
          <a:xfrm>
            <a:off x="4732469" y="1127139"/>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grpSp>
        <p:nvGrpSpPr>
          <p:cNvPr id="36" name="グループ化 35">
            <a:extLst>
              <a:ext uri="{FF2B5EF4-FFF2-40B4-BE49-F238E27FC236}">
                <a16:creationId xmlns:a16="http://schemas.microsoft.com/office/drawing/2014/main" id="{AF5C3793-F7F6-4613-AEF5-E76CFC437443}"/>
              </a:ext>
            </a:extLst>
          </p:cNvPr>
          <p:cNvGrpSpPr>
            <a:grpSpLocks noChangeAspect="1"/>
          </p:cNvGrpSpPr>
          <p:nvPr/>
        </p:nvGrpSpPr>
        <p:grpSpPr bwMode="gray">
          <a:xfrm>
            <a:off x="4852758" y="885412"/>
            <a:ext cx="712724" cy="636150"/>
            <a:chOff x="5792249" y="5031001"/>
            <a:chExt cx="855980" cy="760413"/>
          </a:xfrm>
        </p:grpSpPr>
        <p:sp>
          <p:nvSpPr>
            <p:cNvPr id="37" name="Freeform 103">
              <a:extLst>
                <a:ext uri="{FF2B5EF4-FFF2-40B4-BE49-F238E27FC236}">
                  <a16:creationId xmlns:a16="http://schemas.microsoft.com/office/drawing/2014/main" id="{9C3E6332-6FD8-47F9-8E05-9151AF06C434}"/>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8" name="Freeform 109">
              <a:extLst>
                <a:ext uri="{FF2B5EF4-FFF2-40B4-BE49-F238E27FC236}">
                  <a16:creationId xmlns:a16="http://schemas.microsoft.com/office/drawing/2014/main" id="{0FDDEF6A-F81E-4D00-BDF1-F2BD1C3654B9}"/>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39" name="円/楕円 205">
            <a:extLst>
              <a:ext uri="{FF2B5EF4-FFF2-40B4-BE49-F238E27FC236}">
                <a16:creationId xmlns:a16="http://schemas.microsoft.com/office/drawing/2014/main" id="{39AEE2F5-58A6-4076-8689-D33ABAEA3543}"/>
              </a:ext>
            </a:extLst>
          </p:cNvPr>
          <p:cNvSpPr/>
          <p:nvPr/>
        </p:nvSpPr>
        <p:spPr bwMode="auto">
          <a:xfrm>
            <a:off x="6359348" y="2926045"/>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0" name="円/楕円 146">
            <a:extLst>
              <a:ext uri="{FF2B5EF4-FFF2-40B4-BE49-F238E27FC236}">
                <a16:creationId xmlns:a16="http://schemas.microsoft.com/office/drawing/2014/main" id="{769893D9-86C4-4DAC-802F-D33A58F4A9EE}"/>
              </a:ext>
            </a:extLst>
          </p:cNvPr>
          <p:cNvSpPr/>
          <p:nvPr/>
        </p:nvSpPr>
        <p:spPr bwMode="auto">
          <a:xfrm>
            <a:off x="6347279" y="1690814"/>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1" name="Freeform 20">
            <a:extLst>
              <a:ext uri="{FF2B5EF4-FFF2-40B4-BE49-F238E27FC236}">
                <a16:creationId xmlns:a16="http://schemas.microsoft.com/office/drawing/2014/main" id="{2040B7C5-7A7A-4B40-BECE-D09F21D72B2E}"/>
              </a:ext>
            </a:extLst>
          </p:cNvPr>
          <p:cNvSpPr>
            <a:spLocks noChangeAspect="1"/>
          </p:cNvSpPr>
          <p:nvPr/>
        </p:nvSpPr>
        <p:spPr bwMode="gray">
          <a:xfrm rot="623082">
            <a:off x="6538129" y="1493452"/>
            <a:ext cx="620773" cy="622007"/>
          </a:xfrm>
          <a:custGeom>
            <a:avLst/>
            <a:gdLst>
              <a:gd name="T0" fmla="*/ 287 w 504"/>
              <a:gd name="T1" fmla="*/ 372 h 505"/>
              <a:gd name="T2" fmla="*/ 504 w 504"/>
              <a:gd name="T3" fmla="*/ 0 h 505"/>
              <a:gd name="T4" fmla="*/ 287 w 504"/>
              <a:gd name="T5" fmla="*/ 216 h 505"/>
              <a:gd name="T6" fmla="*/ 217 w 504"/>
              <a:gd name="T7" fmla="*/ 133 h 505"/>
              <a:gd name="T8" fmla="*/ 0 w 504"/>
              <a:gd name="T9" fmla="*/ 505 h 505"/>
              <a:gd name="T10" fmla="*/ 217 w 504"/>
              <a:gd name="T11" fmla="*/ 288 h 505"/>
              <a:gd name="T12" fmla="*/ 287 w 504"/>
              <a:gd name="T13" fmla="*/ 372 h 505"/>
            </a:gdLst>
            <a:ahLst/>
            <a:cxnLst>
              <a:cxn ang="0">
                <a:pos x="T0" y="T1"/>
              </a:cxn>
              <a:cxn ang="0">
                <a:pos x="T2" y="T3"/>
              </a:cxn>
              <a:cxn ang="0">
                <a:pos x="T4" y="T5"/>
              </a:cxn>
              <a:cxn ang="0">
                <a:pos x="T6" y="T7"/>
              </a:cxn>
              <a:cxn ang="0">
                <a:pos x="T8" y="T9"/>
              </a:cxn>
              <a:cxn ang="0">
                <a:pos x="T10" y="T11"/>
              </a:cxn>
              <a:cxn ang="0">
                <a:pos x="T12" y="T13"/>
              </a:cxn>
            </a:cxnLst>
            <a:rect l="0" t="0" r="r" b="b"/>
            <a:pathLst>
              <a:path w="504" h="505">
                <a:moveTo>
                  <a:pt x="287" y="372"/>
                </a:moveTo>
                <a:lnTo>
                  <a:pt x="504" y="0"/>
                </a:lnTo>
                <a:lnTo>
                  <a:pt x="287" y="216"/>
                </a:lnTo>
                <a:lnTo>
                  <a:pt x="217" y="133"/>
                </a:lnTo>
                <a:lnTo>
                  <a:pt x="0" y="505"/>
                </a:lnTo>
                <a:lnTo>
                  <a:pt x="217" y="288"/>
                </a:lnTo>
                <a:lnTo>
                  <a:pt x="287" y="372"/>
                </a:ln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42" name="円/楕円 164">
            <a:extLst>
              <a:ext uri="{FF2B5EF4-FFF2-40B4-BE49-F238E27FC236}">
                <a16:creationId xmlns:a16="http://schemas.microsoft.com/office/drawing/2014/main" id="{52E65591-93C6-4043-A45A-265095355DB9}"/>
              </a:ext>
            </a:extLst>
          </p:cNvPr>
          <p:cNvSpPr/>
          <p:nvPr/>
        </p:nvSpPr>
        <p:spPr bwMode="auto">
          <a:xfrm>
            <a:off x="6360984" y="424625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0" lang="ja-JP" altLang="en-US" b="1" kern="0">
              <a:solidFill>
                <a:srgbClr val="000000"/>
              </a:solidFill>
              <a:latin typeface="メイリオ"/>
            </a:endParaRPr>
          </a:p>
        </p:txBody>
      </p:sp>
      <p:sp>
        <p:nvSpPr>
          <p:cNvPr id="43" name="Freeform 9">
            <a:extLst>
              <a:ext uri="{FF2B5EF4-FFF2-40B4-BE49-F238E27FC236}">
                <a16:creationId xmlns:a16="http://schemas.microsoft.com/office/drawing/2014/main" id="{4688EC05-574D-49C9-81E8-4707251CD2DB}"/>
              </a:ext>
            </a:extLst>
          </p:cNvPr>
          <p:cNvSpPr>
            <a:spLocks noChangeAspect="1"/>
          </p:cNvSpPr>
          <p:nvPr/>
        </p:nvSpPr>
        <p:spPr bwMode="gray">
          <a:xfrm>
            <a:off x="6517257" y="2669177"/>
            <a:ext cx="618349" cy="529656"/>
          </a:xfrm>
          <a:custGeom>
            <a:avLst/>
            <a:gdLst>
              <a:gd name="T0" fmla="*/ 1008 w 1027"/>
              <a:gd name="T1" fmla="*/ 842 h 882"/>
              <a:gd name="T2" fmla="*/ 892 w 1027"/>
              <a:gd name="T3" fmla="*/ 842 h 882"/>
              <a:gd name="T4" fmla="*/ 892 w 1027"/>
              <a:gd name="T5" fmla="*/ 453 h 882"/>
              <a:gd name="T6" fmla="*/ 827 w 1027"/>
              <a:gd name="T7" fmla="*/ 372 h 882"/>
              <a:gd name="T8" fmla="*/ 829 w 1027"/>
              <a:gd name="T9" fmla="*/ 361 h 882"/>
              <a:gd name="T10" fmla="*/ 783 w 1027"/>
              <a:gd name="T11" fmla="*/ 408 h 882"/>
              <a:gd name="T12" fmla="*/ 783 w 1027"/>
              <a:gd name="T13" fmla="*/ 842 h 882"/>
              <a:gd name="T14" fmla="*/ 742 w 1027"/>
              <a:gd name="T15" fmla="*/ 842 h 882"/>
              <a:gd name="T16" fmla="*/ 742 w 1027"/>
              <a:gd name="T17" fmla="*/ 450 h 882"/>
              <a:gd name="T18" fmla="*/ 633 w 1027"/>
              <a:gd name="T19" fmla="*/ 563 h 882"/>
              <a:gd name="T20" fmla="*/ 633 w 1027"/>
              <a:gd name="T21" fmla="*/ 842 h 882"/>
              <a:gd name="T22" fmla="*/ 592 w 1027"/>
              <a:gd name="T23" fmla="*/ 842 h 882"/>
              <a:gd name="T24" fmla="*/ 592 w 1027"/>
              <a:gd name="T25" fmla="*/ 597 h 882"/>
              <a:gd name="T26" fmla="*/ 543 w 1027"/>
              <a:gd name="T27" fmla="*/ 611 h 882"/>
              <a:gd name="T28" fmla="*/ 484 w 1027"/>
              <a:gd name="T29" fmla="*/ 594 h 882"/>
              <a:gd name="T30" fmla="*/ 484 w 1027"/>
              <a:gd name="T31" fmla="*/ 842 h 882"/>
              <a:gd name="T32" fmla="*/ 443 w 1027"/>
              <a:gd name="T33" fmla="*/ 842 h 882"/>
              <a:gd name="T34" fmla="*/ 443 w 1027"/>
              <a:gd name="T35" fmla="*/ 557 h 882"/>
              <a:gd name="T36" fmla="*/ 368 w 1027"/>
              <a:gd name="T37" fmla="*/ 482 h 882"/>
              <a:gd name="T38" fmla="*/ 334 w 1027"/>
              <a:gd name="T39" fmla="*/ 516 h 882"/>
              <a:gd name="T40" fmla="*/ 334 w 1027"/>
              <a:gd name="T41" fmla="*/ 842 h 882"/>
              <a:gd name="T42" fmla="*/ 293 w 1027"/>
              <a:gd name="T43" fmla="*/ 842 h 882"/>
              <a:gd name="T44" fmla="*/ 293 w 1027"/>
              <a:gd name="T45" fmla="*/ 556 h 882"/>
              <a:gd name="T46" fmla="*/ 185 w 1027"/>
              <a:gd name="T47" fmla="*/ 662 h 882"/>
              <a:gd name="T48" fmla="*/ 185 w 1027"/>
              <a:gd name="T49" fmla="*/ 842 h 882"/>
              <a:gd name="T50" fmla="*/ 144 w 1027"/>
              <a:gd name="T51" fmla="*/ 842 h 882"/>
              <a:gd name="T52" fmla="*/ 144 w 1027"/>
              <a:gd name="T53" fmla="*/ 702 h 882"/>
              <a:gd name="T54" fmla="*/ 40 w 1027"/>
              <a:gd name="T55" fmla="*/ 802 h 882"/>
              <a:gd name="T56" fmla="*/ 40 w 1027"/>
              <a:gd name="T57" fmla="*/ 748 h 882"/>
              <a:gd name="T58" fmla="*/ 368 w 1027"/>
              <a:gd name="T59" fmla="*/ 427 h 882"/>
              <a:gd name="T60" fmla="*/ 493 w 1027"/>
              <a:gd name="T61" fmla="*/ 551 h 882"/>
              <a:gd name="T62" fmla="*/ 542 w 1027"/>
              <a:gd name="T63" fmla="*/ 571 h 882"/>
              <a:gd name="T64" fmla="*/ 589 w 1027"/>
              <a:gd name="T65" fmla="*/ 550 h 882"/>
              <a:gd name="T66" fmla="*/ 882 w 1027"/>
              <a:gd name="T67" fmla="*/ 249 h 882"/>
              <a:gd name="T68" fmla="*/ 867 w 1027"/>
              <a:gd name="T69" fmla="*/ 376 h 882"/>
              <a:gd name="T70" fmla="*/ 897 w 1027"/>
              <a:gd name="T71" fmla="*/ 414 h 882"/>
              <a:gd name="T72" fmla="*/ 934 w 1027"/>
              <a:gd name="T73" fmla="*/ 384 h 882"/>
              <a:gd name="T74" fmla="*/ 962 w 1027"/>
              <a:gd name="T75" fmla="*/ 141 h 882"/>
              <a:gd name="T76" fmla="*/ 952 w 1027"/>
              <a:gd name="T77" fmla="*/ 112 h 882"/>
              <a:gd name="T78" fmla="*/ 922 w 1027"/>
              <a:gd name="T79" fmla="*/ 104 h 882"/>
              <a:gd name="T80" fmla="*/ 682 w 1027"/>
              <a:gd name="T81" fmla="*/ 151 h 882"/>
              <a:gd name="T82" fmla="*/ 655 w 1027"/>
              <a:gd name="T83" fmla="*/ 191 h 882"/>
              <a:gd name="T84" fmla="*/ 695 w 1027"/>
              <a:gd name="T85" fmla="*/ 217 h 882"/>
              <a:gd name="T86" fmla="*/ 823 w 1027"/>
              <a:gd name="T87" fmla="*/ 192 h 882"/>
              <a:gd name="T88" fmla="*/ 541 w 1027"/>
              <a:gd name="T89" fmla="*/ 483 h 882"/>
              <a:gd name="T90" fmla="*/ 417 w 1027"/>
              <a:gd name="T91" fmla="*/ 360 h 882"/>
              <a:gd name="T92" fmla="*/ 321 w 1027"/>
              <a:gd name="T93" fmla="*/ 359 h 882"/>
              <a:gd name="T94" fmla="*/ 40 w 1027"/>
              <a:gd name="T95" fmla="*/ 634 h 882"/>
              <a:gd name="T96" fmla="*/ 40 w 1027"/>
              <a:gd name="T97" fmla="*/ 19 h 882"/>
              <a:gd name="T98" fmla="*/ 20 w 1027"/>
              <a:gd name="T99" fmla="*/ 0 h 882"/>
              <a:gd name="T100" fmla="*/ 0 w 1027"/>
              <a:gd name="T101" fmla="*/ 19 h 882"/>
              <a:gd name="T102" fmla="*/ 0 w 1027"/>
              <a:gd name="T103" fmla="*/ 835 h 882"/>
              <a:gd name="T104" fmla="*/ 47 w 1027"/>
              <a:gd name="T105" fmla="*/ 882 h 882"/>
              <a:gd name="T106" fmla="*/ 1008 w 1027"/>
              <a:gd name="T107" fmla="*/ 882 h 882"/>
              <a:gd name="T108" fmla="*/ 1027 w 1027"/>
              <a:gd name="T109" fmla="*/ 862 h 882"/>
              <a:gd name="T110" fmla="*/ 1008 w 1027"/>
              <a:gd name="T111" fmla="*/ 84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7" h="882">
                <a:moveTo>
                  <a:pt x="1008" y="842"/>
                </a:moveTo>
                <a:cubicBezTo>
                  <a:pt x="892" y="842"/>
                  <a:pt x="892" y="842"/>
                  <a:pt x="892" y="842"/>
                </a:cubicBezTo>
                <a:cubicBezTo>
                  <a:pt x="892" y="453"/>
                  <a:pt x="892" y="453"/>
                  <a:pt x="892" y="453"/>
                </a:cubicBezTo>
                <a:cubicBezTo>
                  <a:pt x="851" y="448"/>
                  <a:pt x="823" y="412"/>
                  <a:pt x="827" y="372"/>
                </a:cubicBezTo>
                <a:cubicBezTo>
                  <a:pt x="829" y="361"/>
                  <a:pt x="829" y="361"/>
                  <a:pt x="829" y="361"/>
                </a:cubicBezTo>
                <a:cubicBezTo>
                  <a:pt x="783" y="408"/>
                  <a:pt x="783" y="408"/>
                  <a:pt x="783" y="408"/>
                </a:cubicBezTo>
                <a:cubicBezTo>
                  <a:pt x="783" y="842"/>
                  <a:pt x="783" y="842"/>
                  <a:pt x="783" y="842"/>
                </a:cubicBezTo>
                <a:cubicBezTo>
                  <a:pt x="742" y="842"/>
                  <a:pt x="742" y="842"/>
                  <a:pt x="742" y="842"/>
                </a:cubicBezTo>
                <a:cubicBezTo>
                  <a:pt x="742" y="450"/>
                  <a:pt x="742" y="450"/>
                  <a:pt x="742" y="450"/>
                </a:cubicBezTo>
                <a:cubicBezTo>
                  <a:pt x="633" y="563"/>
                  <a:pt x="633" y="563"/>
                  <a:pt x="633" y="563"/>
                </a:cubicBezTo>
                <a:cubicBezTo>
                  <a:pt x="633" y="842"/>
                  <a:pt x="633" y="842"/>
                  <a:pt x="633" y="842"/>
                </a:cubicBezTo>
                <a:cubicBezTo>
                  <a:pt x="592" y="842"/>
                  <a:pt x="592" y="842"/>
                  <a:pt x="592" y="842"/>
                </a:cubicBezTo>
                <a:cubicBezTo>
                  <a:pt x="592" y="597"/>
                  <a:pt x="592" y="597"/>
                  <a:pt x="592" y="597"/>
                </a:cubicBezTo>
                <a:cubicBezTo>
                  <a:pt x="577" y="606"/>
                  <a:pt x="560" y="611"/>
                  <a:pt x="543" y="611"/>
                </a:cubicBezTo>
                <a:cubicBezTo>
                  <a:pt x="523" y="611"/>
                  <a:pt x="500" y="605"/>
                  <a:pt x="484" y="594"/>
                </a:cubicBezTo>
                <a:cubicBezTo>
                  <a:pt x="484" y="842"/>
                  <a:pt x="484" y="842"/>
                  <a:pt x="484" y="842"/>
                </a:cubicBezTo>
                <a:cubicBezTo>
                  <a:pt x="443" y="842"/>
                  <a:pt x="443" y="842"/>
                  <a:pt x="443" y="842"/>
                </a:cubicBezTo>
                <a:cubicBezTo>
                  <a:pt x="443" y="557"/>
                  <a:pt x="443" y="557"/>
                  <a:pt x="443" y="557"/>
                </a:cubicBezTo>
                <a:cubicBezTo>
                  <a:pt x="368" y="482"/>
                  <a:pt x="368" y="482"/>
                  <a:pt x="368" y="482"/>
                </a:cubicBezTo>
                <a:cubicBezTo>
                  <a:pt x="334" y="516"/>
                  <a:pt x="334" y="516"/>
                  <a:pt x="334" y="516"/>
                </a:cubicBezTo>
                <a:cubicBezTo>
                  <a:pt x="334" y="842"/>
                  <a:pt x="334" y="842"/>
                  <a:pt x="334" y="842"/>
                </a:cubicBezTo>
                <a:cubicBezTo>
                  <a:pt x="293" y="842"/>
                  <a:pt x="293" y="842"/>
                  <a:pt x="293" y="842"/>
                </a:cubicBezTo>
                <a:cubicBezTo>
                  <a:pt x="293" y="556"/>
                  <a:pt x="293" y="556"/>
                  <a:pt x="293" y="556"/>
                </a:cubicBezTo>
                <a:cubicBezTo>
                  <a:pt x="185" y="662"/>
                  <a:pt x="185" y="662"/>
                  <a:pt x="185" y="662"/>
                </a:cubicBezTo>
                <a:cubicBezTo>
                  <a:pt x="185" y="842"/>
                  <a:pt x="185" y="842"/>
                  <a:pt x="185" y="842"/>
                </a:cubicBezTo>
                <a:cubicBezTo>
                  <a:pt x="144" y="842"/>
                  <a:pt x="144" y="842"/>
                  <a:pt x="144" y="842"/>
                </a:cubicBezTo>
                <a:cubicBezTo>
                  <a:pt x="144" y="702"/>
                  <a:pt x="144" y="702"/>
                  <a:pt x="144" y="702"/>
                </a:cubicBezTo>
                <a:cubicBezTo>
                  <a:pt x="144" y="702"/>
                  <a:pt x="42" y="801"/>
                  <a:pt x="40" y="802"/>
                </a:cubicBezTo>
                <a:cubicBezTo>
                  <a:pt x="40" y="748"/>
                  <a:pt x="40" y="748"/>
                  <a:pt x="40" y="748"/>
                </a:cubicBezTo>
                <a:cubicBezTo>
                  <a:pt x="368" y="427"/>
                  <a:pt x="368" y="427"/>
                  <a:pt x="368" y="427"/>
                </a:cubicBezTo>
                <a:cubicBezTo>
                  <a:pt x="493" y="551"/>
                  <a:pt x="493" y="551"/>
                  <a:pt x="493" y="551"/>
                </a:cubicBezTo>
                <a:cubicBezTo>
                  <a:pt x="506" y="564"/>
                  <a:pt x="524" y="572"/>
                  <a:pt x="542" y="571"/>
                </a:cubicBezTo>
                <a:cubicBezTo>
                  <a:pt x="560" y="571"/>
                  <a:pt x="577" y="564"/>
                  <a:pt x="589" y="550"/>
                </a:cubicBezTo>
                <a:cubicBezTo>
                  <a:pt x="882" y="249"/>
                  <a:pt x="882" y="249"/>
                  <a:pt x="882" y="249"/>
                </a:cubicBezTo>
                <a:cubicBezTo>
                  <a:pt x="867" y="376"/>
                  <a:pt x="867" y="376"/>
                  <a:pt x="867" y="376"/>
                </a:cubicBezTo>
                <a:cubicBezTo>
                  <a:pt x="865" y="395"/>
                  <a:pt x="878" y="412"/>
                  <a:pt x="897" y="414"/>
                </a:cubicBezTo>
                <a:cubicBezTo>
                  <a:pt x="914" y="414"/>
                  <a:pt x="932" y="401"/>
                  <a:pt x="934" y="384"/>
                </a:cubicBezTo>
                <a:cubicBezTo>
                  <a:pt x="962" y="141"/>
                  <a:pt x="962" y="141"/>
                  <a:pt x="962" y="141"/>
                </a:cubicBezTo>
                <a:cubicBezTo>
                  <a:pt x="964" y="130"/>
                  <a:pt x="960" y="119"/>
                  <a:pt x="952" y="112"/>
                </a:cubicBezTo>
                <a:cubicBezTo>
                  <a:pt x="944" y="105"/>
                  <a:pt x="933" y="102"/>
                  <a:pt x="922" y="104"/>
                </a:cubicBezTo>
                <a:cubicBezTo>
                  <a:pt x="682" y="151"/>
                  <a:pt x="682" y="151"/>
                  <a:pt x="682" y="151"/>
                </a:cubicBezTo>
                <a:cubicBezTo>
                  <a:pt x="664" y="154"/>
                  <a:pt x="652" y="172"/>
                  <a:pt x="655" y="191"/>
                </a:cubicBezTo>
                <a:cubicBezTo>
                  <a:pt x="659" y="209"/>
                  <a:pt x="677" y="221"/>
                  <a:pt x="695" y="217"/>
                </a:cubicBezTo>
                <a:cubicBezTo>
                  <a:pt x="823" y="192"/>
                  <a:pt x="823" y="192"/>
                  <a:pt x="823" y="192"/>
                </a:cubicBezTo>
                <a:cubicBezTo>
                  <a:pt x="541" y="483"/>
                  <a:pt x="541" y="483"/>
                  <a:pt x="541" y="483"/>
                </a:cubicBezTo>
                <a:cubicBezTo>
                  <a:pt x="417" y="360"/>
                  <a:pt x="417" y="360"/>
                  <a:pt x="417" y="360"/>
                </a:cubicBezTo>
                <a:cubicBezTo>
                  <a:pt x="390" y="333"/>
                  <a:pt x="347" y="333"/>
                  <a:pt x="321" y="359"/>
                </a:cubicBezTo>
                <a:cubicBezTo>
                  <a:pt x="321" y="359"/>
                  <a:pt x="41" y="633"/>
                  <a:pt x="40" y="634"/>
                </a:cubicBezTo>
                <a:cubicBezTo>
                  <a:pt x="40" y="19"/>
                  <a:pt x="40" y="19"/>
                  <a:pt x="40" y="19"/>
                </a:cubicBezTo>
                <a:cubicBezTo>
                  <a:pt x="40" y="8"/>
                  <a:pt x="31" y="0"/>
                  <a:pt x="20" y="0"/>
                </a:cubicBezTo>
                <a:cubicBezTo>
                  <a:pt x="9" y="0"/>
                  <a:pt x="0" y="8"/>
                  <a:pt x="0" y="19"/>
                </a:cubicBezTo>
                <a:cubicBezTo>
                  <a:pt x="0" y="835"/>
                  <a:pt x="0" y="835"/>
                  <a:pt x="0" y="835"/>
                </a:cubicBezTo>
                <a:cubicBezTo>
                  <a:pt x="0" y="861"/>
                  <a:pt x="22" y="882"/>
                  <a:pt x="47" y="882"/>
                </a:cubicBezTo>
                <a:cubicBezTo>
                  <a:pt x="1008" y="882"/>
                  <a:pt x="1008" y="882"/>
                  <a:pt x="1008" y="882"/>
                </a:cubicBezTo>
                <a:cubicBezTo>
                  <a:pt x="1019" y="882"/>
                  <a:pt x="1027" y="873"/>
                  <a:pt x="1027" y="862"/>
                </a:cubicBezTo>
                <a:cubicBezTo>
                  <a:pt x="1027" y="851"/>
                  <a:pt x="1019" y="842"/>
                  <a:pt x="1008" y="842"/>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1" name="円/楕円 130">
            <a:extLst>
              <a:ext uri="{FF2B5EF4-FFF2-40B4-BE49-F238E27FC236}">
                <a16:creationId xmlns:a16="http://schemas.microsoft.com/office/drawing/2014/main" id="{7C04BA5D-0CD3-402F-B186-BE39D2746AA2}"/>
              </a:ext>
            </a:extLst>
          </p:cNvPr>
          <p:cNvSpPr/>
          <p:nvPr/>
        </p:nvSpPr>
        <p:spPr bwMode="auto">
          <a:xfrm>
            <a:off x="388937" y="1137897"/>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2" name="グループ化 51">
            <a:extLst>
              <a:ext uri="{FF2B5EF4-FFF2-40B4-BE49-F238E27FC236}">
                <a16:creationId xmlns:a16="http://schemas.microsoft.com/office/drawing/2014/main" id="{17D1C4EE-D9DB-434E-973E-C3C1B789FC45}"/>
              </a:ext>
            </a:extLst>
          </p:cNvPr>
          <p:cNvGrpSpPr>
            <a:grpSpLocks noChangeAspect="1"/>
          </p:cNvGrpSpPr>
          <p:nvPr/>
        </p:nvGrpSpPr>
        <p:grpSpPr bwMode="gray">
          <a:xfrm>
            <a:off x="1781382" y="2083916"/>
            <a:ext cx="643596" cy="639134"/>
            <a:chOff x="4031070" y="1141591"/>
            <a:chExt cx="1092448" cy="1084877"/>
          </a:xfrm>
        </p:grpSpPr>
        <p:sp>
          <p:nvSpPr>
            <p:cNvPr id="53" name="Freeform 5">
              <a:extLst>
                <a:ext uri="{FF2B5EF4-FFF2-40B4-BE49-F238E27FC236}">
                  <a16:creationId xmlns:a16="http://schemas.microsoft.com/office/drawing/2014/main" id="{66E42D61-7FA5-4AF2-BB68-68C80D604182}"/>
                </a:ext>
              </a:extLst>
            </p:cNvPr>
            <p:cNvSpPr>
              <a:spLocks noChangeAspect="1"/>
            </p:cNvSpPr>
            <p:nvPr/>
          </p:nvSpPr>
          <p:spPr bwMode="gray">
            <a:xfrm>
              <a:off x="4532968" y="1326356"/>
              <a:ext cx="590550" cy="415925"/>
            </a:xfrm>
            <a:custGeom>
              <a:avLst/>
              <a:gdLst>
                <a:gd name="T0" fmla="*/ 1692 w 1746"/>
                <a:gd name="T1" fmla="*/ 748 h 1232"/>
                <a:gd name="T2" fmla="*/ 1746 w 1746"/>
                <a:gd name="T3" fmla="*/ 618 h 1232"/>
                <a:gd name="T4" fmla="*/ 1692 w 1746"/>
                <a:gd name="T5" fmla="*/ 487 h 1232"/>
                <a:gd name="T6" fmla="*/ 1583 w 1746"/>
                <a:gd name="T7" fmla="*/ 491 h 1232"/>
                <a:gd name="T8" fmla="*/ 1445 w 1746"/>
                <a:gd name="T9" fmla="*/ 507 h 1232"/>
                <a:gd name="T10" fmla="*/ 1367 w 1746"/>
                <a:gd name="T11" fmla="*/ 289 h 1232"/>
                <a:gd name="T12" fmla="*/ 1422 w 1746"/>
                <a:gd name="T13" fmla="*/ 60 h 1232"/>
                <a:gd name="T14" fmla="*/ 1190 w 1746"/>
                <a:gd name="T15" fmla="*/ 14 h 1232"/>
                <a:gd name="T16" fmla="*/ 1055 w 1746"/>
                <a:gd name="T17" fmla="*/ 44 h 1232"/>
                <a:gd name="T18" fmla="*/ 1068 w 1746"/>
                <a:gd name="T19" fmla="*/ 120 h 1232"/>
                <a:gd name="T20" fmla="*/ 1070 w 1746"/>
                <a:gd name="T21" fmla="*/ 299 h 1232"/>
                <a:gd name="T22" fmla="*/ 871 w 1746"/>
                <a:gd name="T23" fmla="*/ 389 h 1232"/>
                <a:gd name="T24" fmla="*/ 673 w 1746"/>
                <a:gd name="T25" fmla="*/ 299 h 1232"/>
                <a:gd name="T26" fmla="*/ 675 w 1746"/>
                <a:gd name="T27" fmla="*/ 120 h 1232"/>
                <a:gd name="T28" fmla="*/ 688 w 1746"/>
                <a:gd name="T29" fmla="*/ 44 h 1232"/>
                <a:gd name="T30" fmla="*/ 553 w 1746"/>
                <a:gd name="T31" fmla="*/ 14 h 1232"/>
                <a:gd name="T32" fmla="*/ 333 w 1746"/>
                <a:gd name="T33" fmla="*/ 59 h 1232"/>
                <a:gd name="T34" fmla="*/ 379 w 1746"/>
                <a:gd name="T35" fmla="*/ 289 h 1232"/>
                <a:gd name="T36" fmla="*/ 301 w 1746"/>
                <a:gd name="T37" fmla="*/ 507 h 1232"/>
                <a:gd name="T38" fmla="*/ 163 w 1746"/>
                <a:gd name="T39" fmla="*/ 491 h 1232"/>
                <a:gd name="T40" fmla="*/ 54 w 1746"/>
                <a:gd name="T41" fmla="*/ 487 h 1232"/>
                <a:gd name="T42" fmla="*/ 0 w 1746"/>
                <a:gd name="T43" fmla="*/ 618 h 1232"/>
                <a:gd name="T44" fmla="*/ 54 w 1746"/>
                <a:gd name="T45" fmla="*/ 748 h 1232"/>
                <a:gd name="T46" fmla="*/ 163 w 1746"/>
                <a:gd name="T47" fmla="*/ 744 h 1232"/>
                <a:gd name="T48" fmla="*/ 301 w 1746"/>
                <a:gd name="T49" fmla="*/ 728 h 1232"/>
                <a:gd name="T50" fmla="*/ 379 w 1746"/>
                <a:gd name="T51" fmla="*/ 946 h 1232"/>
                <a:gd name="T52" fmla="*/ 333 w 1746"/>
                <a:gd name="T53" fmla="*/ 1175 h 1232"/>
                <a:gd name="T54" fmla="*/ 553 w 1746"/>
                <a:gd name="T55" fmla="*/ 1218 h 1232"/>
                <a:gd name="T56" fmla="*/ 688 w 1746"/>
                <a:gd name="T57" fmla="*/ 1189 h 1232"/>
                <a:gd name="T58" fmla="*/ 675 w 1746"/>
                <a:gd name="T59" fmla="*/ 1112 h 1232"/>
                <a:gd name="T60" fmla="*/ 673 w 1746"/>
                <a:gd name="T61" fmla="*/ 934 h 1232"/>
                <a:gd name="T62" fmla="*/ 871 w 1746"/>
                <a:gd name="T63" fmla="*/ 843 h 1232"/>
                <a:gd name="T64" fmla="*/ 1070 w 1746"/>
                <a:gd name="T65" fmla="*/ 934 h 1232"/>
                <a:gd name="T66" fmla="*/ 1068 w 1746"/>
                <a:gd name="T67" fmla="*/ 1112 h 1232"/>
                <a:gd name="T68" fmla="*/ 1055 w 1746"/>
                <a:gd name="T69" fmla="*/ 1189 h 1232"/>
                <a:gd name="T70" fmla="*/ 1190 w 1746"/>
                <a:gd name="T71" fmla="*/ 1218 h 1232"/>
                <a:gd name="T72" fmla="*/ 1413 w 1746"/>
                <a:gd name="T73" fmla="*/ 1175 h 1232"/>
                <a:gd name="T74" fmla="*/ 1408 w 1746"/>
                <a:gd name="T75" fmla="*/ 1148 h 1232"/>
                <a:gd name="T76" fmla="*/ 1367 w 1746"/>
                <a:gd name="T77" fmla="*/ 946 h 1232"/>
                <a:gd name="T78" fmla="*/ 1445 w 1746"/>
                <a:gd name="T79" fmla="*/ 728 h 1232"/>
                <a:gd name="T80" fmla="*/ 1583 w 1746"/>
                <a:gd name="T81" fmla="*/ 744 h 1232"/>
                <a:gd name="T82" fmla="*/ 1692 w 1746"/>
                <a:gd name="T83" fmla="*/ 74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6" h="1232">
                  <a:moveTo>
                    <a:pt x="1692" y="748"/>
                  </a:moveTo>
                  <a:cubicBezTo>
                    <a:pt x="1727" y="727"/>
                    <a:pt x="1746" y="679"/>
                    <a:pt x="1746" y="618"/>
                  </a:cubicBezTo>
                  <a:cubicBezTo>
                    <a:pt x="1746" y="556"/>
                    <a:pt x="1727" y="508"/>
                    <a:pt x="1692" y="487"/>
                  </a:cubicBezTo>
                  <a:cubicBezTo>
                    <a:pt x="1664" y="469"/>
                    <a:pt x="1625" y="470"/>
                    <a:pt x="1583" y="491"/>
                  </a:cubicBezTo>
                  <a:cubicBezTo>
                    <a:pt x="1532" y="516"/>
                    <a:pt x="1484" y="522"/>
                    <a:pt x="1445" y="507"/>
                  </a:cubicBezTo>
                  <a:cubicBezTo>
                    <a:pt x="1373" y="481"/>
                    <a:pt x="1344" y="400"/>
                    <a:pt x="1367" y="289"/>
                  </a:cubicBezTo>
                  <a:cubicBezTo>
                    <a:pt x="1385" y="197"/>
                    <a:pt x="1408" y="109"/>
                    <a:pt x="1422" y="60"/>
                  </a:cubicBezTo>
                  <a:cubicBezTo>
                    <a:pt x="1190" y="14"/>
                    <a:pt x="1190" y="14"/>
                    <a:pt x="1190" y="14"/>
                  </a:cubicBezTo>
                  <a:cubicBezTo>
                    <a:pt x="1120" y="0"/>
                    <a:pt x="1067" y="12"/>
                    <a:pt x="1055" y="44"/>
                  </a:cubicBezTo>
                  <a:cubicBezTo>
                    <a:pt x="1048" y="62"/>
                    <a:pt x="1053" y="90"/>
                    <a:pt x="1068" y="120"/>
                  </a:cubicBezTo>
                  <a:cubicBezTo>
                    <a:pt x="1101" y="185"/>
                    <a:pt x="1102" y="248"/>
                    <a:pt x="1070" y="299"/>
                  </a:cubicBezTo>
                  <a:cubicBezTo>
                    <a:pt x="1035" y="356"/>
                    <a:pt x="963" y="389"/>
                    <a:pt x="871" y="389"/>
                  </a:cubicBezTo>
                  <a:cubicBezTo>
                    <a:pt x="780" y="389"/>
                    <a:pt x="708" y="356"/>
                    <a:pt x="673" y="299"/>
                  </a:cubicBezTo>
                  <a:cubicBezTo>
                    <a:pt x="641" y="248"/>
                    <a:pt x="642" y="185"/>
                    <a:pt x="675" y="120"/>
                  </a:cubicBezTo>
                  <a:cubicBezTo>
                    <a:pt x="690" y="90"/>
                    <a:pt x="695" y="62"/>
                    <a:pt x="688" y="44"/>
                  </a:cubicBezTo>
                  <a:cubicBezTo>
                    <a:pt x="676" y="12"/>
                    <a:pt x="624" y="0"/>
                    <a:pt x="553" y="14"/>
                  </a:cubicBezTo>
                  <a:cubicBezTo>
                    <a:pt x="456" y="33"/>
                    <a:pt x="376" y="50"/>
                    <a:pt x="333" y="59"/>
                  </a:cubicBezTo>
                  <a:cubicBezTo>
                    <a:pt x="379" y="289"/>
                    <a:pt x="379" y="289"/>
                    <a:pt x="379" y="289"/>
                  </a:cubicBezTo>
                  <a:cubicBezTo>
                    <a:pt x="402" y="400"/>
                    <a:pt x="373" y="481"/>
                    <a:pt x="301" y="507"/>
                  </a:cubicBezTo>
                  <a:cubicBezTo>
                    <a:pt x="261" y="522"/>
                    <a:pt x="214" y="516"/>
                    <a:pt x="163" y="491"/>
                  </a:cubicBezTo>
                  <a:cubicBezTo>
                    <a:pt x="121" y="470"/>
                    <a:pt x="82" y="469"/>
                    <a:pt x="54" y="487"/>
                  </a:cubicBezTo>
                  <a:cubicBezTo>
                    <a:pt x="19" y="508"/>
                    <a:pt x="0" y="556"/>
                    <a:pt x="0" y="618"/>
                  </a:cubicBezTo>
                  <a:cubicBezTo>
                    <a:pt x="0" y="679"/>
                    <a:pt x="19" y="727"/>
                    <a:pt x="54" y="748"/>
                  </a:cubicBezTo>
                  <a:cubicBezTo>
                    <a:pt x="82" y="766"/>
                    <a:pt x="121" y="765"/>
                    <a:pt x="163" y="744"/>
                  </a:cubicBezTo>
                  <a:cubicBezTo>
                    <a:pt x="214" y="719"/>
                    <a:pt x="261" y="713"/>
                    <a:pt x="301" y="728"/>
                  </a:cubicBezTo>
                  <a:cubicBezTo>
                    <a:pt x="372" y="754"/>
                    <a:pt x="402" y="835"/>
                    <a:pt x="379" y="946"/>
                  </a:cubicBezTo>
                  <a:cubicBezTo>
                    <a:pt x="333" y="1175"/>
                    <a:pt x="333" y="1175"/>
                    <a:pt x="333" y="1175"/>
                  </a:cubicBezTo>
                  <a:cubicBezTo>
                    <a:pt x="553" y="1218"/>
                    <a:pt x="553" y="1218"/>
                    <a:pt x="553" y="1218"/>
                  </a:cubicBezTo>
                  <a:cubicBezTo>
                    <a:pt x="623" y="1232"/>
                    <a:pt x="676" y="1221"/>
                    <a:pt x="688" y="1189"/>
                  </a:cubicBezTo>
                  <a:cubicBezTo>
                    <a:pt x="695" y="1170"/>
                    <a:pt x="690" y="1143"/>
                    <a:pt x="675" y="1112"/>
                  </a:cubicBezTo>
                  <a:cubicBezTo>
                    <a:pt x="642" y="1048"/>
                    <a:pt x="641" y="985"/>
                    <a:pt x="673" y="934"/>
                  </a:cubicBezTo>
                  <a:cubicBezTo>
                    <a:pt x="708" y="876"/>
                    <a:pt x="780" y="843"/>
                    <a:pt x="871" y="843"/>
                  </a:cubicBezTo>
                  <a:cubicBezTo>
                    <a:pt x="963" y="843"/>
                    <a:pt x="1035" y="876"/>
                    <a:pt x="1070" y="934"/>
                  </a:cubicBezTo>
                  <a:cubicBezTo>
                    <a:pt x="1102" y="985"/>
                    <a:pt x="1101" y="1048"/>
                    <a:pt x="1068" y="1112"/>
                  </a:cubicBezTo>
                  <a:cubicBezTo>
                    <a:pt x="1053" y="1143"/>
                    <a:pt x="1048" y="1170"/>
                    <a:pt x="1055" y="1189"/>
                  </a:cubicBezTo>
                  <a:cubicBezTo>
                    <a:pt x="1067" y="1221"/>
                    <a:pt x="1120" y="1232"/>
                    <a:pt x="1190" y="1218"/>
                  </a:cubicBezTo>
                  <a:cubicBezTo>
                    <a:pt x="1413" y="1175"/>
                    <a:pt x="1413" y="1175"/>
                    <a:pt x="1413" y="1175"/>
                  </a:cubicBezTo>
                  <a:cubicBezTo>
                    <a:pt x="1411" y="1167"/>
                    <a:pt x="1410" y="1158"/>
                    <a:pt x="1408" y="1148"/>
                  </a:cubicBezTo>
                  <a:cubicBezTo>
                    <a:pt x="1367" y="946"/>
                    <a:pt x="1367" y="946"/>
                    <a:pt x="1367" y="946"/>
                  </a:cubicBezTo>
                  <a:cubicBezTo>
                    <a:pt x="1344" y="835"/>
                    <a:pt x="1374" y="754"/>
                    <a:pt x="1445" y="728"/>
                  </a:cubicBezTo>
                  <a:cubicBezTo>
                    <a:pt x="1484" y="713"/>
                    <a:pt x="1532" y="719"/>
                    <a:pt x="1583" y="744"/>
                  </a:cubicBezTo>
                  <a:cubicBezTo>
                    <a:pt x="1625" y="765"/>
                    <a:pt x="1664" y="766"/>
                    <a:pt x="1692" y="74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4" name="Freeform 6">
              <a:extLst>
                <a:ext uri="{FF2B5EF4-FFF2-40B4-BE49-F238E27FC236}">
                  <a16:creationId xmlns:a16="http://schemas.microsoft.com/office/drawing/2014/main" id="{480003A3-2F4D-49CD-958C-D492D5729980}"/>
                </a:ext>
              </a:extLst>
            </p:cNvPr>
            <p:cNvSpPr>
              <a:spLocks noChangeAspect="1"/>
            </p:cNvSpPr>
            <p:nvPr/>
          </p:nvSpPr>
          <p:spPr bwMode="gray">
            <a:xfrm>
              <a:off x="4131331" y="1721643"/>
              <a:ext cx="592137" cy="417512"/>
            </a:xfrm>
            <a:custGeom>
              <a:avLst/>
              <a:gdLst>
                <a:gd name="T0" fmla="*/ 1693 w 1747"/>
                <a:gd name="T1" fmla="*/ 749 h 1233"/>
                <a:gd name="T2" fmla="*/ 1747 w 1747"/>
                <a:gd name="T3" fmla="*/ 618 h 1233"/>
                <a:gd name="T4" fmla="*/ 1693 w 1747"/>
                <a:gd name="T5" fmla="*/ 487 h 1233"/>
                <a:gd name="T6" fmla="*/ 1584 w 1747"/>
                <a:gd name="T7" fmla="*/ 491 h 1233"/>
                <a:gd name="T8" fmla="*/ 1446 w 1747"/>
                <a:gd name="T9" fmla="*/ 508 h 1233"/>
                <a:gd name="T10" fmla="*/ 1367 w 1747"/>
                <a:gd name="T11" fmla="*/ 289 h 1233"/>
                <a:gd name="T12" fmla="*/ 1423 w 1747"/>
                <a:gd name="T13" fmla="*/ 60 h 1233"/>
                <a:gd name="T14" fmla="*/ 1191 w 1747"/>
                <a:gd name="T15" fmla="*/ 14 h 1233"/>
                <a:gd name="T16" fmla="*/ 1055 w 1747"/>
                <a:gd name="T17" fmla="*/ 44 h 1233"/>
                <a:gd name="T18" fmla="*/ 1069 w 1747"/>
                <a:gd name="T19" fmla="*/ 121 h 1233"/>
                <a:gd name="T20" fmla="*/ 1071 w 1747"/>
                <a:gd name="T21" fmla="*/ 299 h 1233"/>
                <a:gd name="T22" fmla="*/ 872 w 1747"/>
                <a:gd name="T23" fmla="*/ 390 h 1233"/>
                <a:gd name="T24" fmla="*/ 673 w 1747"/>
                <a:gd name="T25" fmla="*/ 299 h 1233"/>
                <a:gd name="T26" fmla="*/ 675 w 1747"/>
                <a:gd name="T27" fmla="*/ 121 h 1233"/>
                <a:gd name="T28" fmla="*/ 689 w 1747"/>
                <a:gd name="T29" fmla="*/ 44 h 1233"/>
                <a:gd name="T30" fmla="*/ 553 w 1747"/>
                <a:gd name="T31" fmla="*/ 14 h 1233"/>
                <a:gd name="T32" fmla="*/ 333 w 1747"/>
                <a:gd name="T33" fmla="*/ 60 h 1233"/>
                <a:gd name="T34" fmla="*/ 380 w 1747"/>
                <a:gd name="T35" fmla="*/ 289 h 1233"/>
                <a:gd name="T36" fmla="*/ 302 w 1747"/>
                <a:gd name="T37" fmla="*/ 508 h 1233"/>
                <a:gd name="T38" fmla="*/ 163 w 1747"/>
                <a:gd name="T39" fmla="*/ 491 h 1233"/>
                <a:gd name="T40" fmla="*/ 54 w 1747"/>
                <a:gd name="T41" fmla="*/ 487 h 1233"/>
                <a:gd name="T42" fmla="*/ 0 w 1747"/>
                <a:gd name="T43" fmla="*/ 618 h 1233"/>
                <a:gd name="T44" fmla="*/ 54 w 1747"/>
                <a:gd name="T45" fmla="*/ 749 h 1233"/>
                <a:gd name="T46" fmla="*/ 163 w 1747"/>
                <a:gd name="T47" fmla="*/ 744 h 1233"/>
                <a:gd name="T48" fmla="*/ 301 w 1747"/>
                <a:gd name="T49" fmla="*/ 728 h 1233"/>
                <a:gd name="T50" fmla="*/ 380 w 1747"/>
                <a:gd name="T51" fmla="*/ 946 h 1233"/>
                <a:gd name="T52" fmla="*/ 333 w 1747"/>
                <a:gd name="T53" fmla="*/ 1175 h 1233"/>
                <a:gd name="T54" fmla="*/ 553 w 1747"/>
                <a:gd name="T55" fmla="*/ 1219 h 1233"/>
                <a:gd name="T56" fmla="*/ 689 w 1747"/>
                <a:gd name="T57" fmla="*/ 1189 h 1233"/>
                <a:gd name="T58" fmla="*/ 675 w 1747"/>
                <a:gd name="T59" fmla="*/ 1112 h 1233"/>
                <a:gd name="T60" fmla="*/ 673 w 1747"/>
                <a:gd name="T61" fmla="*/ 934 h 1233"/>
                <a:gd name="T62" fmla="*/ 872 w 1747"/>
                <a:gd name="T63" fmla="*/ 844 h 1233"/>
                <a:gd name="T64" fmla="*/ 1071 w 1747"/>
                <a:gd name="T65" fmla="*/ 934 h 1233"/>
                <a:gd name="T66" fmla="*/ 1069 w 1747"/>
                <a:gd name="T67" fmla="*/ 1112 h 1233"/>
                <a:gd name="T68" fmla="*/ 1055 w 1747"/>
                <a:gd name="T69" fmla="*/ 1189 h 1233"/>
                <a:gd name="T70" fmla="*/ 1191 w 1747"/>
                <a:gd name="T71" fmla="*/ 1219 h 1233"/>
                <a:gd name="T72" fmla="*/ 1414 w 1747"/>
                <a:gd name="T73" fmla="*/ 1175 h 1233"/>
                <a:gd name="T74" fmla="*/ 1408 w 1747"/>
                <a:gd name="T75" fmla="*/ 1148 h 1233"/>
                <a:gd name="T76" fmla="*/ 1367 w 1747"/>
                <a:gd name="T77" fmla="*/ 946 h 1233"/>
                <a:gd name="T78" fmla="*/ 1446 w 1747"/>
                <a:gd name="T79" fmla="*/ 728 h 1233"/>
                <a:gd name="T80" fmla="*/ 1584 w 1747"/>
                <a:gd name="T81" fmla="*/ 745 h 1233"/>
                <a:gd name="T82" fmla="*/ 1693 w 1747"/>
                <a:gd name="T83" fmla="*/ 74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7" h="1233">
                  <a:moveTo>
                    <a:pt x="1693" y="749"/>
                  </a:moveTo>
                  <a:cubicBezTo>
                    <a:pt x="1727" y="727"/>
                    <a:pt x="1747" y="680"/>
                    <a:pt x="1747" y="618"/>
                  </a:cubicBezTo>
                  <a:cubicBezTo>
                    <a:pt x="1747" y="556"/>
                    <a:pt x="1727" y="508"/>
                    <a:pt x="1693" y="487"/>
                  </a:cubicBezTo>
                  <a:cubicBezTo>
                    <a:pt x="1664" y="469"/>
                    <a:pt x="1625" y="471"/>
                    <a:pt x="1584" y="491"/>
                  </a:cubicBezTo>
                  <a:cubicBezTo>
                    <a:pt x="1533" y="516"/>
                    <a:pt x="1485" y="522"/>
                    <a:pt x="1446" y="508"/>
                  </a:cubicBezTo>
                  <a:cubicBezTo>
                    <a:pt x="1374" y="482"/>
                    <a:pt x="1345" y="400"/>
                    <a:pt x="1367" y="289"/>
                  </a:cubicBezTo>
                  <a:cubicBezTo>
                    <a:pt x="1386" y="198"/>
                    <a:pt x="1409" y="109"/>
                    <a:pt x="1423" y="60"/>
                  </a:cubicBezTo>
                  <a:cubicBezTo>
                    <a:pt x="1191" y="14"/>
                    <a:pt x="1191" y="14"/>
                    <a:pt x="1191" y="14"/>
                  </a:cubicBezTo>
                  <a:cubicBezTo>
                    <a:pt x="1120" y="0"/>
                    <a:pt x="1067" y="12"/>
                    <a:pt x="1055" y="44"/>
                  </a:cubicBezTo>
                  <a:cubicBezTo>
                    <a:pt x="1049" y="63"/>
                    <a:pt x="1053" y="90"/>
                    <a:pt x="1069" y="121"/>
                  </a:cubicBezTo>
                  <a:cubicBezTo>
                    <a:pt x="1101" y="185"/>
                    <a:pt x="1102" y="248"/>
                    <a:pt x="1071" y="299"/>
                  </a:cubicBezTo>
                  <a:cubicBezTo>
                    <a:pt x="1036" y="357"/>
                    <a:pt x="963" y="390"/>
                    <a:pt x="872" y="390"/>
                  </a:cubicBezTo>
                  <a:cubicBezTo>
                    <a:pt x="781" y="390"/>
                    <a:pt x="709" y="357"/>
                    <a:pt x="673" y="299"/>
                  </a:cubicBezTo>
                  <a:cubicBezTo>
                    <a:pt x="642" y="248"/>
                    <a:pt x="643" y="185"/>
                    <a:pt x="675" y="121"/>
                  </a:cubicBezTo>
                  <a:cubicBezTo>
                    <a:pt x="691" y="90"/>
                    <a:pt x="696" y="63"/>
                    <a:pt x="689" y="44"/>
                  </a:cubicBezTo>
                  <a:cubicBezTo>
                    <a:pt x="677" y="12"/>
                    <a:pt x="624" y="0"/>
                    <a:pt x="553" y="14"/>
                  </a:cubicBezTo>
                  <a:cubicBezTo>
                    <a:pt x="456" y="33"/>
                    <a:pt x="377" y="50"/>
                    <a:pt x="333" y="60"/>
                  </a:cubicBezTo>
                  <a:cubicBezTo>
                    <a:pt x="380" y="289"/>
                    <a:pt x="380" y="289"/>
                    <a:pt x="380" y="289"/>
                  </a:cubicBezTo>
                  <a:cubicBezTo>
                    <a:pt x="403" y="400"/>
                    <a:pt x="373" y="482"/>
                    <a:pt x="302" y="508"/>
                  </a:cubicBezTo>
                  <a:cubicBezTo>
                    <a:pt x="262" y="522"/>
                    <a:pt x="214" y="516"/>
                    <a:pt x="163" y="491"/>
                  </a:cubicBezTo>
                  <a:cubicBezTo>
                    <a:pt x="121" y="471"/>
                    <a:pt x="83" y="469"/>
                    <a:pt x="54" y="487"/>
                  </a:cubicBezTo>
                  <a:cubicBezTo>
                    <a:pt x="20" y="508"/>
                    <a:pt x="0" y="556"/>
                    <a:pt x="0" y="618"/>
                  </a:cubicBezTo>
                  <a:cubicBezTo>
                    <a:pt x="0" y="680"/>
                    <a:pt x="20" y="727"/>
                    <a:pt x="54" y="749"/>
                  </a:cubicBezTo>
                  <a:cubicBezTo>
                    <a:pt x="83" y="766"/>
                    <a:pt x="121" y="765"/>
                    <a:pt x="163" y="744"/>
                  </a:cubicBezTo>
                  <a:cubicBezTo>
                    <a:pt x="214" y="719"/>
                    <a:pt x="262" y="714"/>
                    <a:pt x="301" y="728"/>
                  </a:cubicBezTo>
                  <a:cubicBezTo>
                    <a:pt x="373" y="754"/>
                    <a:pt x="403" y="836"/>
                    <a:pt x="380" y="946"/>
                  </a:cubicBezTo>
                  <a:cubicBezTo>
                    <a:pt x="333" y="1175"/>
                    <a:pt x="333" y="1175"/>
                    <a:pt x="333" y="1175"/>
                  </a:cubicBezTo>
                  <a:cubicBezTo>
                    <a:pt x="553" y="1219"/>
                    <a:pt x="553" y="1219"/>
                    <a:pt x="553" y="1219"/>
                  </a:cubicBezTo>
                  <a:cubicBezTo>
                    <a:pt x="624" y="1233"/>
                    <a:pt x="677" y="1221"/>
                    <a:pt x="689" y="1189"/>
                  </a:cubicBezTo>
                  <a:cubicBezTo>
                    <a:pt x="696" y="1170"/>
                    <a:pt x="691" y="1143"/>
                    <a:pt x="675" y="1112"/>
                  </a:cubicBezTo>
                  <a:cubicBezTo>
                    <a:pt x="643" y="1048"/>
                    <a:pt x="642" y="985"/>
                    <a:pt x="673" y="934"/>
                  </a:cubicBezTo>
                  <a:cubicBezTo>
                    <a:pt x="709" y="877"/>
                    <a:pt x="781" y="844"/>
                    <a:pt x="872" y="844"/>
                  </a:cubicBezTo>
                  <a:cubicBezTo>
                    <a:pt x="963" y="844"/>
                    <a:pt x="1036" y="877"/>
                    <a:pt x="1071" y="934"/>
                  </a:cubicBezTo>
                  <a:cubicBezTo>
                    <a:pt x="1102" y="985"/>
                    <a:pt x="1101" y="1048"/>
                    <a:pt x="1069" y="1112"/>
                  </a:cubicBezTo>
                  <a:cubicBezTo>
                    <a:pt x="1053" y="1143"/>
                    <a:pt x="1049" y="1171"/>
                    <a:pt x="1055" y="1189"/>
                  </a:cubicBezTo>
                  <a:cubicBezTo>
                    <a:pt x="1067" y="1221"/>
                    <a:pt x="1120" y="1233"/>
                    <a:pt x="1191" y="1219"/>
                  </a:cubicBezTo>
                  <a:cubicBezTo>
                    <a:pt x="1414" y="1175"/>
                    <a:pt x="1414" y="1175"/>
                    <a:pt x="1414" y="1175"/>
                  </a:cubicBezTo>
                  <a:cubicBezTo>
                    <a:pt x="1412" y="1167"/>
                    <a:pt x="1410" y="1158"/>
                    <a:pt x="1408" y="1148"/>
                  </a:cubicBezTo>
                  <a:cubicBezTo>
                    <a:pt x="1367" y="946"/>
                    <a:pt x="1367" y="946"/>
                    <a:pt x="1367" y="946"/>
                  </a:cubicBezTo>
                  <a:cubicBezTo>
                    <a:pt x="1345" y="836"/>
                    <a:pt x="1374" y="754"/>
                    <a:pt x="1446" y="728"/>
                  </a:cubicBezTo>
                  <a:cubicBezTo>
                    <a:pt x="1485" y="714"/>
                    <a:pt x="1533" y="719"/>
                    <a:pt x="1584" y="745"/>
                  </a:cubicBezTo>
                  <a:cubicBezTo>
                    <a:pt x="1625" y="765"/>
                    <a:pt x="1664" y="766"/>
                    <a:pt x="1693" y="74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5" name="Freeform 8">
              <a:extLst>
                <a:ext uri="{FF2B5EF4-FFF2-40B4-BE49-F238E27FC236}">
                  <a16:creationId xmlns:a16="http://schemas.microsoft.com/office/drawing/2014/main" id="{6047B6D7-8BAA-47C1-B9EE-B701B80307E3}"/>
                </a:ext>
              </a:extLst>
            </p:cNvPr>
            <p:cNvSpPr>
              <a:spLocks noChangeAspect="1"/>
            </p:cNvSpPr>
            <p:nvPr/>
          </p:nvSpPr>
          <p:spPr bwMode="gray">
            <a:xfrm>
              <a:off x="4615518" y="1635918"/>
              <a:ext cx="423862" cy="590550"/>
            </a:xfrm>
            <a:custGeom>
              <a:avLst/>
              <a:gdLst>
                <a:gd name="T0" fmla="*/ 1209 w 1253"/>
                <a:gd name="T1" fmla="*/ 1058 h 1747"/>
                <a:gd name="T2" fmla="*/ 1130 w 1253"/>
                <a:gd name="T3" fmla="*/ 1072 h 1747"/>
                <a:gd name="T4" fmla="*/ 949 w 1253"/>
                <a:gd name="T5" fmla="*/ 1073 h 1747"/>
                <a:gd name="T6" fmla="*/ 858 w 1253"/>
                <a:gd name="T7" fmla="*/ 875 h 1747"/>
                <a:gd name="T8" fmla="*/ 949 w 1253"/>
                <a:gd name="T9" fmla="*/ 677 h 1747"/>
                <a:gd name="T10" fmla="*/ 1130 w 1253"/>
                <a:gd name="T11" fmla="*/ 678 h 1747"/>
                <a:gd name="T12" fmla="*/ 1209 w 1253"/>
                <a:gd name="T13" fmla="*/ 692 h 1747"/>
                <a:gd name="T14" fmla="*/ 1239 w 1253"/>
                <a:gd name="T15" fmla="*/ 556 h 1747"/>
                <a:gd name="T16" fmla="*/ 1195 w 1253"/>
                <a:gd name="T17" fmla="*/ 333 h 1747"/>
                <a:gd name="T18" fmla="*/ 962 w 1253"/>
                <a:gd name="T19" fmla="*/ 380 h 1747"/>
                <a:gd name="T20" fmla="*/ 741 w 1253"/>
                <a:gd name="T21" fmla="*/ 302 h 1747"/>
                <a:gd name="T22" fmla="*/ 757 w 1253"/>
                <a:gd name="T23" fmla="*/ 163 h 1747"/>
                <a:gd name="T24" fmla="*/ 762 w 1253"/>
                <a:gd name="T25" fmla="*/ 55 h 1747"/>
                <a:gd name="T26" fmla="*/ 628 w 1253"/>
                <a:gd name="T27" fmla="*/ 0 h 1747"/>
                <a:gd name="T28" fmla="*/ 494 w 1253"/>
                <a:gd name="T29" fmla="*/ 55 h 1747"/>
                <a:gd name="T30" fmla="*/ 499 w 1253"/>
                <a:gd name="T31" fmla="*/ 163 h 1747"/>
                <a:gd name="T32" fmla="*/ 516 w 1253"/>
                <a:gd name="T33" fmla="*/ 302 h 1747"/>
                <a:gd name="T34" fmla="*/ 295 w 1253"/>
                <a:gd name="T35" fmla="*/ 380 h 1747"/>
                <a:gd name="T36" fmla="*/ 61 w 1253"/>
                <a:gd name="T37" fmla="*/ 325 h 1747"/>
                <a:gd name="T38" fmla="*/ 15 w 1253"/>
                <a:gd name="T39" fmla="*/ 556 h 1747"/>
                <a:gd name="T40" fmla="*/ 45 w 1253"/>
                <a:gd name="T41" fmla="*/ 692 h 1747"/>
                <a:gd name="T42" fmla="*/ 124 w 1253"/>
                <a:gd name="T43" fmla="*/ 678 h 1747"/>
                <a:gd name="T44" fmla="*/ 305 w 1253"/>
                <a:gd name="T45" fmla="*/ 677 h 1747"/>
                <a:gd name="T46" fmla="*/ 396 w 1253"/>
                <a:gd name="T47" fmla="*/ 875 h 1747"/>
                <a:gd name="T48" fmla="*/ 305 w 1253"/>
                <a:gd name="T49" fmla="*/ 1073 h 1747"/>
                <a:gd name="T50" fmla="*/ 124 w 1253"/>
                <a:gd name="T51" fmla="*/ 1072 h 1747"/>
                <a:gd name="T52" fmla="*/ 45 w 1253"/>
                <a:gd name="T53" fmla="*/ 1058 h 1747"/>
                <a:gd name="T54" fmla="*/ 15 w 1253"/>
                <a:gd name="T55" fmla="*/ 1194 h 1747"/>
                <a:gd name="T56" fmla="*/ 61 w 1253"/>
                <a:gd name="T57" fmla="*/ 1414 h 1747"/>
                <a:gd name="T58" fmla="*/ 295 w 1253"/>
                <a:gd name="T59" fmla="*/ 1367 h 1747"/>
                <a:gd name="T60" fmla="*/ 364 w 1253"/>
                <a:gd name="T61" fmla="*/ 1360 h 1747"/>
                <a:gd name="T62" fmla="*/ 516 w 1253"/>
                <a:gd name="T63" fmla="*/ 1446 h 1747"/>
                <a:gd name="T64" fmla="*/ 499 w 1253"/>
                <a:gd name="T65" fmla="*/ 1584 h 1747"/>
                <a:gd name="T66" fmla="*/ 494 w 1253"/>
                <a:gd name="T67" fmla="*/ 1692 h 1747"/>
                <a:gd name="T68" fmla="*/ 628 w 1253"/>
                <a:gd name="T69" fmla="*/ 1747 h 1747"/>
                <a:gd name="T70" fmla="*/ 762 w 1253"/>
                <a:gd name="T71" fmla="*/ 1692 h 1747"/>
                <a:gd name="T72" fmla="*/ 757 w 1253"/>
                <a:gd name="T73" fmla="*/ 1584 h 1747"/>
                <a:gd name="T74" fmla="*/ 741 w 1253"/>
                <a:gd name="T75" fmla="*/ 1446 h 1747"/>
                <a:gd name="T76" fmla="*/ 962 w 1253"/>
                <a:gd name="T77" fmla="*/ 1367 h 1747"/>
                <a:gd name="T78" fmla="*/ 1195 w 1253"/>
                <a:gd name="T79" fmla="*/ 1414 h 1747"/>
                <a:gd name="T80" fmla="*/ 1239 w 1253"/>
                <a:gd name="T81" fmla="*/ 1194 h 1747"/>
                <a:gd name="T82" fmla="*/ 1209 w 1253"/>
                <a:gd name="T83" fmla="*/ 1058 h 1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3" h="1747">
                  <a:moveTo>
                    <a:pt x="1209" y="1058"/>
                  </a:moveTo>
                  <a:cubicBezTo>
                    <a:pt x="1189" y="1051"/>
                    <a:pt x="1162" y="1056"/>
                    <a:pt x="1130" y="1072"/>
                  </a:cubicBezTo>
                  <a:cubicBezTo>
                    <a:pt x="1064" y="1105"/>
                    <a:pt x="1000" y="1105"/>
                    <a:pt x="949" y="1073"/>
                  </a:cubicBezTo>
                  <a:cubicBezTo>
                    <a:pt x="891" y="1038"/>
                    <a:pt x="858" y="965"/>
                    <a:pt x="858" y="875"/>
                  </a:cubicBezTo>
                  <a:cubicBezTo>
                    <a:pt x="858" y="785"/>
                    <a:pt x="891" y="712"/>
                    <a:pt x="949" y="677"/>
                  </a:cubicBezTo>
                  <a:cubicBezTo>
                    <a:pt x="1000" y="645"/>
                    <a:pt x="1065" y="645"/>
                    <a:pt x="1130" y="678"/>
                  </a:cubicBezTo>
                  <a:cubicBezTo>
                    <a:pt x="1162" y="694"/>
                    <a:pt x="1190" y="699"/>
                    <a:pt x="1209" y="692"/>
                  </a:cubicBezTo>
                  <a:cubicBezTo>
                    <a:pt x="1241" y="680"/>
                    <a:pt x="1253" y="627"/>
                    <a:pt x="1239" y="556"/>
                  </a:cubicBezTo>
                  <a:cubicBezTo>
                    <a:pt x="1195" y="333"/>
                    <a:pt x="1195" y="333"/>
                    <a:pt x="1195" y="333"/>
                  </a:cubicBezTo>
                  <a:cubicBezTo>
                    <a:pt x="962" y="380"/>
                    <a:pt x="962" y="380"/>
                    <a:pt x="962" y="380"/>
                  </a:cubicBezTo>
                  <a:cubicBezTo>
                    <a:pt x="850" y="402"/>
                    <a:pt x="767" y="373"/>
                    <a:pt x="741" y="302"/>
                  </a:cubicBezTo>
                  <a:cubicBezTo>
                    <a:pt x="731" y="274"/>
                    <a:pt x="725" y="227"/>
                    <a:pt x="757" y="163"/>
                  </a:cubicBezTo>
                  <a:cubicBezTo>
                    <a:pt x="778" y="122"/>
                    <a:pt x="780" y="83"/>
                    <a:pt x="762" y="55"/>
                  </a:cubicBezTo>
                  <a:cubicBezTo>
                    <a:pt x="741" y="20"/>
                    <a:pt x="692" y="0"/>
                    <a:pt x="628" y="0"/>
                  </a:cubicBezTo>
                  <a:cubicBezTo>
                    <a:pt x="565" y="0"/>
                    <a:pt x="516" y="20"/>
                    <a:pt x="494" y="55"/>
                  </a:cubicBezTo>
                  <a:cubicBezTo>
                    <a:pt x="477" y="84"/>
                    <a:pt x="478" y="122"/>
                    <a:pt x="499" y="163"/>
                  </a:cubicBezTo>
                  <a:cubicBezTo>
                    <a:pt x="531" y="228"/>
                    <a:pt x="526" y="274"/>
                    <a:pt x="516" y="302"/>
                  </a:cubicBezTo>
                  <a:cubicBezTo>
                    <a:pt x="489" y="373"/>
                    <a:pt x="407" y="403"/>
                    <a:pt x="295" y="380"/>
                  </a:cubicBezTo>
                  <a:cubicBezTo>
                    <a:pt x="201" y="361"/>
                    <a:pt x="111" y="338"/>
                    <a:pt x="61" y="325"/>
                  </a:cubicBezTo>
                  <a:cubicBezTo>
                    <a:pt x="15" y="556"/>
                    <a:pt x="15" y="556"/>
                    <a:pt x="15" y="556"/>
                  </a:cubicBezTo>
                  <a:cubicBezTo>
                    <a:pt x="1" y="627"/>
                    <a:pt x="13" y="680"/>
                    <a:pt x="45" y="692"/>
                  </a:cubicBezTo>
                  <a:cubicBezTo>
                    <a:pt x="64" y="698"/>
                    <a:pt x="92" y="694"/>
                    <a:pt x="124" y="678"/>
                  </a:cubicBezTo>
                  <a:cubicBezTo>
                    <a:pt x="189" y="645"/>
                    <a:pt x="254" y="645"/>
                    <a:pt x="305" y="677"/>
                  </a:cubicBezTo>
                  <a:cubicBezTo>
                    <a:pt x="363" y="712"/>
                    <a:pt x="396" y="785"/>
                    <a:pt x="396" y="875"/>
                  </a:cubicBezTo>
                  <a:cubicBezTo>
                    <a:pt x="396" y="965"/>
                    <a:pt x="363" y="1038"/>
                    <a:pt x="305" y="1073"/>
                  </a:cubicBezTo>
                  <a:cubicBezTo>
                    <a:pt x="254" y="1105"/>
                    <a:pt x="189" y="1105"/>
                    <a:pt x="124" y="1072"/>
                  </a:cubicBezTo>
                  <a:cubicBezTo>
                    <a:pt x="92" y="1056"/>
                    <a:pt x="64" y="1052"/>
                    <a:pt x="45" y="1058"/>
                  </a:cubicBezTo>
                  <a:cubicBezTo>
                    <a:pt x="12" y="1071"/>
                    <a:pt x="0" y="1122"/>
                    <a:pt x="15" y="1194"/>
                  </a:cubicBezTo>
                  <a:cubicBezTo>
                    <a:pt x="34" y="1291"/>
                    <a:pt x="51" y="1370"/>
                    <a:pt x="61" y="1414"/>
                  </a:cubicBezTo>
                  <a:cubicBezTo>
                    <a:pt x="295" y="1367"/>
                    <a:pt x="295" y="1367"/>
                    <a:pt x="295" y="1367"/>
                  </a:cubicBezTo>
                  <a:cubicBezTo>
                    <a:pt x="320" y="1362"/>
                    <a:pt x="343" y="1360"/>
                    <a:pt x="364" y="1360"/>
                  </a:cubicBezTo>
                  <a:cubicBezTo>
                    <a:pt x="441" y="1360"/>
                    <a:pt x="495" y="1390"/>
                    <a:pt x="516" y="1446"/>
                  </a:cubicBezTo>
                  <a:cubicBezTo>
                    <a:pt x="530" y="1485"/>
                    <a:pt x="525" y="1533"/>
                    <a:pt x="499" y="1584"/>
                  </a:cubicBezTo>
                  <a:cubicBezTo>
                    <a:pt x="478" y="1625"/>
                    <a:pt x="477" y="1664"/>
                    <a:pt x="494" y="1692"/>
                  </a:cubicBezTo>
                  <a:cubicBezTo>
                    <a:pt x="516" y="1727"/>
                    <a:pt x="565" y="1747"/>
                    <a:pt x="628" y="1747"/>
                  </a:cubicBezTo>
                  <a:cubicBezTo>
                    <a:pt x="692" y="1747"/>
                    <a:pt x="741" y="1727"/>
                    <a:pt x="762" y="1692"/>
                  </a:cubicBezTo>
                  <a:cubicBezTo>
                    <a:pt x="780" y="1664"/>
                    <a:pt x="778" y="1625"/>
                    <a:pt x="757" y="1584"/>
                  </a:cubicBezTo>
                  <a:cubicBezTo>
                    <a:pt x="732" y="1533"/>
                    <a:pt x="726" y="1485"/>
                    <a:pt x="741" y="1446"/>
                  </a:cubicBezTo>
                  <a:cubicBezTo>
                    <a:pt x="767" y="1374"/>
                    <a:pt x="850" y="1345"/>
                    <a:pt x="962" y="1367"/>
                  </a:cubicBezTo>
                  <a:cubicBezTo>
                    <a:pt x="1195" y="1414"/>
                    <a:pt x="1195" y="1414"/>
                    <a:pt x="1195" y="1414"/>
                  </a:cubicBezTo>
                  <a:cubicBezTo>
                    <a:pt x="1239" y="1194"/>
                    <a:pt x="1239" y="1194"/>
                    <a:pt x="1239" y="1194"/>
                  </a:cubicBezTo>
                  <a:cubicBezTo>
                    <a:pt x="1253" y="1122"/>
                    <a:pt x="1242" y="1071"/>
                    <a:pt x="1209" y="105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6" name="正方形/長方形 25">
              <a:extLst>
                <a:ext uri="{FF2B5EF4-FFF2-40B4-BE49-F238E27FC236}">
                  <a16:creationId xmlns:a16="http://schemas.microsoft.com/office/drawing/2014/main" id="{9A58A67D-4D5F-4274-BCC3-511633A5C3C6}"/>
                </a:ext>
              </a:extLst>
            </p:cNvPr>
            <p:cNvSpPr>
              <a:spLocks noChangeAspect="1"/>
            </p:cNvSpPr>
            <p:nvPr/>
          </p:nvSpPr>
          <p:spPr bwMode="gray">
            <a:xfrm>
              <a:off x="4031070" y="1141591"/>
              <a:ext cx="494577" cy="558550"/>
            </a:xfrm>
            <a:custGeom>
              <a:avLst/>
              <a:gdLst/>
              <a:ahLst/>
              <a:cxnLst/>
              <a:rect l="l" t="t" r="r" b="b"/>
              <a:pathLst>
                <a:path w="494577" h="558550">
                  <a:moveTo>
                    <a:pt x="332554" y="0"/>
                  </a:moveTo>
                  <a:cubicBezTo>
                    <a:pt x="340879" y="-28"/>
                    <a:pt x="350287" y="1932"/>
                    <a:pt x="360245" y="6037"/>
                  </a:cubicBezTo>
                  <a:cubicBezTo>
                    <a:pt x="380161" y="14248"/>
                    <a:pt x="392821" y="26867"/>
                    <a:pt x="395037" y="40573"/>
                  </a:cubicBezTo>
                  <a:cubicBezTo>
                    <a:pt x="396931" y="51931"/>
                    <a:pt x="391355" y="63628"/>
                    <a:pt x="379756" y="73756"/>
                  </a:cubicBezTo>
                  <a:cubicBezTo>
                    <a:pt x="361465" y="89924"/>
                    <a:pt x="357019" y="104883"/>
                    <a:pt x="356672" y="114839"/>
                  </a:cubicBezTo>
                  <a:cubicBezTo>
                    <a:pt x="355416" y="140637"/>
                    <a:pt x="377608" y="160496"/>
                    <a:pt x="415530" y="167952"/>
                  </a:cubicBezTo>
                  <a:lnTo>
                    <a:pt x="494577" y="183795"/>
                  </a:lnTo>
                  <a:cubicBezTo>
                    <a:pt x="494577" y="183795"/>
                    <a:pt x="494577" y="183795"/>
                    <a:pt x="479617" y="259302"/>
                  </a:cubicBezTo>
                  <a:cubicBezTo>
                    <a:pt x="474732" y="283546"/>
                    <a:pt x="464399" y="297943"/>
                    <a:pt x="452720" y="297490"/>
                  </a:cubicBezTo>
                  <a:cubicBezTo>
                    <a:pt x="445538" y="297447"/>
                    <a:pt x="437623" y="292038"/>
                    <a:pt x="429585" y="283228"/>
                  </a:cubicBezTo>
                  <a:cubicBezTo>
                    <a:pt x="413370" y="264602"/>
                    <a:pt x="393408" y="256057"/>
                    <a:pt x="372994" y="259190"/>
                  </a:cubicBezTo>
                  <a:cubicBezTo>
                    <a:pt x="350277" y="262980"/>
                    <a:pt x="330584" y="281390"/>
                    <a:pt x="319068" y="309616"/>
                  </a:cubicBezTo>
                  <a:cubicBezTo>
                    <a:pt x="307552" y="337842"/>
                    <a:pt x="308492" y="364706"/>
                    <a:pt x="321641" y="383409"/>
                  </a:cubicBezTo>
                  <a:cubicBezTo>
                    <a:pt x="333800" y="399856"/>
                    <a:pt x="354051" y="408021"/>
                    <a:pt x="378766" y="406349"/>
                  </a:cubicBezTo>
                  <a:cubicBezTo>
                    <a:pt x="390597" y="405415"/>
                    <a:pt x="400112" y="407531"/>
                    <a:pt x="405206" y="412301"/>
                  </a:cubicBezTo>
                  <a:cubicBezTo>
                    <a:pt x="413824" y="420348"/>
                    <a:pt x="410796" y="438188"/>
                    <a:pt x="397173" y="458502"/>
                  </a:cubicBezTo>
                  <a:cubicBezTo>
                    <a:pt x="397173" y="458502"/>
                    <a:pt x="397173" y="458502"/>
                    <a:pt x="354901" y="521685"/>
                  </a:cubicBezTo>
                  <a:cubicBezTo>
                    <a:pt x="354901" y="521685"/>
                    <a:pt x="354901" y="521685"/>
                    <a:pt x="287949" y="476854"/>
                  </a:cubicBezTo>
                  <a:cubicBezTo>
                    <a:pt x="261672" y="459605"/>
                    <a:pt x="237473" y="455055"/>
                    <a:pt x="219607" y="464332"/>
                  </a:cubicBezTo>
                  <a:cubicBezTo>
                    <a:pt x="215475" y="466605"/>
                    <a:pt x="211726" y="469168"/>
                    <a:pt x="208495" y="473027"/>
                  </a:cubicBezTo>
                  <a:cubicBezTo>
                    <a:pt x="201941" y="480073"/>
                    <a:pt x="194292" y="494103"/>
                    <a:pt x="195917" y="518482"/>
                  </a:cubicBezTo>
                  <a:cubicBezTo>
                    <a:pt x="197021" y="534048"/>
                    <a:pt x="192543" y="546278"/>
                    <a:pt x="183503" y="552639"/>
                  </a:cubicBezTo>
                  <a:cubicBezTo>
                    <a:pt x="172254" y="560328"/>
                    <a:pt x="154202" y="560746"/>
                    <a:pt x="134286" y="552536"/>
                  </a:cubicBezTo>
                  <a:cubicBezTo>
                    <a:pt x="114705" y="544279"/>
                    <a:pt x="101710" y="531706"/>
                    <a:pt x="99494" y="518000"/>
                  </a:cubicBezTo>
                  <a:cubicBezTo>
                    <a:pt x="97981" y="506931"/>
                    <a:pt x="103221" y="495281"/>
                    <a:pt x="115156" y="485107"/>
                  </a:cubicBezTo>
                  <a:cubicBezTo>
                    <a:pt x="133447" y="468938"/>
                    <a:pt x="137848" y="453644"/>
                    <a:pt x="138195" y="443688"/>
                  </a:cubicBezTo>
                  <a:cubicBezTo>
                    <a:pt x="139115" y="417936"/>
                    <a:pt x="117259" y="398031"/>
                    <a:pt x="79336" y="390575"/>
                  </a:cubicBezTo>
                  <a:cubicBezTo>
                    <a:pt x="79336" y="390575"/>
                    <a:pt x="79336" y="390575"/>
                    <a:pt x="0" y="375114"/>
                  </a:cubicBezTo>
                  <a:cubicBezTo>
                    <a:pt x="2769" y="360384"/>
                    <a:pt x="7577" y="333076"/>
                    <a:pt x="13999" y="300079"/>
                  </a:cubicBezTo>
                  <a:cubicBezTo>
                    <a:pt x="18931" y="276170"/>
                    <a:pt x="29217" y="261438"/>
                    <a:pt x="40897" y="261891"/>
                  </a:cubicBezTo>
                  <a:cubicBezTo>
                    <a:pt x="48078" y="261934"/>
                    <a:pt x="55993" y="267344"/>
                    <a:pt x="64032" y="276154"/>
                  </a:cubicBezTo>
                  <a:cubicBezTo>
                    <a:pt x="80246" y="294779"/>
                    <a:pt x="100208" y="303325"/>
                    <a:pt x="120623" y="300192"/>
                  </a:cubicBezTo>
                  <a:cubicBezTo>
                    <a:pt x="143340" y="296402"/>
                    <a:pt x="162697" y="278038"/>
                    <a:pt x="174548" y="249766"/>
                  </a:cubicBezTo>
                  <a:cubicBezTo>
                    <a:pt x="186065" y="221539"/>
                    <a:pt x="185125" y="194675"/>
                    <a:pt x="171639" y="176018"/>
                  </a:cubicBezTo>
                  <a:cubicBezTo>
                    <a:pt x="159817" y="159525"/>
                    <a:pt x="139566" y="151361"/>
                    <a:pt x="114851" y="153032"/>
                  </a:cubicBezTo>
                  <a:cubicBezTo>
                    <a:pt x="103019" y="153966"/>
                    <a:pt x="93504" y="151851"/>
                    <a:pt x="88410" y="147080"/>
                  </a:cubicBezTo>
                  <a:cubicBezTo>
                    <a:pt x="79792" y="139033"/>
                    <a:pt x="82820" y="121193"/>
                    <a:pt x="96443" y="100880"/>
                  </a:cubicBezTo>
                  <a:cubicBezTo>
                    <a:pt x="96443" y="100880"/>
                    <a:pt x="96443" y="100880"/>
                    <a:pt x="140986" y="34311"/>
                  </a:cubicBezTo>
                  <a:cubicBezTo>
                    <a:pt x="154758" y="45070"/>
                    <a:pt x="180213" y="63798"/>
                    <a:pt x="206917" y="81673"/>
                  </a:cubicBezTo>
                  <a:cubicBezTo>
                    <a:pt x="238913" y="103266"/>
                    <a:pt x="268540" y="105023"/>
                    <a:pt x="286082" y="85882"/>
                  </a:cubicBezTo>
                  <a:cubicBezTo>
                    <a:pt x="295913" y="75312"/>
                    <a:pt x="300267" y="59682"/>
                    <a:pt x="298995" y="40381"/>
                  </a:cubicBezTo>
                  <a:cubicBezTo>
                    <a:pt x="297891" y="24814"/>
                    <a:pt x="302034" y="12630"/>
                    <a:pt x="311363" y="5888"/>
                  </a:cubicBezTo>
                  <a:cubicBezTo>
                    <a:pt x="316987" y="2043"/>
                    <a:pt x="324229" y="28"/>
                    <a:pt x="332554" y="0"/>
                  </a:cubicBezTo>
                  <a:close/>
                </a:path>
              </a:pathLst>
            </a:cu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grpSp>
      <p:sp>
        <p:nvSpPr>
          <p:cNvPr id="57" name="円/楕円 157">
            <a:extLst>
              <a:ext uri="{FF2B5EF4-FFF2-40B4-BE49-F238E27FC236}">
                <a16:creationId xmlns:a16="http://schemas.microsoft.com/office/drawing/2014/main" id="{B43590CE-9BB4-4DCD-8A95-829A83E99FA6}"/>
              </a:ext>
            </a:extLst>
          </p:cNvPr>
          <p:cNvSpPr/>
          <p:nvPr/>
        </p:nvSpPr>
        <p:spPr bwMode="auto">
          <a:xfrm>
            <a:off x="2831923" y="1146982"/>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58" name="グループ化 57">
            <a:extLst>
              <a:ext uri="{FF2B5EF4-FFF2-40B4-BE49-F238E27FC236}">
                <a16:creationId xmlns:a16="http://schemas.microsoft.com/office/drawing/2014/main" id="{45CB0361-B6F6-4FBC-B023-DA47227D708D}"/>
              </a:ext>
            </a:extLst>
          </p:cNvPr>
          <p:cNvGrpSpPr>
            <a:grpSpLocks noChangeAspect="1"/>
          </p:cNvGrpSpPr>
          <p:nvPr/>
        </p:nvGrpSpPr>
        <p:grpSpPr bwMode="gray">
          <a:xfrm>
            <a:off x="448402" y="899078"/>
            <a:ext cx="835550" cy="506583"/>
            <a:chOff x="7257559" y="1327711"/>
            <a:chExt cx="1163638" cy="705495"/>
          </a:xfrm>
        </p:grpSpPr>
        <p:sp>
          <p:nvSpPr>
            <p:cNvPr id="59" name="Freeform 110">
              <a:extLst>
                <a:ext uri="{FF2B5EF4-FFF2-40B4-BE49-F238E27FC236}">
                  <a16:creationId xmlns:a16="http://schemas.microsoft.com/office/drawing/2014/main" id="{A7AEAF54-F743-4EFF-85E7-14850CD803B0}"/>
                </a:ext>
              </a:extLst>
            </p:cNvPr>
            <p:cNvSpPr>
              <a:spLocks noChangeAspect="1"/>
            </p:cNvSpPr>
            <p:nvPr/>
          </p:nvSpPr>
          <p:spPr bwMode="gray">
            <a:xfrm>
              <a:off x="7257559" y="1327711"/>
              <a:ext cx="1163638" cy="705495"/>
            </a:xfrm>
            <a:custGeom>
              <a:avLst/>
              <a:gdLst/>
              <a:ahLst/>
              <a:cxnLst/>
              <a:rect l="l" t="t" r="r" b="b"/>
              <a:pathLst>
                <a:path w="1163638" h="705495">
                  <a:moveTo>
                    <a:pt x="176213" y="219720"/>
                  </a:moveTo>
                  <a:lnTo>
                    <a:pt x="347663" y="270520"/>
                  </a:lnTo>
                  <a:lnTo>
                    <a:pt x="347663" y="705495"/>
                  </a:lnTo>
                  <a:lnTo>
                    <a:pt x="176213" y="657870"/>
                  </a:lnTo>
                  <a:lnTo>
                    <a:pt x="176213" y="537220"/>
                  </a:lnTo>
                  <a:lnTo>
                    <a:pt x="220663" y="549920"/>
                  </a:lnTo>
                  <a:lnTo>
                    <a:pt x="220663" y="514995"/>
                  </a:lnTo>
                  <a:lnTo>
                    <a:pt x="176213" y="502295"/>
                  </a:lnTo>
                  <a:lnTo>
                    <a:pt x="176213" y="376883"/>
                  </a:lnTo>
                  <a:lnTo>
                    <a:pt x="220663" y="389583"/>
                  </a:lnTo>
                  <a:lnTo>
                    <a:pt x="220663" y="354658"/>
                  </a:lnTo>
                  <a:lnTo>
                    <a:pt x="176213" y="341958"/>
                  </a:lnTo>
                  <a:close/>
                  <a:moveTo>
                    <a:pt x="0" y="167333"/>
                  </a:moveTo>
                  <a:cubicBezTo>
                    <a:pt x="23" y="167340"/>
                    <a:pt x="1848" y="167877"/>
                    <a:pt x="146050" y="210315"/>
                  </a:cubicBezTo>
                  <a:cubicBezTo>
                    <a:pt x="146050" y="210334"/>
                    <a:pt x="146050" y="211875"/>
                    <a:pt x="146050" y="333227"/>
                  </a:cubicBezTo>
                  <a:cubicBezTo>
                    <a:pt x="146037" y="333223"/>
                    <a:pt x="145308" y="333011"/>
                    <a:pt x="101861" y="320408"/>
                  </a:cubicBezTo>
                  <a:cubicBezTo>
                    <a:pt x="101861" y="320421"/>
                    <a:pt x="101861" y="321081"/>
                    <a:pt x="101861" y="355849"/>
                  </a:cubicBezTo>
                  <a:cubicBezTo>
                    <a:pt x="101874" y="355852"/>
                    <a:pt x="102610" y="356066"/>
                    <a:pt x="146050" y="368668"/>
                  </a:cubicBezTo>
                  <a:cubicBezTo>
                    <a:pt x="146050" y="368688"/>
                    <a:pt x="146050" y="370251"/>
                    <a:pt x="146050" y="493842"/>
                  </a:cubicBezTo>
                  <a:cubicBezTo>
                    <a:pt x="146037" y="493838"/>
                    <a:pt x="145305" y="493613"/>
                    <a:pt x="101861" y="480269"/>
                  </a:cubicBezTo>
                  <a:cubicBezTo>
                    <a:pt x="101861" y="480281"/>
                    <a:pt x="101861" y="480925"/>
                    <a:pt x="101861" y="515710"/>
                  </a:cubicBezTo>
                  <a:cubicBezTo>
                    <a:pt x="101874" y="515714"/>
                    <a:pt x="102615" y="515942"/>
                    <a:pt x="146050" y="529283"/>
                  </a:cubicBezTo>
                  <a:lnTo>
                    <a:pt x="146050" y="649933"/>
                  </a:lnTo>
                  <a:cubicBezTo>
                    <a:pt x="146030" y="649928"/>
                    <a:pt x="144466" y="649497"/>
                    <a:pt x="20222" y="615246"/>
                  </a:cubicBezTo>
                  <a:cubicBezTo>
                    <a:pt x="8988" y="612230"/>
                    <a:pt x="0" y="600165"/>
                    <a:pt x="0" y="588854"/>
                  </a:cubicBezTo>
                  <a:cubicBezTo>
                    <a:pt x="0" y="588831"/>
                    <a:pt x="0" y="585726"/>
                    <a:pt x="0" y="167333"/>
                  </a:cubicBezTo>
                  <a:close/>
                  <a:moveTo>
                    <a:pt x="1163638" y="126058"/>
                  </a:moveTo>
                  <a:cubicBezTo>
                    <a:pt x="1163638" y="126088"/>
                    <a:pt x="1163638" y="129548"/>
                    <a:pt x="1163638" y="533698"/>
                  </a:cubicBezTo>
                  <a:cubicBezTo>
                    <a:pt x="1163638" y="545001"/>
                    <a:pt x="1154624" y="555550"/>
                    <a:pt x="1144108" y="557810"/>
                  </a:cubicBezTo>
                  <a:cubicBezTo>
                    <a:pt x="1144078" y="557816"/>
                    <a:pt x="1139327" y="558734"/>
                    <a:pt x="379413" y="705495"/>
                  </a:cubicBezTo>
                  <a:cubicBezTo>
                    <a:pt x="379413" y="705471"/>
                    <a:pt x="379413" y="702258"/>
                    <a:pt x="379413" y="269222"/>
                  </a:cubicBezTo>
                  <a:close/>
                  <a:moveTo>
                    <a:pt x="804286" y="89"/>
                  </a:moveTo>
                  <a:cubicBezTo>
                    <a:pt x="811520" y="370"/>
                    <a:pt x="818660" y="1307"/>
                    <a:pt x="823921" y="2806"/>
                  </a:cubicBezTo>
                  <a:cubicBezTo>
                    <a:pt x="823937" y="2811"/>
                    <a:pt x="826272" y="3447"/>
                    <a:pt x="1162135" y="95013"/>
                  </a:cubicBezTo>
                  <a:cubicBezTo>
                    <a:pt x="1162886" y="95013"/>
                    <a:pt x="1162886" y="95013"/>
                    <a:pt x="1163638" y="95013"/>
                  </a:cubicBezTo>
                  <a:cubicBezTo>
                    <a:pt x="1163616" y="95017"/>
                    <a:pt x="1159403" y="95788"/>
                    <a:pt x="360193" y="241945"/>
                  </a:cubicBezTo>
                  <a:lnTo>
                    <a:pt x="31750" y="145240"/>
                  </a:lnTo>
                  <a:cubicBezTo>
                    <a:pt x="31771" y="145236"/>
                    <a:pt x="35700" y="144484"/>
                    <a:pt x="784087" y="1307"/>
                  </a:cubicBezTo>
                  <a:cubicBezTo>
                    <a:pt x="789724" y="182"/>
                    <a:pt x="797052" y="-192"/>
                    <a:pt x="804286" y="8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0" name="Freeform 112">
              <a:extLst>
                <a:ext uri="{FF2B5EF4-FFF2-40B4-BE49-F238E27FC236}">
                  <a16:creationId xmlns:a16="http://schemas.microsoft.com/office/drawing/2014/main" id="{1EBD722D-C5E0-4E34-9B69-3965277D9A89}"/>
                </a:ext>
              </a:extLst>
            </p:cNvPr>
            <p:cNvSpPr>
              <a:spLocks noChangeAspect="1"/>
            </p:cNvSpPr>
            <p:nvPr/>
          </p:nvSpPr>
          <p:spPr bwMode="gray">
            <a:xfrm>
              <a:off x="7530725" y="1372390"/>
              <a:ext cx="806335" cy="563978"/>
            </a:xfrm>
            <a:custGeom>
              <a:avLst/>
              <a:gdLst/>
              <a:ahLst/>
              <a:cxnLst/>
              <a:rect l="l" t="t" r="r" b="b"/>
              <a:pathLst>
                <a:path w="806335" h="563978">
                  <a:moveTo>
                    <a:pt x="232026" y="290928"/>
                  </a:moveTo>
                  <a:cubicBezTo>
                    <a:pt x="240085" y="290928"/>
                    <a:pt x="245947" y="297717"/>
                    <a:pt x="245947" y="306014"/>
                  </a:cubicBezTo>
                  <a:cubicBezTo>
                    <a:pt x="245947" y="306014"/>
                    <a:pt x="245947" y="306014"/>
                    <a:pt x="245947" y="548892"/>
                  </a:cubicBezTo>
                  <a:cubicBezTo>
                    <a:pt x="245947" y="557190"/>
                    <a:pt x="240085" y="563978"/>
                    <a:pt x="232026" y="563978"/>
                  </a:cubicBezTo>
                  <a:cubicBezTo>
                    <a:pt x="223966" y="563978"/>
                    <a:pt x="217372" y="557190"/>
                    <a:pt x="217372" y="548892"/>
                  </a:cubicBezTo>
                  <a:cubicBezTo>
                    <a:pt x="217372" y="548892"/>
                    <a:pt x="217372" y="548892"/>
                    <a:pt x="217372" y="306014"/>
                  </a:cubicBezTo>
                  <a:cubicBezTo>
                    <a:pt x="217372" y="297717"/>
                    <a:pt x="223966" y="290928"/>
                    <a:pt x="232026" y="290928"/>
                  </a:cubicBezTo>
                  <a:close/>
                  <a:moveTo>
                    <a:pt x="343965" y="268703"/>
                  </a:moveTo>
                  <a:cubicBezTo>
                    <a:pt x="352473" y="268703"/>
                    <a:pt x="358660" y="275473"/>
                    <a:pt x="358660" y="283747"/>
                  </a:cubicBezTo>
                  <a:cubicBezTo>
                    <a:pt x="358660" y="283762"/>
                    <a:pt x="358660" y="285660"/>
                    <a:pt x="358660" y="526709"/>
                  </a:cubicBezTo>
                  <a:cubicBezTo>
                    <a:pt x="358660" y="534983"/>
                    <a:pt x="352473" y="541753"/>
                    <a:pt x="343965" y="541753"/>
                  </a:cubicBezTo>
                  <a:cubicBezTo>
                    <a:pt x="335458" y="541753"/>
                    <a:pt x="328497" y="534983"/>
                    <a:pt x="328497" y="526709"/>
                  </a:cubicBezTo>
                  <a:cubicBezTo>
                    <a:pt x="328497" y="526694"/>
                    <a:pt x="328497" y="524785"/>
                    <a:pt x="328497" y="283747"/>
                  </a:cubicBezTo>
                  <a:cubicBezTo>
                    <a:pt x="328497" y="275473"/>
                    <a:pt x="335458" y="268703"/>
                    <a:pt x="343965" y="268703"/>
                  </a:cubicBezTo>
                  <a:close/>
                  <a:moveTo>
                    <a:pt x="456290" y="248065"/>
                  </a:moveTo>
                  <a:cubicBezTo>
                    <a:pt x="464585" y="248065"/>
                    <a:pt x="471372" y="254814"/>
                    <a:pt x="471372" y="263063"/>
                  </a:cubicBezTo>
                  <a:cubicBezTo>
                    <a:pt x="471372" y="263085"/>
                    <a:pt x="471372" y="265355"/>
                    <a:pt x="471372" y="504529"/>
                  </a:cubicBezTo>
                  <a:cubicBezTo>
                    <a:pt x="471372" y="512778"/>
                    <a:pt x="464585" y="519527"/>
                    <a:pt x="456290" y="519527"/>
                  </a:cubicBezTo>
                  <a:cubicBezTo>
                    <a:pt x="447996" y="519527"/>
                    <a:pt x="441209" y="512778"/>
                    <a:pt x="441209" y="504529"/>
                  </a:cubicBezTo>
                  <a:cubicBezTo>
                    <a:pt x="441209" y="504508"/>
                    <a:pt x="441209" y="502266"/>
                    <a:pt x="441209" y="263063"/>
                  </a:cubicBezTo>
                  <a:cubicBezTo>
                    <a:pt x="441209" y="254814"/>
                    <a:pt x="447996" y="248065"/>
                    <a:pt x="456290" y="248065"/>
                  </a:cubicBezTo>
                  <a:close/>
                  <a:moveTo>
                    <a:pt x="567416" y="224253"/>
                  </a:moveTo>
                  <a:cubicBezTo>
                    <a:pt x="575710" y="224253"/>
                    <a:pt x="582497" y="231023"/>
                    <a:pt x="582497" y="239297"/>
                  </a:cubicBezTo>
                  <a:cubicBezTo>
                    <a:pt x="582497" y="239323"/>
                    <a:pt x="582497" y="241788"/>
                    <a:pt x="582497" y="482259"/>
                  </a:cubicBezTo>
                  <a:cubicBezTo>
                    <a:pt x="582497" y="490533"/>
                    <a:pt x="575710" y="497303"/>
                    <a:pt x="567416" y="497303"/>
                  </a:cubicBezTo>
                  <a:cubicBezTo>
                    <a:pt x="559121" y="497303"/>
                    <a:pt x="552334" y="490533"/>
                    <a:pt x="552334" y="482259"/>
                  </a:cubicBezTo>
                  <a:cubicBezTo>
                    <a:pt x="552334" y="482234"/>
                    <a:pt x="552334" y="479768"/>
                    <a:pt x="552334" y="239297"/>
                  </a:cubicBezTo>
                  <a:cubicBezTo>
                    <a:pt x="552334" y="231023"/>
                    <a:pt x="559121" y="224253"/>
                    <a:pt x="567416" y="224253"/>
                  </a:cubicBezTo>
                  <a:close/>
                  <a:moveTo>
                    <a:pt x="680128" y="203615"/>
                  </a:moveTo>
                  <a:cubicBezTo>
                    <a:pt x="688423" y="203615"/>
                    <a:pt x="695210" y="210385"/>
                    <a:pt x="695210" y="218659"/>
                  </a:cubicBezTo>
                  <a:cubicBezTo>
                    <a:pt x="695210" y="218688"/>
                    <a:pt x="695210" y="221316"/>
                    <a:pt x="695210" y="461621"/>
                  </a:cubicBezTo>
                  <a:cubicBezTo>
                    <a:pt x="695210" y="469895"/>
                    <a:pt x="688423" y="476665"/>
                    <a:pt x="680128" y="476665"/>
                  </a:cubicBezTo>
                  <a:cubicBezTo>
                    <a:pt x="671834" y="476665"/>
                    <a:pt x="665047" y="469895"/>
                    <a:pt x="665047" y="461621"/>
                  </a:cubicBezTo>
                  <a:cubicBezTo>
                    <a:pt x="665047" y="461592"/>
                    <a:pt x="665047" y="458982"/>
                    <a:pt x="665047" y="218659"/>
                  </a:cubicBezTo>
                  <a:cubicBezTo>
                    <a:pt x="665047" y="210385"/>
                    <a:pt x="671834" y="203615"/>
                    <a:pt x="680128" y="203615"/>
                  </a:cubicBezTo>
                  <a:close/>
                  <a:moveTo>
                    <a:pt x="791254" y="186153"/>
                  </a:moveTo>
                  <a:cubicBezTo>
                    <a:pt x="799548" y="186153"/>
                    <a:pt x="806335" y="192923"/>
                    <a:pt x="806335" y="201197"/>
                  </a:cubicBezTo>
                  <a:cubicBezTo>
                    <a:pt x="806335" y="201229"/>
                    <a:pt x="806335" y="203946"/>
                    <a:pt x="806335" y="444159"/>
                  </a:cubicBezTo>
                  <a:cubicBezTo>
                    <a:pt x="806335" y="452433"/>
                    <a:pt x="799548" y="459203"/>
                    <a:pt x="791254" y="459203"/>
                  </a:cubicBezTo>
                  <a:cubicBezTo>
                    <a:pt x="782959" y="459203"/>
                    <a:pt x="776172" y="452433"/>
                    <a:pt x="776172" y="444159"/>
                  </a:cubicBezTo>
                  <a:cubicBezTo>
                    <a:pt x="776172" y="444128"/>
                    <a:pt x="776172" y="441395"/>
                    <a:pt x="776172" y="201197"/>
                  </a:cubicBezTo>
                  <a:cubicBezTo>
                    <a:pt x="776172" y="192923"/>
                    <a:pt x="782959" y="186153"/>
                    <a:pt x="791254" y="186153"/>
                  </a:cubicBezTo>
                  <a:close/>
                  <a:moveTo>
                    <a:pt x="24731" y="80826"/>
                  </a:moveTo>
                  <a:cubicBezTo>
                    <a:pt x="31502" y="81108"/>
                    <a:pt x="38460" y="82049"/>
                    <a:pt x="44102" y="83555"/>
                  </a:cubicBezTo>
                  <a:cubicBezTo>
                    <a:pt x="44136" y="83565"/>
                    <a:pt x="46412" y="84211"/>
                    <a:pt x="200573" y="127985"/>
                  </a:cubicBezTo>
                  <a:lnTo>
                    <a:pt x="209600" y="132785"/>
                  </a:lnTo>
                  <a:lnTo>
                    <a:pt x="202830" y="137021"/>
                  </a:lnTo>
                  <a:cubicBezTo>
                    <a:pt x="193050" y="138527"/>
                    <a:pt x="176500" y="137774"/>
                    <a:pt x="165969" y="134762"/>
                  </a:cubicBezTo>
                  <a:cubicBezTo>
                    <a:pt x="165931" y="134751"/>
                    <a:pt x="163544" y="134088"/>
                    <a:pt x="8745" y="91086"/>
                  </a:cubicBezTo>
                  <a:lnTo>
                    <a:pt x="0" y="86285"/>
                  </a:lnTo>
                  <a:lnTo>
                    <a:pt x="6488" y="82049"/>
                  </a:lnTo>
                  <a:cubicBezTo>
                    <a:pt x="11378" y="80920"/>
                    <a:pt x="17960" y="80543"/>
                    <a:pt x="24731" y="80826"/>
                  </a:cubicBezTo>
                  <a:close/>
                  <a:moveTo>
                    <a:pt x="140525" y="60188"/>
                  </a:moveTo>
                  <a:cubicBezTo>
                    <a:pt x="147201" y="60471"/>
                    <a:pt x="153972" y="61412"/>
                    <a:pt x="159237" y="62918"/>
                  </a:cubicBezTo>
                  <a:cubicBezTo>
                    <a:pt x="159274" y="62928"/>
                    <a:pt x="161633" y="63595"/>
                    <a:pt x="316461" y="107348"/>
                  </a:cubicBezTo>
                  <a:lnTo>
                    <a:pt x="325488" y="112148"/>
                  </a:lnTo>
                  <a:lnTo>
                    <a:pt x="318718" y="116384"/>
                  </a:lnTo>
                  <a:cubicBezTo>
                    <a:pt x="308938" y="117890"/>
                    <a:pt x="292388" y="117137"/>
                    <a:pt x="281857" y="114125"/>
                  </a:cubicBezTo>
                  <a:cubicBezTo>
                    <a:pt x="281820" y="114115"/>
                    <a:pt x="279455" y="113458"/>
                    <a:pt x="124633" y="70448"/>
                  </a:cubicBezTo>
                  <a:lnTo>
                    <a:pt x="115606" y="65648"/>
                  </a:lnTo>
                  <a:lnTo>
                    <a:pt x="122376" y="61412"/>
                  </a:lnTo>
                  <a:cubicBezTo>
                    <a:pt x="127266" y="60282"/>
                    <a:pt x="133848" y="59906"/>
                    <a:pt x="140525" y="60188"/>
                  </a:cubicBezTo>
                  <a:close/>
                  <a:moveTo>
                    <a:pt x="256412" y="41515"/>
                  </a:moveTo>
                  <a:cubicBezTo>
                    <a:pt x="263088" y="41985"/>
                    <a:pt x="269858" y="43115"/>
                    <a:pt x="275124" y="44621"/>
                  </a:cubicBezTo>
                  <a:cubicBezTo>
                    <a:pt x="275158" y="44631"/>
                    <a:pt x="277447" y="45267"/>
                    <a:pt x="432348" y="88298"/>
                  </a:cubicBezTo>
                  <a:lnTo>
                    <a:pt x="441093" y="93098"/>
                  </a:lnTo>
                  <a:lnTo>
                    <a:pt x="434605" y="97334"/>
                  </a:lnTo>
                  <a:cubicBezTo>
                    <a:pt x="424825" y="98840"/>
                    <a:pt x="408275" y="98087"/>
                    <a:pt x="396991" y="95075"/>
                  </a:cubicBezTo>
                  <a:cubicBezTo>
                    <a:pt x="396948" y="95063"/>
                    <a:pt x="394401" y="94352"/>
                    <a:pt x="240520" y="51398"/>
                  </a:cubicBezTo>
                  <a:lnTo>
                    <a:pt x="231493" y="46598"/>
                  </a:lnTo>
                  <a:lnTo>
                    <a:pt x="238263" y="42362"/>
                  </a:lnTo>
                  <a:cubicBezTo>
                    <a:pt x="243153" y="41232"/>
                    <a:pt x="249736" y="41044"/>
                    <a:pt x="256412" y="41515"/>
                  </a:cubicBezTo>
                  <a:close/>
                  <a:moveTo>
                    <a:pt x="372018" y="20877"/>
                  </a:moveTo>
                  <a:cubicBezTo>
                    <a:pt x="378788" y="21347"/>
                    <a:pt x="385746" y="22477"/>
                    <a:pt x="391012" y="23983"/>
                  </a:cubicBezTo>
                  <a:cubicBezTo>
                    <a:pt x="391053" y="23995"/>
                    <a:pt x="393545" y="24687"/>
                    <a:pt x="548236" y="67659"/>
                  </a:cubicBezTo>
                  <a:lnTo>
                    <a:pt x="556981" y="72460"/>
                  </a:lnTo>
                  <a:lnTo>
                    <a:pt x="550493" y="76696"/>
                  </a:lnTo>
                  <a:cubicBezTo>
                    <a:pt x="540713" y="78202"/>
                    <a:pt x="524163" y="77449"/>
                    <a:pt x="512879" y="74437"/>
                  </a:cubicBezTo>
                  <a:cubicBezTo>
                    <a:pt x="512839" y="74426"/>
                    <a:pt x="510363" y="73734"/>
                    <a:pt x="356408" y="30760"/>
                  </a:cubicBezTo>
                  <a:lnTo>
                    <a:pt x="347381" y="25960"/>
                  </a:lnTo>
                  <a:lnTo>
                    <a:pt x="354151" y="21724"/>
                  </a:lnTo>
                  <a:cubicBezTo>
                    <a:pt x="358665" y="20594"/>
                    <a:pt x="365248" y="20406"/>
                    <a:pt x="372018" y="20877"/>
                  </a:cubicBezTo>
                  <a:close/>
                  <a:moveTo>
                    <a:pt x="487704" y="240"/>
                  </a:moveTo>
                  <a:cubicBezTo>
                    <a:pt x="494542" y="710"/>
                    <a:pt x="501473" y="1840"/>
                    <a:pt x="506718" y="3346"/>
                  </a:cubicBezTo>
                  <a:cubicBezTo>
                    <a:pt x="506757" y="3356"/>
                    <a:pt x="509167" y="4029"/>
                    <a:pt x="663332" y="47022"/>
                  </a:cubicBezTo>
                  <a:lnTo>
                    <a:pt x="671762" y="51823"/>
                  </a:lnTo>
                  <a:lnTo>
                    <a:pt x="665580" y="56059"/>
                  </a:lnTo>
                  <a:cubicBezTo>
                    <a:pt x="655838" y="57565"/>
                    <a:pt x="639353" y="56812"/>
                    <a:pt x="628113" y="53800"/>
                  </a:cubicBezTo>
                  <a:cubicBezTo>
                    <a:pt x="628074" y="53789"/>
                    <a:pt x="625662" y="53116"/>
                    <a:pt x="471499" y="10123"/>
                  </a:cubicBezTo>
                  <a:lnTo>
                    <a:pt x="463069" y="5323"/>
                  </a:lnTo>
                  <a:lnTo>
                    <a:pt x="469251" y="1087"/>
                  </a:lnTo>
                  <a:cubicBezTo>
                    <a:pt x="474122" y="-43"/>
                    <a:pt x="480866" y="-231"/>
                    <a:pt x="487704"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61" name="円柱 60">
            <a:extLst>
              <a:ext uri="{FF2B5EF4-FFF2-40B4-BE49-F238E27FC236}">
                <a16:creationId xmlns:a16="http://schemas.microsoft.com/office/drawing/2014/main" id="{906516A1-FBAC-465B-A3BD-F3A4211ACE68}"/>
              </a:ext>
            </a:extLst>
          </p:cNvPr>
          <p:cNvSpPr/>
          <p:nvPr/>
        </p:nvSpPr>
        <p:spPr bwMode="auto">
          <a:xfrm>
            <a:off x="895694" y="1148031"/>
            <a:ext cx="376272" cy="314055"/>
          </a:xfrm>
          <a:prstGeom prst="can">
            <a:avLst/>
          </a:prstGeom>
          <a:solidFill>
            <a:srgbClr val="002B62"/>
          </a:solidFill>
          <a:ln>
            <a:solidFill>
              <a:srgbClr val="FFFFFF"/>
            </a:solid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2" name="円柱 61">
            <a:extLst>
              <a:ext uri="{FF2B5EF4-FFF2-40B4-BE49-F238E27FC236}">
                <a16:creationId xmlns:a16="http://schemas.microsoft.com/office/drawing/2014/main" id="{B9BE4C33-D982-4394-A801-1E421327BBAB}"/>
              </a:ext>
            </a:extLst>
          </p:cNvPr>
          <p:cNvSpPr/>
          <p:nvPr/>
        </p:nvSpPr>
        <p:spPr bwMode="auto">
          <a:xfrm>
            <a:off x="2903161" y="897987"/>
            <a:ext cx="810254" cy="524454"/>
          </a:xfrm>
          <a:prstGeom prst="can">
            <a:avLst/>
          </a:pr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3" name="グループ化 62">
            <a:extLst>
              <a:ext uri="{FF2B5EF4-FFF2-40B4-BE49-F238E27FC236}">
                <a16:creationId xmlns:a16="http://schemas.microsoft.com/office/drawing/2014/main" id="{C3F4AE26-E7A6-4675-A3C0-5CB5924BC1F6}"/>
              </a:ext>
            </a:extLst>
          </p:cNvPr>
          <p:cNvGrpSpPr>
            <a:grpSpLocks noChangeAspect="1"/>
          </p:cNvGrpSpPr>
          <p:nvPr/>
        </p:nvGrpSpPr>
        <p:grpSpPr bwMode="gray">
          <a:xfrm>
            <a:off x="3055657" y="1063992"/>
            <a:ext cx="500738" cy="313801"/>
            <a:chOff x="7302962" y="3298277"/>
            <a:chExt cx="981075" cy="614821"/>
          </a:xfrm>
          <a:noFill/>
        </p:grpSpPr>
        <p:sp>
          <p:nvSpPr>
            <p:cNvPr id="64" name="Freeform 196">
              <a:extLst>
                <a:ext uri="{FF2B5EF4-FFF2-40B4-BE49-F238E27FC236}">
                  <a16:creationId xmlns:a16="http://schemas.microsoft.com/office/drawing/2014/main" id="{7851B5CC-1BFE-4891-86FF-FEFBD9EDD198}"/>
                </a:ext>
              </a:extLst>
            </p:cNvPr>
            <p:cNvSpPr>
              <a:spLocks noChangeAspect="1"/>
            </p:cNvSpPr>
            <p:nvPr/>
          </p:nvSpPr>
          <p:spPr bwMode="gray">
            <a:xfrm>
              <a:off x="7302962" y="3298277"/>
              <a:ext cx="981075" cy="614821"/>
            </a:xfrm>
            <a:custGeom>
              <a:avLst/>
              <a:gdLst/>
              <a:ahLst/>
              <a:cxnLst/>
              <a:rect l="l" t="t" r="r" b="b"/>
              <a:pathLst>
                <a:path w="981075" h="614821">
                  <a:moveTo>
                    <a:pt x="490444" y="86936"/>
                  </a:moveTo>
                  <a:cubicBezTo>
                    <a:pt x="495424" y="86936"/>
                    <a:pt x="500311" y="87689"/>
                    <a:pt x="503694" y="89195"/>
                  </a:cubicBezTo>
                  <a:lnTo>
                    <a:pt x="981075" y="281975"/>
                  </a:lnTo>
                  <a:cubicBezTo>
                    <a:pt x="981075" y="281975"/>
                    <a:pt x="981075" y="281975"/>
                    <a:pt x="981075" y="594489"/>
                  </a:cubicBezTo>
                  <a:cubicBezTo>
                    <a:pt x="981075" y="605032"/>
                    <a:pt x="971302" y="614821"/>
                    <a:pt x="960025" y="614821"/>
                  </a:cubicBezTo>
                  <a:cubicBezTo>
                    <a:pt x="960025" y="614821"/>
                    <a:pt x="960025" y="614821"/>
                    <a:pt x="565340" y="614821"/>
                  </a:cubicBezTo>
                  <a:cubicBezTo>
                    <a:pt x="565340" y="614821"/>
                    <a:pt x="565340" y="614821"/>
                    <a:pt x="565340" y="507889"/>
                  </a:cubicBezTo>
                  <a:cubicBezTo>
                    <a:pt x="565340" y="496593"/>
                    <a:pt x="556318" y="486803"/>
                    <a:pt x="545042" y="486803"/>
                  </a:cubicBezTo>
                  <a:cubicBezTo>
                    <a:pt x="545042" y="486803"/>
                    <a:pt x="545042" y="486803"/>
                    <a:pt x="432275" y="486803"/>
                  </a:cubicBezTo>
                  <a:cubicBezTo>
                    <a:pt x="420998" y="486803"/>
                    <a:pt x="411976" y="496593"/>
                    <a:pt x="411976" y="507889"/>
                  </a:cubicBezTo>
                  <a:cubicBezTo>
                    <a:pt x="411976" y="507889"/>
                    <a:pt x="411976" y="507889"/>
                    <a:pt x="411976" y="614821"/>
                  </a:cubicBezTo>
                  <a:cubicBezTo>
                    <a:pt x="411976" y="614821"/>
                    <a:pt x="411976" y="614821"/>
                    <a:pt x="20298" y="614821"/>
                  </a:cubicBezTo>
                  <a:cubicBezTo>
                    <a:pt x="9021" y="614821"/>
                    <a:pt x="0" y="605032"/>
                    <a:pt x="0" y="594489"/>
                  </a:cubicBezTo>
                  <a:cubicBezTo>
                    <a:pt x="0" y="594489"/>
                    <a:pt x="0" y="594489"/>
                    <a:pt x="0" y="281975"/>
                  </a:cubicBezTo>
                  <a:cubicBezTo>
                    <a:pt x="0" y="281975"/>
                    <a:pt x="0" y="281975"/>
                    <a:pt x="476630" y="89195"/>
                  </a:cubicBezTo>
                  <a:cubicBezTo>
                    <a:pt x="480389" y="87689"/>
                    <a:pt x="485463" y="86936"/>
                    <a:pt x="490444" y="86936"/>
                  </a:cubicBezTo>
                  <a:close/>
                  <a:moveTo>
                    <a:pt x="490538" y="0"/>
                  </a:moveTo>
                  <a:cubicBezTo>
                    <a:pt x="497492" y="0"/>
                    <a:pt x="504446" y="1130"/>
                    <a:pt x="509708" y="3389"/>
                  </a:cubicBezTo>
                  <a:cubicBezTo>
                    <a:pt x="509708" y="3389"/>
                    <a:pt x="509708" y="3389"/>
                    <a:pt x="961529" y="178138"/>
                  </a:cubicBezTo>
                  <a:cubicBezTo>
                    <a:pt x="972054" y="182658"/>
                    <a:pt x="981075" y="194709"/>
                    <a:pt x="981075" y="206008"/>
                  </a:cubicBezTo>
                  <a:cubicBezTo>
                    <a:pt x="981075" y="206008"/>
                    <a:pt x="981075" y="206008"/>
                    <a:pt x="981075" y="249695"/>
                  </a:cubicBezTo>
                  <a:cubicBezTo>
                    <a:pt x="981075" y="249695"/>
                    <a:pt x="981075" y="249695"/>
                    <a:pt x="514970" y="61388"/>
                  </a:cubicBezTo>
                  <a:cubicBezTo>
                    <a:pt x="500687" y="55362"/>
                    <a:pt x="479637" y="55362"/>
                    <a:pt x="466105" y="61388"/>
                  </a:cubicBezTo>
                  <a:lnTo>
                    <a:pt x="0" y="249695"/>
                  </a:lnTo>
                  <a:cubicBezTo>
                    <a:pt x="0" y="249695"/>
                    <a:pt x="0" y="249695"/>
                    <a:pt x="0" y="206008"/>
                  </a:cubicBezTo>
                  <a:cubicBezTo>
                    <a:pt x="0" y="194709"/>
                    <a:pt x="8270" y="182658"/>
                    <a:pt x="18795" y="178138"/>
                  </a:cubicBezTo>
                  <a:cubicBezTo>
                    <a:pt x="18795" y="178138"/>
                    <a:pt x="18795" y="178138"/>
                    <a:pt x="471367" y="3389"/>
                  </a:cubicBezTo>
                  <a:cubicBezTo>
                    <a:pt x="476630" y="1130"/>
                    <a:pt x="483584" y="0"/>
                    <a:pt x="490538" y="0"/>
                  </a:cubicBezTo>
                  <a:close/>
                </a:path>
              </a:pathLst>
            </a:custGeom>
            <a:grpFill/>
            <a:ln w="9525">
              <a:solidFill>
                <a:srgbClr val="FFFFFF"/>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sp>
          <p:nvSpPr>
            <p:cNvPr id="65" name="Rectangle 198">
              <a:extLst>
                <a:ext uri="{FF2B5EF4-FFF2-40B4-BE49-F238E27FC236}">
                  <a16:creationId xmlns:a16="http://schemas.microsoft.com/office/drawing/2014/main" id="{0DCE2B54-8372-41AB-A951-05459A8990C5}"/>
                </a:ext>
              </a:extLst>
            </p:cNvPr>
            <p:cNvSpPr>
              <a:spLocks noChangeAspect="1" noChangeArrowheads="1"/>
            </p:cNvSpPr>
            <p:nvPr/>
          </p:nvSpPr>
          <p:spPr bwMode="gray">
            <a:xfrm>
              <a:off x="7479175" y="3609885"/>
              <a:ext cx="623888" cy="73025"/>
            </a:xfrm>
            <a:custGeom>
              <a:avLst/>
              <a:gdLst/>
              <a:ahLst/>
              <a:cxnLst/>
              <a:rect l="l" t="t" r="r" b="b"/>
              <a:pathLst>
                <a:path w="623888" h="73025">
                  <a:moveTo>
                    <a:pt x="552450" y="0"/>
                  </a:moveTo>
                  <a:lnTo>
                    <a:pt x="623888" y="0"/>
                  </a:lnTo>
                  <a:lnTo>
                    <a:pt x="623888" y="73025"/>
                  </a:lnTo>
                  <a:lnTo>
                    <a:pt x="552450" y="73025"/>
                  </a:lnTo>
                  <a:close/>
                  <a:moveTo>
                    <a:pt x="368300" y="0"/>
                  </a:moveTo>
                  <a:lnTo>
                    <a:pt x="439738" y="0"/>
                  </a:lnTo>
                  <a:lnTo>
                    <a:pt x="439738" y="73025"/>
                  </a:lnTo>
                  <a:lnTo>
                    <a:pt x="368300" y="73025"/>
                  </a:lnTo>
                  <a:close/>
                  <a:moveTo>
                    <a:pt x="184150" y="0"/>
                  </a:moveTo>
                  <a:lnTo>
                    <a:pt x="255588" y="0"/>
                  </a:lnTo>
                  <a:lnTo>
                    <a:pt x="255588" y="73025"/>
                  </a:lnTo>
                  <a:lnTo>
                    <a:pt x="184150" y="73025"/>
                  </a:lnTo>
                  <a:close/>
                  <a:moveTo>
                    <a:pt x="0" y="0"/>
                  </a:moveTo>
                  <a:lnTo>
                    <a:pt x="71438" y="0"/>
                  </a:lnTo>
                  <a:lnTo>
                    <a:pt x="71438" y="73025"/>
                  </a:lnTo>
                  <a:lnTo>
                    <a:pt x="0" y="73025"/>
                  </a:lnTo>
                  <a:close/>
                </a:path>
              </a:pathLst>
            </a:custGeom>
            <a:grpFill/>
            <a:ln w="9525">
              <a:solidFill>
                <a:srgbClr val="FF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grpSp>
      <p:sp>
        <p:nvSpPr>
          <p:cNvPr id="67" name="Freeform 76">
            <a:extLst>
              <a:ext uri="{FF2B5EF4-FFF2-40B4-BE49-F238E27FC236}">
                <a16:creationId xmlns:a16="http://schemas.microsoft.com/office/drawing/2014/main" id="{3F279640-1E00-4735-86F0-CAFC33B0953C}"/>
              </a:ext>
            </a:extLst>
          </p:cNvPr>
          <p:cNvSpPr>
            <a:spLocks noChangeAspect="1" noEditPoints="1"/>
          </p:cNvSpPr>
          <p:nvPr/>
        </p:nvSpPr>
        <p:spPr bwMode="gray">
          <a:xfrm>
            <a:off x="7898241" y="3293605"/>
            <a:ext cx="257362" cy="257835"/>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8" name="円/楕円 130">
            <a:extLst>
              <a:ext uri="{FF2B5EF4-FFF2-40B4-BE49-F238E27FC236}">
                <a16:creationId xmlns:a16="http://schemas.microsoft.com/office/drawing/2014/main" id="{761EEBCB-9EF5-436A-B1F9-AE7AA2F4F607}"/>
              </a:ext>
            </a:extLst>
          </p:cNvPr>
          <p:cNvSpPr/>
          <p:nvPr/>
        </p:nvSpPr>
        <p:spPr bwMode="auto">
          <a:xfrm>
            <a:off x="7880609" y="366464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69" name="グループ化 68">
            <a:extLst>
              <a:ext uri="{FF2B5EF4-FFF2-40B4-BE49-F238E27FC236}">
                <a16:creationId xmlns:a16="http://schemas.microsoft.com/office/drawing/2014/main" id="{8DA840B0-C074-4B2E-AF3A-5B85DD44CC37}"/>
              </a:ext>
            </a:extLst>
          </p:cNvPr>
          <p:cNvGrpSpPr>
            <a:grpSpLocks noChangeAspect="1"/>
          </p:cNvGrpSpPr>
          <p:nvPr/>
        </p:nvGrpSpPr>
        <p:grpSpPr bwMode="gray">
          <a:xfrm>
            <a:off x="8042476" y="3414038"/>
            <a:ext cx="629816" cy="540000"/>
            <a:chOff x="4115593" y="1166218"/>
            <a:chExt cx="912812" cy="782638"/>
          </a:xfrm>
        </p:grpSpPr>
        <p:sp>
          <p:nvSpPr>
            <p:cNvPr id="70" name="Freeform 171">
              <a:extLst>
                <a:ext uri="{FF2B5EF4-FFF2-40B4-BE49-F238E27FC236}">
                  <a16:creationId xmlns:a16="http://schemas.microsoft.com/office/drawing/2014/main" id="{2B877649-6704-4C73-9D90-983D3DFCF371}"/>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1" name="Rectangle 172">
              <a:extLst>
                <a:ext uri="{FF2B5EF4-FFF2-40B4-BE49-F238E27FC236}">
                  <a16:creationId xmlns:a16="http://schemas.microsoft.com/office/drawing/2014/main" id="{609F4846-CE63-49DA-9985-E7E603722800}"/>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72" name="Picture 74">
            <a:extLst>
              <a:ext uri="{FF2B5EF4-FFF2-40B4-BE49-F238E27FC236}">
                <a16:creationId xmlns:a16="http://schemas.microsoft.com/office/drawing/2014/main" id="{1755006D-AB74-47B3-8143-697C0A341645}"/>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206" y="3432163"/>
            <a:ext cx="328273" cy="373038"/>
          </a:xfrm>
          <a:prstGeom prst="rect">
            <a:avLst/>
          </a:prstGeom>
        </p:spPr>
      </p:pic>
      <p:grpSp>
        <p:nvGrpSpPr>
          <p:cNvPr id="74" name="グループ化 73">
            <a:extLst>
              <a:ext uri="{FF2B5EF4-FFF2-40B4-BE49-F238E27FC236}">
                <a16:creationId xmlns:a16="http://schemas.microsoft.com/office/drawing/2014/main" id="{76C1D5BE-174F-43A2-A558-668C10AC3DC4}"/>
              </a:ext>
            </a:extLst>
          </p:cNvPr>
          <p:cNvGrpSpPr>
            <a:grpSpLocks noChangeAspect="1"/>
          </p:cNvGrpSpPr>
          <p:nvPr/>
        </p:nvGrpSpPr>
        <p:grpSpPr bwMode="gray">
          <a:xfrm>
            <a:off x="6442046" y="4098314"/>
            <a:ext cx="513493" cy="492218"/>
            <a:chOff x="4159408" y="3101315"/>
            <a:chExt cx="796925" cy="763905"/>
          </a:xfrm>
        </p:grpSpPr>
        <p:sp>
          <p:nvSpPr>
            <p:cNvPr id="75" name="Freeform 87">
              <a:extLst>
                <a:ext uri="{FF2B5EF4-FFF2-40B4-BE49-F238E27FC236}">
                  <a16:creationId xmlns:a16="http://schemas.microsoft.com/office/drawing/2014/main" id="{87B9D463-5DEB-4400-A192-D2007B80C538}"/>
                </a:ext>
              </a:extLst>
            </p:cNvPr>
            <p:cNvSpPr>
              <a:spLocks noChangeAspect="1"/>
            </p:cNvSpPr>
            <p:nvPr/>
          </p:nvSpPr>
          <p:spPr bwMode="gray">
            <a:xfrm>
              <a:off x="4159408" y="3101315"/>
              <a:ext cx="796925" cy="763905"/>
            </a:xfrm>
            <a:custGeom>
              <a:avLst/>
              <a:gdLst>
                <a:gd name="T0" fmla="*/ 1052 w 1063"/>
                <a:gd name="T1" fmla="*/ 896 h 1019"/>
                <a:gd name="T2" fmla="*/ 768 w 1063"/>
                <a:gd name="T3" fmla="*/ 614 h 1019"/>
                <a:gd name="T4" fmla="*/ 729 w 1063"/>
                <a:gd name="T5" fmla="*/ 614 h 1019"/>
                <a:gd name="T6" fmla="*/ 719 w 1063"/>
                <a:gd name="T7" fmla="*/ 624 h 1019"/>
                <a:gd name="T8" fmla="*/ 686 w 1063"/>
                <a:gd name="T9" fmla="*/ 592 h 1019"/>
                <a:gd name="T10" fmla="*/ 658 w 1063"/>
                <a:gd name="T11" fmla="*/ 107 h 1019"/>
                <a:gd name="T12" fmla="*/ 400 w 1063"/>
                <a:gd name="T13" fmla="*/ 0 h 1019"/>
                <a:gd name="T14" fmla="*/ 142 w 1063"/>
                <a:gd name="T15" fmla="*/ 108 h 1019"/>
                <a:gd name="T16" fmla="*/ 143 w 1063"/>
                <a:gd name="T17" fmla="*/ 624 h 1019"/>
                <a:gd name="T18" fmla="*/ 400 w 1063"/>
                <a:gd name="T19" fmla="*/ 730 h 1019"/>
                <a:gd name="T20" fmla="*/ 629 w 1063"/>
                <a:gd name="T21" fmla="*/ 649 h 1019"/>
                <a:gd name="T22" fmla="*/ 662 w 1063"/>
                <a:gd name="T23" fmla="*/ 682 h 1019"/>
                <a:gd name="T24" fmla="*/ 656 w 1063"/>
                <a:gd name="T25" fmla="*/ 687 h 1019"/>
                <a:gd name="T26" fmla="*/ 656 w 1063"/>
                <a:gd name="T27" fmla="*/ 726 h 1019"/>
                <a:gd name="T28" fmla="*/ 940 w 1063"/>
                <a:gd name="T29" fmla="*/ 1008 h 1019"/>
                <a:gd name="T30" fmla="*/ 978 w 1063"/>
                <a:gd name="T31" fmla="*/ 1008 h 1019"/>
                <a:gd name="T32" fmla="*/ 1052 w 1063"/>
                <a:gd name="T33" fmla="*/ 934 h 1019"/>
                <a:gd name="T34" fmla="*/ 1052 w 1063"/>
                <a:gd name="T35" fmla="*/ 896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3" h="1019">
                  <a:moveTo>
                    <a:pt x="1052" y="896"/>
                  </a:moveTo>
                  <a:cubicBezTo>
                    <a:pt x="768" y="614"/>
                    <a:pt x="768" y="614"/>
                    <a:pt x="768" y="614"/>
                  </a:cubicBezTo>
                  <a:cubicBezTo>
                    <a:pt x="757" y="603"/>
                    <a:pt x="740" y="603"/>
                    <a:pt x="729" y="614"/>
                  </a:cubicBezTo>
                  <a:cubicBezTo>
                    <a:pt x="719" y="624"/>
                    <a:pt x="719" y="624"/>
                    <a:pt x="719" y="624"/>
                  </a:cubicBezTo>
                  <a:cubicBezTo>
                    <a:pt x="686" y="592"/>
                    <a:pt x="686" y="592"/>
                    <a:pt x="686" y="592"/>
                  </a:cubicBezTo>
                  <a:cubicBezTo>
                    <a:pt x="800" y="448"/>
                    <a:pt x="791" y="239"/>
                    <a:pt x="658" y="107"/>
                  </a:cubicBezTo>
                  <a:cubicBezTo>
                    <a:pt x="586" y="36"/>
                    <a:pt x="493" y="0"/>
                    <a:pt x="400" y="0"/>
                  </a:cubicBezTo>
                  <a:cubicBezTo>
                    <a:pt x="307" y="0"/>
                    <a:pt x="213" y="36"/>
                    <a:pt x="142" y="108"/>
                  </a:cubicBezTo>
                  <a:cubicBezTo>
                    <a:pt x="0" y="251"/>
                    <a:pt x="0" y="482"/>
                    <a:pt x="143" y="624"/>
                  </a:cubicBezTo>
                  <a:cubicBezTo>
                    <a:pt x="214" y="695"/>
                    <a:pt x="307" y="730"/>
                    <a:pt x="400" y="730"/>
                  </a:cubicBezTo>
                  <a:cubicBezTo>
                    <a:pt x="481" y="730"/>
                    <a:pt x="562" y="703"/>
                    <a:pt x="629" y="649"/>
                  </a:cubicBezTo>
                  <a:cubicBezTo>
                    <a:pt x="662" y="682"/>
                    <a:pt x="662" y="682"/>
                    <a:pt x="662" y="682"/>
                  </a:cubicBezTo>
                  <a:cubicBezTo>
                    <a:pt x="656" y="687"/>
                    <a:pt x="656" y="687"/>
                    <a:pt x="656" y="687"/>
                  </a:cubicBezTo>
                  <a:cubicBezTo>
                    <a:pt x="645" y="698"/>
                    <a:pt x="646" y="715"/>
                    <a:pt x="656" y="726"/>
                  </a:cubicBezTo>
                  <a:cubicBezTo>
                    <a:pt x="940" y="1008"/>
                    <a:pt x="940" y="1008"/>
                    <a:pt x="940" y="1008"/>
                  </a:cubicBezTo>
                  <a:cubicBezTo>
                    <a:pt x="951" y="1019"/>
                    <a:pt x="968" y="1019"/>
                    <a:pt x="978" y="1008"/>
                  </a:cubicBezTo>
                  <a:cubicBezTo>
                    <a:pt x="1052" y="934"/>
                    <a:pt x="1052" y="934"/>
                    <a:pt x="1052" y="934"/>
                  </a:cubicBezTo>
                  <a:cubicBezTo>
                    <a:pt x="1063" y="924"/>
                    <a:pt x="1062" y="906"/>
                    <a:pt x="1052" y="896"/>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6" name="Freeform 88">
              <a:extLst>
                <a:ext uri="{FF2B5EF4-FFF2-40B4-BE49-F238E27FC236}">
                  <a16:creationId xmlns:a16="http://schemas.microsoft.com/office/drawing/2014/main" id="{DF0CADAD-8F62-47F9-9177-5895100AB736}"/>
                </a:ext>
              </a:extLst>
            </p:cNvPr>
            <p:cNvSpPr>
              <a:spLocks noChangeAspect="1"/>
            </p:cNvSpPr>
            <p:nvPr/>
          </p:nvSpPr>
          <p:spPr bwMode="gray">
            <a:xfrm>
              <a:off x="4254417" y="3172143"/>
              <a:ext cx="408572" cy="408950"/>
            </a:xfrm>
            <a:custGeom>
              <a:avLst/>
              <a:gdLst>
                <a:gd name="connsiteX0" fmla="*/ 856018 w 1817737"/>
                <a:gd name="connsiteY0" fmla="*/ 290892 h 1906235"/>
                <a:gd name="connsiteX1" fmla="*/ 625968 w 1817737"/>
                <a:gd name="connsiteY1" fmla="*/ 345743 h 1906235"/>
                <a:gd name="connsiteX2" fmla="*/ 569744 w 1817737"/>
                <a:gd name="connsiteY2" fmla="*/ 488260 h 1906235"/>
                <a:gd name="connsiteX3" fmla="*/ 712178 w 1817737"/>
                <a:gd name="connsiteY3" fmla="*/ 544517 h 1906235"/>
                <a:gd name="connsiteX4" fmla="*/ 988631 w 1817737"/>
                <a:gd name="connsiteY4" fmla="*/ 523168 h 1906235"/>
                <a:gd name="connsiteX5" fmla="*/ 989515 w 1817737"/>
                <a:gd name="connsiteY5" fmla="*/ 519004 h 1906235"/>
                <a:gd name="connsiteX6" fmla="*/ 1274654 w 1817737"/>
                <a:gd name="connsiteY6" fmla="*/ 672725 h 1906235"/>
                <a:gd name="connsiteX7" fmla="*/ 1428478 w 1817737"/>
                <a:gd name="connsiteY7" fmla="*/ 683972 h 1906235"/>
                <a:gd name="connsiteX8" fmla="*/ 1439734 w 1817737"/>
                <a:gd name="connsiteY8" fmla="*/ 530252 h 1906235"/>
                <a:gd name="connsiteX9" fmla="*/ 1062980 w 1817737"/>
                <a:gd name="connsiteY9" fmla="*/ 308457 h 1906235"/>
                <a:gd name="connsiteX10" fmla="*/ 856018 w 1817737"/>
                <a:gd name="connsiteY10" fmla="*/ 290892 h 1906235"/>
                <a:gd name="connsiteX11" fmla="*/ 907088 w 1817737"/>
                <a:gd name="connsiteY11" fmla="*/ 86960 h 1906235"/>
                <a:gd name="connsiteX12" fmla="*/ 1054114 w 1817737"/>
                <a:gd name="connsiteY12" fmla="*/ 1281 h 1906235"/>
                <a:gd name="connsiteX13" fmla="*/ 1079559 w 1817737"/>
                <a:gd name="connsiteY13" fmla="*/ 102835 h 1906235"/>
                <a:gd name="connsiteX14" fmla="*/ 1548537 w 1817737"/>
                <a:gd name="connsiteY14" fmla="*/ 350287 h 1906235"/>
                <a:gd name="connsiteX15" fmla="*/ 1552289 w 1817737"/>
                <a:gd name="connsiteY15" fmla="*/ 1636287 h 1906235"/>
                <a:gd name="connsiteX16" fmla="*/ 906975 w 1817737"/>
                <a:gd name="connsiteY16" fmla="*/ 1906235 h 1906235"/>
                <a:gd name="connsiteX17" fmla="*/ 700624 w 1817737"/>
                <a:gd name="connsiteY17" fmla="*/ 1879990 h 1906235"/>
                <a:gd name="connsiteX18" fmla="*/ 701449 w 1817737"/>
                <a:gd name="connsiteY18" fmla="*/ 1876102 h 1906235"/>
                <a:gd name="connsiteX19" fmla="*/ 266134 w 1817737"/>
                <a:gd name="connsiteY19" fmla="*/ 1639654 h 1906235"/>
                <a:gd name="connsiteX20" fmla="*/ 262386 w 1817737"/>
                <a:gd name="connsiteY20" fmla="*/ 353244 h 1906235"/>
                <a:gd name="connsiteX21" fmla="*/ 907088 w 1817737"/>
                <a:gd name="connsiteY21" fmla="*/ 86960 h 1906235"/>
                <a:gd name="connsiteX0" fmla="*/ 856018 w 1817737"/>
                <a:gd name="connsiteY0" fmla="*/ 203967 h 1819310"/>
                <a:gd name="connsiteX1" fmla="*/ 625968 w 1817737"/>
                <a:gd name="connsiteY1" fmla="*/ 258818 h 1819310"/>
                <a:gd name="connsiteX2" fmla="*/ 569744 w 1817737"/>
                <a:gd name="connsiteY2" fmla="*/ 401335 h 1819310"/>
                <a:gd name="connsiteX3" fmla="*/ 712178 w 1817737"/>
                <a:gd name="connsiteY3" fmla="*/ 457592 h 1819310"/>
                <a:gd name="connsiteX4" fmla="*/ 988631 w 1817737"/>
                <a:gd name="connsiteY4" fmla="*/ 436243 h 1819310"/>
                <a:gd name="connsiteX5" fmla="*/ 989515 w 1817737"/>
                <a:gd name="connsiteY5" fmla="*/ 432079 h 1819310"/>
                <a:gd name="connsiteX6" fmla="*/ 1274654 w 1817737"/>
                <a:gd name="connsiteY6" fmla="*/ 585800 h 1819310"/>
                <a:gd name="connsiteX7" fmla="*/ 1428478 w 1817737"/>
                <a:gd name="connsiteY7" fmla="*/ 597047 h 1819310"/>
                <a:gd name="connsiteX8" fmla="*/ 1439734 w 1817737"/>
                <a:gd name="connsiteY8" fmla="*/ 443327 h 1819310"/>
                <a:gd name="connsiteX9" fmla="*/ 1062980 w 1817737"/>
                <a:gd name="connsiteY9" fmla="*/ 221532 h 1819310"/>
                <a:gd name="connsiteX10" fmla="*/ 856018 w 1817737"/>
                <a:gd name="connsiteY10" fmla="*/ 203967 h 1819310"/>
                <a:gd name="connsiteX11" fmla="*/ 907088 w 1817737"/>
                <a:gd name="connsiteY11" fmla="*/ 35 h 1819310"/>
                <a:gd name="connsiteX12" fmla="*/ 1065000 w 1817737"/>
                <a:gd name="connsiteY12" fmla="*/ 12327 h 1819310"/>
                <a:gd name="connsiteX13" fmla="*/ 1079559 w 1817737"/>
                <a:gd name="connsiteY13" fmla="*/ 15910 h 1819310"/>
                <a:gd name="connsiteX14" fmla="*/ 1548537 w 1817737"/>
                <a:gd name="connsiteY14" fmla="*/ 263362 h 1819310"/>
                <a:gd name="connsiteX15" fmla="*/ 1552289 w 1817737"/>
                <a:gd name="connsiteY15" fmla="*/ 1549362 h 1819310"/>
                <a:gd name="connsiteX16" fmla="*/ 906975 w 1817737"/>
                <a:gd name="connsiteY16" fmla="*/ 1819310 h 1819310"/>
                <a:gd name="connsiteX17" fmla="*/ 700624 w 1817737"/>
                <a:gd name="connsiteY17" fmla="*/ 1793065 h 1819310"/>
                <a:gd name="connsiteX18" fmla="*/ 701449 w 1817737"/>
                <a:gd name="connsiteY18" fmla="*/ 1789177 h 1819310"/>
                <a:gd name="connsiteX19" fmla="*/ 266134 w 1817737"/>
                <a:gd name="connsiteY19" fmla="*/ 1552729 h 1819310"/>
                <a:gd name="connsiteX20" fmla="*/ 262386 w 1817737"/>
                <a:gd name="connsiteY20" fmla="*/ 266319 h 1819310"/>
                <a:gd name="connsiteX21" fmla="*/ 907088 w 1817737"/>
                <a:gd name="connsiteY21" fmla="*/ 35 h 1819310"/>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88631 w 1817737"/>
                <a:gd name="connsiteY4" fmla="*/ 436208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72302 w 1817737"/>
                <a:gd name="connsiteY4" fmla="*/ 422601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6956 w 1817737"/>
                <a:gd name="connsiteY18" fmla="*/ 1783699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57816"/>
                <a:gd name="connsiteX1" fmla="*/ 625968 w 1817737"/>
                <a:gd name="connsiteY1" fmla="*/ 258783 h 1857816"/>
                <a:gd name="connsiteX2" fmla="*/ 569744 w 1817737"/>
                <a:gd name="connsiteY2" fmla="*/ 401300 h 1857816"/>
                <a:gd name="connsiteX3" fmla="*/ 712178 w 1817737"/>
                <a:gd name="connsiteY3" fmla="*/ 457557 h 1857816"/>
                <a:gd name="connsiteX4" fmla="*/ 936923 w 1817737"/>
                <a:gd name="connsiteY4" fmla="*/ 430765 h 1857816"/>
                <a:gd name="connsiteX5" fmla="*/ 989515 w 1817737"/>
                <a:gd name="connsiteY5" fmla="*/ 432044 h 1857816"/>
                <a:gd name="connsiteX6" fmla="*/ 1274654 w 1817737"/>
                <a:gd name="connsiteY6" fmla="*/ 585765 h 1857816"/>
                <a:gd name="connsiteX7" fmla="*/ 1428478 w 1817737"/>
                <a:gd name="connsiteY7" fmla="*/ 597012 h 1857816"/>
                <a:gd name="connsiteX8" fmla="*/ 1439734 w 1817737"/>
                <a:gd name="connsiteY8" fmla="*/ 443292 h 1857816"/>
                <a:gd name="connsiteX9" fmla="*/ 1062980 w 1817737"/>
                <a:gd name="connsiteY9" fmla="*/ 221497 h 1857816"/>
                <a:gd name="connsiteX10" fmla="*/ 856018 w 1817737"/>
                <a:gd name="connsiteY10" fmla="*/ 203932 h 1857816"/>
                <a:gd name="connsiteX11" fmla="*/ 907088 w 1817737"/>
                <a:gd name="connsiteY11" fmla="*/ 0 h 1857816"/>
                <a:gd name="connsiteX12" fmla="*/ 1065000 w 1817737"/>
                <a:gd name="connsiteY12" fmla="*/ 12292 h 1857816"/>
                <a:gd name="connsiteX13" fmla="*/ 1079559 w 1817737"/>
                <a:gd name="connsiteY13" fmla="*/ 15875 h 1857816"/>
                <a:gd name="connsiteX14" fmla="*/ 1548537 w 1817737"/>
                <a:gd name="connsiteY14" fmla="*/ 263327 h 1857816"/>
                <a:gd name="connsiteX15" fmla="*/ 1552289 w 1817737"/>
                <a:gd name="connsiteY15" fmla="*/ 1549327 h 1857816"/>
                <a:gd name="connsiteX16" fmla="*/ 906975 w 1817737"/>
                <a:gd name="connsiteY16" fmla="*/ 1819275 h 1857816"/>
                <a:gd name="connsiteX17" fmla="*/ 776824 w 1817737"/>
                <a:gd name="connsiteY17" fmla="*/ 1852901 h 1857816"/>
                <a:gd name="connsiteX18" fmla="*/ 679677 w 1817737"/>
                <a:gd name="connsiteY18" fmla="*/ 1789142 h 1857816"/>
                <a:gd name="connsiteX19" fmla="*/ 266134 w 1817737"/>
                <a:gd name="connsiteY19" fmla="*/ 1552694 h 1857816"/>
                <a:gd name="connsiteX20" fmla="*/ 262386 w 1817737"/>
                <a:gd name="connsiteY20" fmla="*/ 266284 h 1857816"/>
                <a:gd name="connsiteX21" fmla="*/ 907088 w 1817737"/>
                <a:gd name="connsiteY21" fmla="*/ 0 h 1857816"/>
                <a:gd name="connsiteX0" fmla="*/ 856018 w 1817737"/>
                <a:gd name="connsiteY0" fmla="*/ 203932 h 1839130"/>
                <a:gd name="connsiteX1" fmla="*/ 625968 w 1817737"/>
                <a:gd name="connsiteY1" fmla="*/ 258783 h 1839130"/>
                <a:gd name="connsiteX2" fmla="*/ 569744 w 1817737"/>
                <a:gd name="connsiteY2" fmla="*/ 401300 h 1839130"/>
                <a:gd name="connsiteX3" fmla="*/ 712178 w 1817737"/>
                <a:gd name="connsiteY3" fmla="*/ 457557 h 1839130"/>
                <a:gd name="connsiteX4" fmla="*/ 936923 w 1817737"/>
                <a:gd name="connsiteY4" fmla="*/ 430765 h 1839130"/>
                <a:gd name="connsiteX5" fmla="*/ 989515 w 1817737"/>
                <a:gd name="connsiteY5" fmla="*/ 432044 h 1839130"/>
                <a:gd name="connsiteX6" fmla="*/ 1274654 w 1817737"/>
                <a:gd name="connsiteY6" fmla="*/ 585765 h 1839130"/>
                <a:gd name="connsiteX7" fmla="*/ 1428478 w 1817737"/>
                <a:gd name="connsiteY7" fmla="*/ 597012 h 1839130"/>
                <a:gd name="connsiteX8" fmla="*/ 1439734 w 1817737"/>
                <a:gd name="connsiteY8" fmla="*/ 443292 h 1839130"/>
                <a:gd name="connsiteX9" fmla="*/ 1062980 w 1817737"/>
                <a:gd name="connsiteY9" fmla="*/ 221497 h 1839130"/>
                <a:gd name="connsiteX10" fmla="*/ 856018 w 1817737"/>
                <a:gd name="connsiteY10" fmla="*/ 203932 h 1839130"/>
                <a:gd name="connsiteX11" fmla="*/ 907088 w 1817737"/>
                <a:gd name="connsiteY11" fmla="*/ 0 h 1839130"/>
                <a:gd name="connsiteX12" fmla="*/ 1065000 w 1817737"/>
                <a:gd name="connsiteY12" fmla="*/ 12292 h 1839130"/>
                <a:gd name="connsiteX13" fmla="*/ 1079559 w 1817737"/>
                <a:gd name="connsiteY13" fmla="*/ 15875 h 1839130"/>
                <a:gd name="connsiteX14" fmla="*/ 1548537 w 1817737"/>
                <a:gd name="connsiteY14" fmla="*/ 263327 h 1839130"/>
                <a:gd name="connsiteX15" fmla="*/ 1552289 w 1817737"/>
                <a:gd name="connsiteY15" fmla="*/ 1549327 h 1839130"/>
                <a:gd name="connsiteX16" fmla="*/ 906975 w 1817737"/>
                <a:gd name="connsiteY16" fmla="*/ 1819275 h 1839130"/>
                <a:gd name="connsiteX17" fmla="*/ 679677 w 1817737"/>
                <a:gd name="connsiteY17" fmla="*/ 1789142 h 1839130"/>
                <a:gd name="connsiteX18" fmla="*/ 266134 w 1817737"/>
                <a:gd name="connsiteY18" fmla="*/ 1552694 h 1839130"/>
                <a:gd name="connsiteX19" fmla="*/ 262386 w 1817737"/>
                <a:gd name="connsiteY19" fmla="*/ 266284 h 1839130"/>
                <a:gd name="connsiteX20" fmla="*/ 907088 w 1817737"/>
                <a:gd name="connsiteY20" fmla="*/ 0 h 1839130"/>
                <a:gd name="connsiteX0" fmla="*/ 856018 w 1817737"/>
                <a:gd name="connsiteY0" fmla="*/ 203932 h 1833880"/>
                <a:gd name="connsiteX1" fmla="*/ 625968 w 1817737"/>
                <a:gd name="connsiteY1" fmla="*/ 258783 h 1833880"/>
                <a:gd name="connsiteX2" fmla="*/ 569744 w 1817737"/>
                <a:gd name="connsiteY2" fmla="*/ 401300 h 1833880"/>
                <a:gd name="connsiteX3" fmla="*/ 712178 w 1817737"/>
                <a:gd name="connsiteY3" fmla="*/ 457557 h 1833880"/>
                <a:gd name="connsiteX4" fmla="*/ 936923 w 1817737"/>
                <a:gd name="connsiteY4" fmla="*/ 430765 h 1833880"/>
                <a:gd name="connsiteX5" fmla="*/ 989515 w 1817737"/>
                <a:gd name="connsiteY5" fmla="*/ 432044 h 1833880"/>
                <a:gd name="connsiteX6" fmla="*/ 1274654 w 1817737"/>
                <a:gd name="connsiteY6" fmla="*/ 585765 h 1833880"/>
                <a:gd name="connsiteX7" fmla="*/ 1428478 w 1817737"/>
                <a:gd name="connsiteY7" fmla="*/ 597012 h 1833880"/>
                <a:gd name="connsiteX8" fmla="*/ 1439734 w 1817737"/>
                <a:gd name="connsiteY8" fmla="*/ 443292 h 1833880"/>
                <a:gd name="connsiteX9" fmla="*/ 1062980 w 1817737"/>
                <a:gd name="connsiteY9" fmla="*/ 221497 h 1833880"/>
                <a:gd name="connsiteX10" fmla="*/ 856018 w 1817737"/>
                <a:gd name="connsiteY10" fmla="*/ 203932 h 1833880"/>
                <a:gd name="connsiteX11" fmla="*/ 907088 w 1817737"/>
                <a:gd name="connsiteY11" fmla="*/ 0 h 1833880"/>
                <a:gd name="connsiteX12" fmla="*/ 1065000 w 1817737"/>
                <a:gd name="connsiteY12" fmla="*/ 12292 h 1833880"/>
                <a:gd name="connsiteX13" fmla="*/ 1079559 w 1817737"/>
                <a:gd name="connsiteY13" fmla="*/ 15875 h 1833880"/>
                <a:gd name="connsiteX14" fmla="*/ 1548537 w 1817737"/>
                <a:gd name="connsiteY14" fmla="*/ 263327 h 1833880"/>
                <a:gd name="connsiteX15" fmla="*/ 1552289 w 1817737"/>
                <a:gd name="connsiteY15" fmla="*/ 1549327 h 1833880"/>
                <a:gd name="connsiteX16" fmla="*/ 906975 w 1817737"/>
                <a:gd name="connsiteY16" fmla="*/ 1819275 h 1833880"/>
                <a:gd name="connsiteX17" fmla="*/ 679677 w 1817737"/>
                <a:gd name="connsiteY17" fmla="*/ 1789142 h 1833880"/>
                <a:gd name="connsiteX18" fmla="*/ 266134 w 1817737"/>
                <a:gd name="connsiteY18" fmla="*/ 1552694 h 1833880"/>
                <a:gd name="connsiteX19" fmla="*/ 262386 w 1817737"/>
                <a:gd name="connsiteY19" fmla="*/ 266284 h 1833880"/>
                <a:gd name="connsiteX20" fmla="*/ 907088 w 1817737"/>
                <a:gd name="connsiteY20" fmla="*/ 0 h 1833880"/>
                <a:gd name="connsiteX0" fmla="*/ 856018 w 1817737"/>
                <a:gd name="connsiteY0" fmla="*/ 203932 h 1820811"/>
                <a:gd name="connsiteX1" fmla="*/ 625968 w 1817737"/>
                <a:gd name="connsiteY1" fmla="*/ 258783 h 1820811"/>
                <a:gd name="connsiteX2" fmla="*/ 569744 w 1817737"/>
                <a:gd name="connsiteY2" fmla="*/ 401300 h 1820811"/>
                <a:gd name="connsiteX3" fmla="*/ 712178 w 1817737"/>
                <a:gd name="connsiteY3" fmla="*/ 457557 h 1820811"/>
                <a:gd name="connsiteX4" fmla="*/ 936923 w 1817737"/>
                <a:gd name="connsiteY4" fmla="*/ 430765 h 1820811"/>
                <a:gd name="connsiteX5" fmla="*/ 989515 w 1817737"/>
                <a:gd name="connsiteY5" fmla="*/ 432044 h 1820811"/>
                <a:gd name="connsiteX6" fmla="*/ 1274654 w 1817737"/>
                <a:gd name="connsiteY6" fmla="*/ 585765 h 1820811"/>
                <a:gd name="connsiteX7" fmla="*/ 1428478 w 1817737"/>
                <a:gd name="connsiteY7" fmla="*/ 597012 h 1820811"/>
                <a:gd name="connsiteX8" fmla="*/ 1439734 w 1817737"/>
                <a:gd name="connsiteY8" fmla="*/ 443292 h 1820811"/>
                <a:gd name="connsiteX9" fmla="*/ 1062980 w 1817737"/>
                <a:gd name="connsiteY9" fmla="*/ 221497 h 1820811"/>
                <a:gd name="connsiteX10" fmla="*/ 856018 w 1817737"/>
                <a:gd name="connsiteY10" fmla="*/ 203932 h 1820811"/>
                <a:gd name="connsiteX11" fmla="*/ 907088 w 1817737"/>
                <a:gd name="connsiteY11" fmla="*/ 0 h 1820811"/>
                <a:gd name="connsiteX12" fmla="*/ 1065000 w 1817737"/>
                <a:gd name="connsiteY12" fmla="*/ 12292 h 1820811"/>
                <a:gd name="connsiteX13" fmla="*/ 1079559 w 1817737"/>
                <a:gd name="connsiteY13" fmla="*/ 15875 h 1820811"/>
                <a:gd name="connsiteX14" fmla="*/ 1548537 w 1817737"/>
                <a:gd name="connsiteY14" fmla="*/ 263327 h 1820811"/>
                <a:gd name="connsiteX15" fmla="*/ 1552289 w 1817737"/>
                <a:gd name="connsiteY15" fmla="*/ 1549327 h 1820811"/>
                <a:gd name="connsiteX16" fmla="*/ 906975 w 1817737"/>
                <a:gd name="connsiteY16" fmla="*/ 1819275 h 1820811"/>
                <a:gd name="connsiteX17" fmla="*/ 679677 w 1817737"/>
                <a:gd name="connsiteY17" fmla="*/ 1789142 h 1820811"/>
                <a:gd name="connsiteX18" fmla="*/ 266134 w 1817737"/>
                <a:gd name="connsiteY18" fmla="*/ 1552694 h 1820811"/>
                <a:gd name="connsiteX19" fmla="*/ 262386 w 1817737"/>
                <a:gd name="connsiteY19" fmla="*/ 266284 h 1820811"/>
                <a:gd name="connsiteX20" fmla="*/ 907088 w 1817737"/>
                <a:gd name="connsiteY20" fmla="*/ 0 h 1820811"/>
                <a:gd name="connsiteX0" fmla="*/ 856018 w 1817737"/>
                <a:gd name="connsiteY0" fmla="*/ 203932 h 1819415"/>
                <a:gd name="connsiteX1" fmla="*/ 625968 w 1817737"/>
                <a:gd name="connsiteY1" fmla="*/ 258783 h 1819415"/>
                <a:gd name="connsiteX2" fmla="*/ 569744 w 1817737"/>
                <a:gd name="connsiteY2" fmla="*/ 401300 h 1819415"/>
                <a:gd name="connsiteX3" fmla="*/ 712178 w 1817737"/>
                <a:gd name="connsiteY3" fmla="*/ 457557 h 1819415"/>
                <a:gd name="connsiteX4" fmla="*/ 936923 w 1817737"/>
                <a:gd name="connsiteY4" fmla="*/ 430765 h 1819415"/>
                <a:gd name="connsiteX5" fmla="*/ 989515 w 1817737"/>
                <a:gd name="connsiteY5" fmla="*/ 432044 h 1819415"/>
                <a:gd name="connsiteX6" fmla="*/ 1274654 w 1817737"/>
                <a:gd name="connsiteY6" fmla="*/ 585765 h 1819415"/>
                <a:gd name="connsiteX7" fmla="*/ 1428478 w 1817737"/>
                <a:gd name="connsiteY7" fmla="*/ 597012 h 1819415"/>
                <a:gd name="connsiteX8" fmla="*/ 1439734 w 1817737"/>
                <a:gd name="connsiteY8" fmla="*/ 443292 h 1819415"/>
                <a:gd name="connsiteX9" fmla="*/ 1062980 w 1817737"/>
                <a:gd name="connsiteY9" fmla="*/ 221497 h 1819415"/>
                <a:gd name="connsiteX10" fmla="*/ 856018 w 1817737"/>
                <a:gd name="connsiteY10" fmla="*/ 203932 h 1819415"/>
                <a:gd name="connsiteX11" fmla="*/ 907088 w 1817737"/>
                <a:gd name="connsiteY11" fmla="*/ 0 h 1819415"/>
                <a:gd name="connsiteX12" fmla="*/ 1065000 w 1817737"/>
                <a:gd name="connsiteY12" fmla="*/ 12292 h 1819415"/>
                <a:gd name="connsiteX13" fmla="*/ 1079559 w 1817737"/>
                <a:gd name="connsiteY13" fmla="*/ 15875 h 1819415"/>
                <a:gd name="connsiteX14" fmla="*/ 1548537 w 1817737"/>
                <a:gd name="connsiteY14" fmla="*/ 263327 h 1819415"/>
                <a:gd name="connsiteX15" fmla="*/ 1552289 w 1817737"/>
                <a:gd name="connsiteY15" fmla="*/ 1549327 h 1819415"/>
                <a:gd name="connsiteX16" fmla="*/ 906975 w 1817737"/>
                <a:gd name="connsiteY16" fmla="*/ 1819275 h 1819415"/>
                <a:gd name="connsiteX17" fmla="*/ 679677 w 1817737"/>
                <a:gd name="connsiteY17" fmla="*/ 1789142 h 1819415"/>
                <a:gd name="connsiteX18" fmla="*/ 266134 w 1817737"/>
                <a:gd name="connsiteY18" fmla="*/ 1552694 h 1819415"/>
                <a:gd name="connsiteX19" fmla="*/ 262386 w 1817737"/>
                <a:gd name="connsiteY19" fmla="*/ 266284 h 1819415"/>
                <a:gd name="connsiteX20" fmla="*/ 907088 w 1817737"/>
                <a:gd name="connsiteY20" fmla="*/ 0 h 181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7737" h="1819415">
                  <a:moveTo>
                    <a:pt x="856018" y="203932"/>
                  </a:moveTo>
                  <a:cubicBezTo>
                    <a:pt x="778710" y="209089"/>
                    <a:pt x="700933" y="226904"/>
                    <a:pt x="625968" y="258783"/>
                  </a:cubicBezTo>
                  <a:cubicBezTo>
                    <a:pt x="573492" y="281285"/>
                    <a:pt x="547254" y="345043"/>
                    <a:pt x="569744" y="401300"/>
                  </a:cubicBezTo>
                  <a:cubicBezTo>
                    <a:pt x="595981" y="453807"/>
                    <a:pt x="650982" y="452646"/>
                    <a:pt x="712178" y="457557"/>
                  </a:cubicBezTo>
                  <a:cubicBezTo>
                    <a:pt x="773374" y="462468"/>
                    <a:pt x="850891" y="424457"/>
                    <a:pt x="936923" y="430765"/>
                  </a:cubicBezTo>
                  <a:cubicBezTo>
                    <a:pt x="959897" y="428469"/>
                    <a:pt x="971984" y="431618"/>
                    <a:pt x="989515" y="432044"/>
                  </a:cubicBezTo>
                  <a:cubicBezTo>
                    <a:pt x="1079559" y="450791"/>
                    <a:pt x="1169603" y="495782"/>
                    <a:pt x="1274654" y="585765"/>
                  </a:cubicBezTo>
                  <a:cubicBezTo>
                    <a:pt x="1312172" y="615759"/>
                    <a:pt x="1383457" y="634505"/>
                    <a:pt x="1428478" y="597012"/>
                  </a:cubicBezTo>
                  <a:cubicBezTo>
                    <a:pt x="1473500" y="559520"/>
                    <a:pt x="1477252" y="488284"/>
                    <a:pt x="1439734" y="443292"/>
                  </a:cubicBezTo>
                  <a:cubicBezTo>
                    <a:pt x="1337000" y="326467"/>
                    <a:pt x="1204161" y="253097"/>
                    <a:pt x="1062980" y="221497"/>
                  </a:cubicBezTo>
                  <a:cubicBezTo>
                    <a:pt x="996219" y="205019"/>
                    <a:pt x="926312" y="199243"/>
                    <a:pt x="856018" y="203932"/>
                  </a:cubicBezTo>
                  <a:close/>
                  <a:moveTo>
                    <a:pt x="907088" y="0"/>
                  </a:moveTo>
                  <a:cubicBezTo>
                    <a:pt x="965570" y="0"/>
                    <a:pt x="1026774" y="6846"/>
                    <a:pt x="1065000" y="12292"/>
                  </a:cubicBezTo>
                  <a:cubicBezTo>
                    <a:pt x="1065317" y="10765"/>
                    <a:pt x="1079242" y="17402"/>
                    <a:pt x="1079559" y="15875"/>
                  </a:cubicBezTo>
                  <a:cubicBezTo>
                    <a:pt x="1255894" y="49619"/>
                    <a:pt x="1420975" y="135852"/>
                    <a:pt x="1548537" y="263327"/>
                  </a:cubicBezTo>
                  <a:cubicBezTo>
                    <a:pt x="1904960" y="619508"/>
                    <a:pt x="1908712" y="1193147"/>
                    <a:pt x="1552289" y="1549327"/>
                  </a:cubicBezTo>
                  <a:cubicBezTo>
                    <a:pt x="1379705" y="1721794"/>
                    <a:pt x="1115699" y="1811277"/>
                    <a:pt x="906975" y="1819275"/>
                  </a:cubicBezTo>
                  <a:cubicBezTo>
                    <a:pt x="861673" y="1821011"/>
                    <a:pt x="742941" y="1806358"/>
                    <a:pt x="679677" y="1789142"/>
                  </a:cubicBezTo>
                  <a:cubicBezTo>
                    <a:pt x="535796" y="1755422"/>
                    <a:pt x="389744" y="1672942"/>
                    <a:pt x="266134" y="1552694"/>
                  </a:cubicBezTo>
                  <a:cubicBezTo>
                    <a:pt x="-86203" y="1200150"/>
                    <a:pt x="-89951" y="622578"/>
                    <a:pt x="262386" y="266284"/>
                  </a:cubicBezTo>
                  <a:cubicBezTo>
                    <a:pt x="434806" y="93762"/>
                    <a:pt x="663450" y="0"/>
                    <a:pt x="90708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77" name="グループ化 76">
            <a:extLst>
              <a:ext uri="{FF2B5EF4-FFF2-40B4-BE49-F238E27FC236}">
                <a16:creationId xmlns:a16="http://schemas.microsoft.com/office/drawing/2014/main" id="{4BB1B513-FA89-4F53-9D3B-F03C913F478D}"/>
              </a:ext>
            </a:extLst>
          </p:cNvPr>
          <p:cNvGrpSpPr>
            <a:grpSpLocks noChangeAspect="1"/>
          </p:cNvGrpSpPr>
          <p:nvPr/>
        </p:nvGrpSpPr>
        <p:grpSpPr bwMode="gray">
          <a:xfrm>
            <a:off x="6782040" y="3840479"/>
            <a:ext cx="327998" cy="644426"/>
            <a:chOff x="5953101" y="2899093"/>
            <a:chExt cx="509041" cy="1000125"/>
          </a:xfrm>
        </p:grpSpPr>
        <p:sp>
          <p:nvSpPr>
            <p:cNvPr id="78" name="Freeform 130">
              <a:extLst>
                <a:ext uri="{FF2B5EF4-FFF2-40B4-BE49-F238E27FC236}">
                  <a16:creationId xmlns:a16="http://schemas.microsoft.com/office/drawing/2014/main" id="{52B1C9C8-8B37-4E0C-959F-17B345E1889B}"/>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79" name="Freeform 138">
              <a:extLst>
                <a:ext uri="{FF2B5EF4-FFF2-40B4-BE49-F238E27FC236}">
                  <a16:creationId xmlns:a16="http://schemas.microsoft.com/office/drawing/2014/main" id="{2B6A6FA3-12B2-4DD6-8427-658E4CB8480C}"/>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cxnSp>
        <p:nvCxnSpPr>
          <p:cNvPr id="80" name="コネクタ: カギ線 79">
            <a:extLst>
              <a:ext uri="{FF2B5EF4-FFF2-40B4-BE49-F238E27FC236}">
                <a16:creationId xmlns:a16="http://schemas.microsoft.com/office/drawing/2014/main" id="{C47072A5-F617-4EF1-8569-6DFD57B3EF6E}"/>
              </a:ext>
            </a:extLst>
          </p:cNvPr>
          <p:cNvCxnSpPr>
            <a:cxnSpLocks/>
            <a:stCxn id="51" idx="6"/>
            <a:endCxn id="34" idx="2"/>
          </p:cNvCxnSpPr>
          <p:nvPr/>
        </p:nvCxnSpPr>
        <p:spPr bwMode="auto">
          <a:xfrm>
            <a:off x="1342485" y="1308316"/>
            <a:ext cx="281441" cy="1236876"/>
          </a:xfrm>
          <a:prstGeom prst="bentConnector3">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1" name="コネクタ: カギ線 80">
            <a:extLst>
              <a:ext uri="{FF2B5EF4-FFF2-40B4-BE49-F238E27FC236}">
                <a16:creationId xmlns:a16="http://schemas.microsoft.com/office/drawing/2014/main" id="{65932B46-B164-4BDD-AC80-766ECB1F74E2}"/>
              </a:ext>
            </a:extLst>
          </p:cNvPr>
          <p:cNvCxnSpPr>
            <a:cxnSpLocks/>
            <a:stCxn id="9" idx="6"/>
            <a:endCxn id="34" idx="2"/>
          </p:cNvCxnSpPr>
          <p:nvPr/>
        </p:nvCxnSpPr>
        <p:spPr bwMode="auto">
          <a:xfrm flipV="1">
            <a:off x="1347917" y="2545192"/>
            <a:ext cx="276009" cy="1296175"/>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2" name="コネクタ: カギ線 81">
            <a:extLst>
              <a:ext uri="{FF2B5EF4-FFF2-40B4-BE49-F238E27FC236}">
                <a16:creationId xmlns:a16="http://schemas.microsoft.com/office/drawing/2014/main" id="{9E884894-BE2E-4FC0-9106-E6EF83BDC36E}"/>
              </a:ext>
            </a:extLst>
          </p:cNvPr>
          <p:cNvCxnSpPr>
            <a:cxnSpLocks/>
            <a:stCxn id="11" idx="6"/>
            <a:endCxn id="34" idx="2"/>
          </p:cNvCxnSpPr>
          <p:nvPr/>
        </p:nvCxnSpPr>
        <p:spPr bwMode="auto">
          <a:xfrm flipV="1">
            <a:off x="1348998" y="2545192"/>
            <a:ext cx="274928" cy="367"/>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3" name="コネクタ: カギ線 82">
            <a:extLst>
              <a:ext uri="{FF2B5EF4-FFF2-40B4-BE49-F238E27FC236}">
                <a16:creationId xmlns:a16="http://schemas.microsoft.com/office/drawing/2014/main" id="{84AC8C17-97E1-4EA4-A5FC-6C1D06F7C782}"/>
              </a:ext>
            </a:extLst>
          </p:cNvPr>
          <p:cNvCxnSpPr>
            <a:cxnSpLocks/>
            <a:stCxn id="34" idx="6"/>
            <a:endCxn id="57" idx="2"/>
          </p:cNvCxnSpPr>
          <p:nvPr/>
        </p:nvCxnSpPr>
        <p:spPr bwMode="auto">
          <a:xfrm flipV="1">
            <a:off x="2577474" y="1317401"/>
            <a:ext cx="254449" cy="1227791"/>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4" name="コネクタ: カギ線 83">
            <a:extLst>
              <a:ext uri="{FF2B5EF4-FFF2-40B4-BE49-F238E27FC236}">
                <a16:creationId xmlns:a16="http://schemas.microsoft.com/office/drawing/2014/main" id="{0535AF04-5DA4-4D1B-8CA8-65492F600B69}"/>
              </a:ext>
            </a:extLst>
          </p:cNvPr>
          <p:cNvCxnSpPr>
            <a:cxnSpLocks/>
            <a:stCxn id="39" idx="6"/>
            <a:endCxn id="10" idx="2"/>
          </p:cNvCxnSpPr>
          <p:nvPr/>
        </p:nvCxnSpPr>
        <p:spPr bwMode="auto">
          <a:xfrm flipV="1">
            <a:off x="7312896" y="1298359"/>
            <a:ext cx="567981" cy="1798105"/>
          </a:xfrm>
          <a:prstGeom prst="bentConnector3">
            <a:avLst>
              <a:gd name="adj1" fmla="val 402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7" name="コネクタ: カギ線 86">
            <a:extLst>
              <a:ext uri="{FF2B5EF4-FFF2-40B4-BE49-F238E27FC236}">
                <a16:creationId xmlns:a16="http://schemas.microsoft.com/office/drawing/2014/main" id="{2B1C03C7-86F6-4D48-89F5-6C40AB2355C3}"/>
              </a:ext>
            </a:extLst>
          </p:cNvPr>
          <p:cNvCxnSpPr>
            <a:cxnSpLocks/>
            <a:stCxn id="35" idx="6"/>
            <a:endCxn id="40" idx="2"/>
          </p:cNvCxnSpPr>
          <p:nvPr/>
        </p:nvCxnSpPr>
        <p:spPr bwMode="auto">
          <a:xfrm>
            <a:off x="5686017" y="1297558"/>
            <a:ext cx="661262" cy="563675"/>
          </a:xfrm>
          <a:prstGeom prst="bentConnector3">
            <a:avLst>
              <a:gd name="adj1" fmla="val 5093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8" name="コネクタ: カギ線 87">
            <a:extLst>
              <a:ext uri="{FF2B5EF4-FFF2-40B4-BE49-F238E27FC236}">
                <a16:creationId xmlns:a16="http://schemas.microsoft.com/office/drawing/2014/main" id="{BD5C310B-F75B-4E78-A927-D54A46316D38}"/>
              </a:ext>
            </a:extLst>
          </p:cNvPr>
          <p:cNvCxnSpPr>
            <a:cxnSpLocks/>
            <a:stCxn id="35" idx="6"/>
            <a:endCxn id="39" idx="2"/>
          </p:cNvCxnSpPr>
          <p:nvPr/>
        </p:nvCxnSpPr>
        <p:spPr bwMode="auto">
          <a:xfrm>
            <a:off x="5686017" y="1297558"/>
            <a:ext cx="673331" cy="1798906"/>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9" name="コネクタ: カギ線 88">
            <a:extLst>
              <a:ext uri="{FF2B5EF4-FFF2-40B4-BE49-F238E27FC236}">
                <a16:creationId xmlns:a16="http://schemas.microsoft.com/office/drawing/2014/main" id="{491AF761-4DF8-4A71-BCBA-A3CFD2BD7A40}"/>
              </a:ext>
            </a:extLst>
          </p:cNvPr>
          <p:cNvCxnSpPr>
            <a:cxnSpLocks/>
            <a:stCxn id="35" idx="6"/>
            <a:endCxn id="42" idx="2"/>
          </p:cNvCxnSpPr>
          <p:nvPr/>
        </p:nvCxnSpPr>
        <p:spPr bwMode="auto">
          <a:xfrm>
            <a:off x="5686017" y="1297558"/>
            <a:ext cx="674967" cy="3119113"/>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0" name="コネクタ: カギ線 89">
            <a:extLst>
              <a:ext uri="{FF2B5EF4-FFF2-40B4-BE49-F238E27FC236}">
                <a16:creationId xmlns:a16="http://schemas.microsoft.com/office/drawing/2014/main" id="{716107E2-BD41-40A5-AD71-078048EC3F8B}"/>
              </a:ext>
            </a:extLst>
          </p:cNvPr>
          <p:cNvCxnSpPr>
            <a:cxnSpLocks/>
            <a:stCxn id="57" idx="4"/>
            <a:endCxn id="129" idx="2"/>
          </p:cNvCxnSpPr>
          <p:nvPr/>
        </p:nvCxnSpPr>
        <p:spPr bwMode="auto">
          <a:xfrm rot="16200000" flipH="1">
            <a:off x="2467539" y="2328977"/>
            <a:ext cx="2172120" cy="489804"/>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1" name="コネクタ: カギ線 90">
            <a:extLst>
              <a:ext uri="{FF2B5EF4-FFF2-40B4-BE49-F238E27FC236}">
                <a16:creationId xmlns:a16="http://schemas.microsoft.com/office/drawing/2014/main" id="{15F9201B-AB5F-4C15-BDF9-0280A139539D}"/>
              </a:ext>
            </a:extLst>
          </p:cNvPr>
          <p:cNvCxnSpPr>
            <a:cxnSpLocks/>
            <a:stCxn id="129" idx="6"/>
            <a:endCxn id="35" idx="4"/>
          </p:cNvCxnSpPr>
          <p:nvPr/>
        </p:nvCxnSpPr>
        <p:spPr bwMode="auto">
          <a:xfrm flipV="1">
            <a:off x="4752049" y="1467976"/>
            <a:ext cx="457194" cy="2191963"/>
          </a:xfrm>
          <a:prstGeom prst="bentConnector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02" name="グループ化 101">
            <a:extLst>
              <a:ext uri="{FF2B5EF4-FFF2-40B4-BE49-F238E27FC236}">
                <a16:creationId xmlns:a16="http://schemas.microsoft.com/office/drawing/2014/main" id="{B570D522-D37B-442E-8390-3CA140373AF4}"/>
              </a:ext>
            </a:extLst>
          </p:cNvPr>
          <p:cNvGrpSpPr/>
          <p:nvPr/>
        </p:nvGrpSpPr>
        <p:grpSpPr>
          <a:xfrm>
            <a:off x="3128101" y="2068875"/>
            <a:ext cx="361190" cy="372954"/>
            <a:chOff x="1646703" y="3318970"/>
            <a:chExt cx="361190" cy="372954"/>
          </a:xfrm>
        </p:grpSpPr>
        <p:sp>
          <p:nvSpPr>
            <p:cNvPr id="103" name="メモ 188">
              <a:extLst>
                <a:ext uri="{FF2B5EF4-FFF2-40B4-BE49-F238E27FC236}">
                  <a16:creationId xmlns:a16="http://schemas.microsoft.com/office/drawing/2014/main" id="{83BCF46E-C7EE-4154-971D-976162549CED}"/>
                </a:ext>
              </a:extLst>
            </p:cNvPr>
            <p:cNvSpPr/>
            <p:nvPr/>
          </p:nvSpPr>
          <p:spPr bwMode="auto">
            <a:xfrm>
              <a:off x="1646703" y="331897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4" name="メモ 189">
              <a:extLst>
                <a:ext uri="{FF2B5EF4-FFF2-40B4-BE49-F238E27FC236}">
                  <a16:creationId xmlns:a16="http://schemas.microsoft.com/office/drawing/2014/main" id="{FE55164A-CBB2-4354-AFD4-3E9D43649B67}"/>
                </a:ext>
              </a:extLst>
            </p:cNvPr>
            <p:cNvSpPr/>
            <p:nvPr/>
          </p:nvSpPr>
          <p:spPr bwMode="auto">
            <a:xfrm>
              <a:off x="1706567" y="3377385"/>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05" name="メモ 190">
              <a:extLst>
                <a:ext uri="{FF2B5EF4-FFF2-40B4-BE49-F238E27FC236}">
                  <a16:creationId xmlns:a16="http://schemas.microsoft.com/office/drawing/2014/main" id="{586DD37D-A1F8-4C24-A362-385291735E7E}"/>
                </a:ext>
              </a:extLst>
            </p:cNvPr>
            <p:cNvSpPr/>
            <p:nvPr/>
          </p:nvSpPr>
          <p:spPr bwMode="auto">
            <a:xfrm>
              <a:off x="1758808" y="3435800"/>
              <a:ext cx="249085" cy="256124"/>
            </a:xfrm>
            <a:prstGeom prst="foldedCorner">
              <a:avLst>
                <a:gd name="adj" fmla="val 32828"/>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cxnSp>
        <p:nvCxnSpPr>
          <p:cNvPr id="3" name="直線矢印コネクタ 2">
            <a:extLst>
              <a:ext uri="{FF2B5EF4-FFF2-40B4-BE49-F238E27FC236}">
                <a16:creationId xmlns:a16="http://schemas.microsoft.com/office/drawing/2014/main" id="{A484AE80-986B-426F-AF6C-BD8B3512205C}"/>
              </a:ext>
            </a:extLst>
          </p:cNvPr>
          <p:cNvCxnSpPr>
            <a:cxnSpLocks/>
            <a:stCxn id="35" idx="6"/>
            <a:endCxn id="10" idx="2"/>
          </p:cNvCxnSpPr>
          <p:nvPr/>
        </p:nvCxnSpPr>
        <p:spPr>
          <a:xfrm>
            <a:off x="5686017" y="1297558"/>
            <a:ext cx="2194860" cy="8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コネクタ: カギ線 109">
            <a:extLst>
              <a:ext uri="{FF2B5EF4-FFF2-40B4-BE49-F238E27FC236}">
                <a16:creationId xmlns:a16="http://schemas.microsoft.com/office/drawing/2014/main" id="{F508CA96-3353-44F1-A899-6C4595F1460A}"/>
              </a:ext>
            </a:extLst>
          </p:cNvPr>
          <p:cNvCxnSpPr>
            <a:cxnSpLocks/>
            <a:stCxn id="35" idx="6"/>
            <a:endCxn id="8" idx="2"/>
          </p:cNvCxnSpPr>
          <p:nvPr/>
        </p:nvCxnSpPr>
        <p:spPr bwMode="auto">
          <a:xfrm>
            <a:off x="5686017" y="1297558"/>
            <a:ext cx="2209837" cy="1240183"/>
          </a:xfrm>
          <a:prstGeom prst="bentConnector3">
            <a:avLst>
              <a:gd name="adj1" fmla="val 89139"/>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7" name="コネクタ: カギ線 116">
            <a:extLst>
              <a:ext uri="{FF2B5EF4-FFF2-40B4-BE49-F238E27FC236}">
                <a16:creationId xmlns:a16="http://schemas.microsoft.com/office/drawing/2014/main" id="{059B43AC-1B83-4C3D-AF40-FCCA27F87573}"/>
              </a:ext>
            </a:extLst>
          </p:cNvPr>
          <p:cNvCxnSpPr>
            <a:cxnSpLocks/>
            <a:stCxn id="35" idx="6"/>
            <a:endCxn id="68" idx="2"/>
          </p:cNvCxnSpPr>
          <p:nvPr/>
        </p:nvCxnSpPr>
        <p:spPr bwMode="auto">
          <a:xfrm>
            <a:off x="5686017" y="1297558"/>
            <a:ext cx="2194592" cy="2537510"/>
          </a:xfrm>
          <a:prstGeom prst="bentConnector3">
            <a:avLst>
              <a:gd name="adj1" fmla="val 89855"/>
            </a:avLst>
          </a:prstGeom>
          <a:solidFill>
            <a:srgbClr val="FFFFFF"/>
          </a:solidFill>
          <a:ln w="9525" cap="flat" cmpd="sng" algn="ctr">
            <a:solidFill>
              <a:srgbClr val="002B62"/>
            </a:solidFill>
            <a:prstDash val="solid"/>
            <a:round/>
            <a:headEnd type="non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1" name="コネクタ: カギ線 120">
            <a:extLst>
              <a:ext uri="{FF2B5EF4-FFF2-40B4-BE49-F238E27FC236}">
                <a16:creationId xmlns:a16="http://schemas.microsoft.com/office/drawing/2014/main" id="{32687D9F-7B2F-4B33-A752-AFDFC40805B9}"/>
              </a:ext>
            </a:extLst>
          </p:cNvPr>
          <p:cNvCxnSpPr>
            <a:cxnSpLocks/>
            <a:stCxn id="42" idx="6"/>
            <a:endCxn id="10" idx="2"/>
          </p:cNvCxnSpPr>
          <p:nvPr/>
        </p:nvCxnSpPr>
        <p:spPr bwMode="auto">
          <a:xfrm flipV="1">
            <a:off x="7314532" y="1298359"/>
            <a:ext cx="566345" cy="3118312"/>
          </a:xfrm>
          <a:prstGeom prst="bentConnector3">
            <a:avLst>
              <a:gd name="adj1" fmla="val 40172"/>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5" name="コネクタ: カギ線 124">
            <a:extLst>
              <a:ext uri="{FF2B5EF4-FFF2-40B4-BE49-F238E27FC236}">
                <a16:creationId xmlns:a16="http://schemas.microsoft.com/office/drawing/2014/main" id="{616D5E78-BE32-4A88-BB27-3C678A4ABD61}"/>
              </a:ext>
            </a:extLst>
          </p:cNvPr>
          <p:cNvCxnSpPr>
            <a:cxnSpLocks/>
            <a:stCxn id="40" idx="6"/>
            <a:endCxn id="10" idx="2"/>
          </p:cNvCxnSpPr>
          <p:nvPr/>
        </p:nvCxnSpPr>
        <p:spPr bwMode="auto">
          <a:xfrm flipV="1">
            <a:off x="7300827" y="1298359"/>
            <a:ext cx="580050" cy="562874"/>
          </a:xfrm>
          <a:prstGeom prst="bentConnector3">
            <a:avLst>
              <a:gd name="adj1" fmla="val 41775"/>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07" name="正方形/長方形 106">
            <a:extLst>
              <a:ext uri="{FF2B5EF4-FFF2-40B4-BE49-F238E27FC236}">
                <a16:creationId xmlns:a16="http://schemas.microsoft.com/office/drawing/2014/main" id="{4F36A7A5-4063-4D46-8565-14B3267E70CB}"/>
              </a:ext>
            </a:extLst>
          </p:cNvPr>
          <p:cNvSpPr/>
          <p:nvPr/>
        </p:nvSpPr>
        <p:spPr>
          <a:xfrm>
            <a:off x="7803717" y="2656080"/>
            <a:ext cx="984565" cy="707886"/>
          </a:xfrm>
          <a:prstGeom prst="rect">
            <a:avLst/>
          </a:prstGeom>
        </p:spPr>
        <p:txBody>
          <a:bodyPr wrap="none">
            <a:spAutoFit/>
          </a:bodyPr>
          <a:lstStyle/>
          <a:p>
            <a:pPr>
              <a:defRPr/>
            </a:pPr>
            <a:r>
              <a:rPr lang="en-US" altLang="ja-JP" sz="2000" dirty="0">
                <a:solidFill>
                  <a:srgbClr val="000000"/>
                </a:solidFill>
                <a:latin typeface="メイリオ"/>
              </a:rPr>
              <a:t>Mobile</a:t>
            </a:r>
          </a:p>
          <a:p>
            <a:pPr algn="ctr">
              <a:defRPr/>
            </a:pPr>
            <a:r>
              <a:rPr lang="en-US" altLang="ja-JP" sz="2000" dirty="0">
                <a:solidFill>
                  <a:srgbClr val="000000"/>
                </a:solidFill>
                <a:latin typeface="メイリオ"/>
              </a:rPr>
              <a:t>APP</a:t>
            </a:r>
          </a:p>
        </p:txBody>
      </p:sp>
      <p:sp>
        <p:nvSpPr>
          <p:cNvPr id="108" name="正方形/長方形 107">
            <a:extLst>
              <a:ext uri="{FF2B5EF4-FFF2-40B4-BE49-F238E27FC236}">
                <a16:creationId xmlns:a16="http://schemas.microsoft.com/office/drawing/2014/main" id="{6FFCB7B0-E004-4910-877D-725457BC4841}"/>
              </a:ext>
            </a:extLst>
          </p:cNvPr>
          <p:cNvSpPr/>
          <p:nvPr/>
        </p:nvSpPr>
        <p:spPr>
          <a:xfrm>
            <a:off x="522492" y="2656080"/>
            <a:ext cx="680571" cy="461665"/>
          </a:xfrm>
          <a:prstGeom prst="rect">
            <a:avLst/>
          </a:prstGeom>
        </p:spPr>
        <p:txBody>
          <a:bodyPr wrap="none">
            <a:spAutoFit/>
          </a:bodyPr>
          <a:lstStyle/>
          <a:p>
            <a:pPr algn="ctr">
              <a:defRPr/>
            </a:pPr>
            <a:r>
              <a:rPr lang="en-US" altLang="ja-JP" sz="2400" dirty="0">
                <a:solidFill>
                  <a:srgbClr val="000000"/>
                </a:solidFill>
                <a:latin typeface="メイリオ"/>
              </a:rPr>
              <a:t>IoT</a:t>
            </a:r>
          </a:p>
        </p:txBody>
      </p:sp>
      <p:sp>
        <p:nvSpPr>
          <p:cNvPr id="109" name="正方形/長方形 108">
            <a:extLst>
              <a:ext uri="{FF2B5EF4-FFF2-40B4-BE49-F238E27FC236}">
                <a16:creationId xmlns:a16="http://schemas.microsoft.com/office/drawing/2014/main" id="{80C3E616-3294-4E11-9F0E-F03C20A98996}"/>
              </a:ext>
            </a:extLst>
          </p:cNvPr>
          <p:cNvSpPr/>
          <p:nvPr/>
        </p:nvSpPr>
        <p:spPr>
          <a:xfrm>
            <a:off x="464986" y="1418670"/>
            <a:ext cx="772969" cy="461665"/>
          </a:xfrm>
          <a:prstGeom prst="rect">
            <a:avLst/>
          </a:prstGeom>
        </p:spPr>
        <p:txBody>
          <a:bodyPr wrap="none">
            <a:spAutoFit/>
          </a:bodyPr>
          <a:lstStyle/>
          <a:p>
            <a:pPr algn="ctr">
              <a:defRPr/>
            </a:pPr>
            <a:r>
              <a:rPr lang="en-US" altLang="ja-JP" sz="2400" dirty="0" err="1">
                <a:solidFill>
                  <a:srgbClr val="000000"/>
                </a:solidFill>
                <a:latin typeface="メイリオ"/>
              </a:rPr>
              <a:t>SoR</a:t>
            </a:r>
            <a:endParaRPr lang="en-US" altLang="ja-JP" sz="2400" dirty="0">
              <a:solidFill>
                <a:srgbClr val="000000"/>
              </a:solidFill>
              <a:latin typeface="メイリオ"/>
            </a:endParaRPr>
          </a:p>
        </p:txBody>
      </p:sp>
      <p:sp>
        <p:nvSpPr>
          <p:cNvPr id="111" name="正方形/長方形 110">
            <a:extLst>
              <a:ext uri="{FF2B5EF4-FFF2-40B4-BE49-F238E27FC236}">
                <a16:creationId xmlns:a16="http://schemas.microsoft.com/office/drawing/2014/main" id="{5A1C5A95-5B20-4F2E-9F6B-1B2C588C9798}"/>
              </a:ext>
            </a:extLst>
          </p:cNvPr>
          <p:cNvSpPr/>
          <p:nvPr/>
        </p:nvSpPr>
        <p:spPr>
          <a:xfrm>
            <a:off x="343577" y="3951721"/>
            <a:ext cx="1053494" cy="461665"/>
          </a:xfrm>
          <a:prstGeom prst="rect">
            <a:avLst/>
          </a:prstGeom>
        </p:spPr>
        <p:txBody>
          <a:bodyPr wrap="none">
            <a:spAutoFit/>
          </a:bodyPr>
          <a:lstStyle/>
          <a:p>
            <a:pPr algn="ctr">
              <a:defRPr/>
            </a:pPr>
            <a:r>
              <a:rPr lang="en-US" altLang="ja-JP" sz="2400" dirty="0">
                <a:solidFill>
                  <a:srgbClr val="000000"/>
                </a:solidFill>
                <a:latin typeface="メイリオ"/>
              </a:rPr>
              <a:t>Social</a:t>
            </a:r>
          </a:p>
        </p:txBody>
      </p:sp>
      <p:sp>
        <p:nvSpPr>
          <p:cNvPr id="112" name="正方形/長方形 111">
            <a:extLst>
              <a:ext uri="{FF2B5EF4-FFF2-40B4-BE49-F238E27FC236}">
                <a16:creationId xmlns:a16="http://schemas.microsoft.com/office/drawing/2014/main" id="{44455F4B-EA70-4C6F-A160-55863F988116}"/>
              </a:ext>
            </a:extLst>
          </p:cNvPr>
          <p:cNvSpPr/>
          <p:nvPr/>
        </p:nvSpPr>
        <p:spPr>
          <a:xfrm>
            <a:off x="7722005" y="1404696"/>
            <a:ext cx="1199367" cy="707886"/>
          </a:xfrm>
          <a:prstGeom prst="rect">
            <a:avLst/>
          </a:prstGeom>
        </p:spPr>
        <p:txBody>
          <a:bodyPr wrap="none">
            <a:spAutoFit/>
          </a:bodyPr>
          <a:lstStyle/>
          <a:p>
            <a:pPr>
              <a:defRPr/>
            </a:pPr>
            <a:r>
              <a:rPr lang="en-US" altLang="ja-JP" sz="2000" dirty="0">
                <a:solidFill>
                  <a:srgbClr val="000000"/>
                </a:solidFill>
                <a:latin typeface="メイリオ"/>
              </a:rPr>
              <a:t>Desktop</a:t>
            </a:r>
          </a:p>
          <a:p>
            <a:pPr algn="ctr">
              <a:defRPr/>
            </a:pPr>
            <a:r>
              <a:rPr lang="en-US" altLang="ja-JP" sz="2000" dirty="0">
                <a:solidFill>
                  <a:srgbClr val="000000"/>
                </a:solidFill>
                <a:latin typeface="メイリオ"/>
              </a:rPr>
              <a:t>APP</a:t>
            </a:r>
          </a:p>
        </p:txBody>
      </p:sp>
      <p:sp>
        <p:nvSpPr>
          <p:cNvPr id="113" name="正方形/長方形 112">
            <a:extLst>
              <a:ext uri="{FF2B5EF4-FFF2-40B4-BE49-F238E27FC236}">
                <a16:creationId xmlns:a16="http://schemas.microsoft.com/office/drawing/2014/main" id="{AFCA2636-8B22-49B4-BFC5-446E060CD1EE}"/>
              </a:ext>
            </a:extLst>
          </p:cNvPr>
          <p:cNvSpPr/>
          <p:nvPr/>
        </p:nvSpPr>
        <p:spPr>
          <a:xfrm>
            <a:off x="7684608" y="3970865"/>
            <a:ext cx="1210588" cy="707886"/>
          </a:xfrm>
          <a:prstGeom prst="rect">
            <a:avLst/>
          </a:prstGeom>
        </p:spPr>
        <p:txBody>
          <a:bodyPr wrap="none">
            <a:spAutoFit/>
          </a:bodyPr>
          <a:lstStyle/>
          <a:p>
            <a:pPr algn="ctr">
              <a:defRPr/>
            </a:pPr>
            <a:r>
              <a:rPr lang="en-US" altLang="ja-JP" sz="2000" dirty="0">
                <a:solidFill>
                  <a:srgbClr val="000000"/>
                </a:solidFill>
                <a:latin typeface="メイリオ"/>
              </a:rPr>
              <a:t>Web</a:t>
            </a:r>
          </a:p>
          <a:p>
            <a:pPr algn="ctr">
              <a:defRPr/>
            </a:pPr>
            <a:r>
              <a:rPr lang="en-US" altLang="ja-JP" sz="2000" dirty="0">
                <a:solidFill>
                  <a:srgbClr val="000000"/>
                </a:solidFill>
                <a:latin typeface="メイリオ"/>
              </a:rPr>
              <a:t>Browser</a:t>
            </a:r>
            <a:endParaRPr lang="ja-JP" altLang="en-US" sz="2000" dirty="0">
              <a:solidFill>
                <a:srgbClr val="000000"/>
              </a:solidFill>
              <a:latin typeface="メイリオ"/>
            </a:endParaRPr>
          </a:p>
        </p:txBody>
      </p:sp>
      <p:sp>
        <p:nvSpPr>
          <p:cNvPr id="114" name="正方形/長方形 113">
            <a:extLst>
              <a:ext uri="{FF2B5EF4-FFF2-40B4-BE49-F238E27FC236}">
                <a16:creationId xmlns:a16="http://schemas.microsoft.com/office/drawing/2014/main" id="{5C90E72B-99BE-40A9-8216-AE1298240CBF}"/>
              </a:ext>
            </a:extLst>
          </p:cNvPr>
          <p:cNvSpPr/>
          <p:nvPr/>
        </p:nvSpPr>
        <p:spPr bwMode="auto">
          <a:xfrm>
            <a:off x="252982" y="424750"/>
            <a:ext cx="1476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srgbClr val="FFFFFF"/>
                </a:solidFill>
                <a:effectLst/>
                <a:uLnTx/>
                <a:uFillTx/>
                <a:latin typeface="メイリオ"/>
              </a:rPr>
              <a:t>Data</a:t>
            </a:r>
            <a:r>
              <a:rPr kumimoji="0" lang="ja-JP" altLang="en-US" b="0" i="0" u="none" strike="noStrike" kern="0" cap="none" spc="0" normalizeH="0" baseline="0" noProof="0" dirty="0">
                <a:ln>
                  <a:noFill/>
                </a:ln>
                <a:solidFill>
                  <a:srgbClr val="FFFFFF"/>
                </a:solidFill>
                <a:effectLst/>
                <a:uLnTx/>
                <a:uFillTx/>
                <a:latin typeface="メイリオ"/>
              </a:rPr>
              <a:t> </a:t>
            </a:r>
            <a:r>
              <a:rPr kumimoji="0" lang="en-US" altLang="ja-JP" b="0" i="0" u="none" strike="noStrike" kern="0" cap="none" spc="0" normalizeH="0" baseline="0" noProof="0" dirty="0">
                <a:ln>
                  <a:noFill/>
                </a:ln>
                <a:solidFill>
                  <a:srgbClr val="FFFFFF"/>
                </a:solidFill>
                <a:effectLst/>
                <a:uLnTx/>
                <a:uFillTx/>
                <a:latin typeface="メイリオ"/>
              </a:rPr>
              <a:t>Source</a:t>
            </a:r>
          </a:p>
        </p:txBody>
      </p:sp>
      <p:sp>
        <p:nvSpPr>
          <p:cNvPr id="115" name="正方形/長方形 114">
            <a:extLst>
              <a:ext uri="{FF2B5EF4-FFF2-40B4-BE49-F238E27FC236}">
                <a16:creationId xmlns:a16="http://schemas.microsoft.com/office/drawing/2014/main" id="{8ACFA7D0-43DC-473A-A4D5-F607F20FFF2D}"/>
              </a:ext>
            </a:extLst>
          </p:cNvPr>
          <p:cNvSpPr/>
          <p:nvPr/>
        </p:nvSpPr>
        <p:spPr bwMode="auto">
          <a:xfrm>
            <a:off x="7648977" y="423978"/>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Consumer</a:t>
            </a:r>
          </a:p>
        </p:txBody>
      </p:sp>
      <p:sp>
        <p:nvSpPr>
          <p:cNvPr id="116" name="正方形/長方形 115">
            <a:extLst>
              <a:ext uri="{FF2B5EF4-FFF2-40B4-BE49-F238E27FC236}">
                <a16:creationId xmlns:a16="http://schemas.microsoft.com/office/drawing/2014/main" id="{5C03F2FD-1FCE-426F-9B43-8D87694E52E1}"/>
              </a:ext>
            </a:extLst>
          </p:cNvPr>
          <p:cNvSpPr/>
          <p:nvPr/>
        </p:nvSpPr>
        <p:spPr bwMode="auto">
          <a:xfrm>
            <a:off x="6128515" y="424901"/>
            <a:ext cx="1440000" cy="396000"/>
          </a:xfrm>
          <a:prstGeom prst="rect">
            <a:avLst/>
          </a:prstGeom>
          <a:solidFill>
            <a:srgbClr val="002B62">
              <a:lumMod val="50000"/>
              <a:lumOff val="5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Publish</a:t>
            </a:r>
          </a:p>
        </p:txBody>
      </p:sp>
      <p:sp>
        <p:nvSpPr>
          <p:cNvPr id="118" name="正方形/長方形 117">
            <a:extLst>
              <a:ext uri="{FF2B5EF4-FFF2-40B4-BE49-F238E27FC236}">
                <a16:creationId xmlns:a16="http://schemas.microsoft.com/office/drawing/2014/main" id="{DE73FCAA-CDB7-4E58-BD3F-144D8CC0080E}"/>
              </a:ext>
            </a:extLst>
          </p:cNvPr>
          <p:cNvSpPr/>
          <p:nvPr/>
        </p:nvSpPr>
        <p:spPr bwMode="auto">
          <a:xfrm>
            <a:off x="4489120" y="414018"/>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Predict</a:t>
            </a:r>
          </a:p>
        </p:txBody>
      </p:sp>
      <p:sp>
        <p:nvSpPr>
          <p:cNvPr id="119" name="正方形/長方形 118">
            <a:extLst>
              <a:ext uri="{FF2B5EF4-FFF2-40B4-BE49-F238E27FC236}">
                <a16:creationId xmlns:a16="http://schemas.microsoft.com/office/drawing/2014/main" id="{4B83ACE9-B4E0-4FDC-B2B4-B354D4E9E70C}"/>
              </a:ext>
            </a:extLst>
          </p:cNvPr>
          <p:cNvSpPr/>
          <p:nvPr/>
        </p:nvSpPr>
        <p:spPr>
          <a:xfrm>
            <a:off x="1723687" y="1757026"/>
            <a:ext cx="739049" cy="461665"/>
          </a:xfrm>
          <a:prstGeom prst="rect">
            <a:avLst/>
          </a:prstGeom>
        </p:spPr>
        <p:txBody>
          <a:bodyPr wrap="none">
            <a:spAutoFit/>
          </a:bodyPr>
          <a:lstStyle/>
          <a:p>
            <a:pPr algn="ctr">
              <a:defRPr/>
            </a:pPr>
            <a:r>
              <a:rPr lang="en-US" altLang="ja-JP" sz="2400" dirty="0">
                <a:solidFill>
                  <a:srgbClr val="000000"/>
                </a:solidFill>
                <a:latin typeface="メイリオ"/>
              </a:rPr>
              <a:t>ETL</a:t>
            </a:r>
          </a:p>
        </p:txBody>
      </p:sp>
      <p:sp>
        <p:nvSpPr>
          <p:cNvPr id="120" name="正方形/長方形 119">
            <a:extLst>
              <a:ext uri="{FF2B5EF4-FFF2-40B4-BE49-F238E27FC236}">
                <a16:creationId xmlns:a16="http://schemas.microsoft.com/office/drawing/2014/main" id="{7D3D7B5B-89B9-460D-A09E-6C45958AD735}"/>
              </a:ext>
            </a:extLst>
          </p:cNvPr>
          <p:cNvSpPr/>
          <p:nvPr/>
        </p:nvSpPr>
        <p:spPr>
          <a:xfrm>
            <a:off x="2433162" y="526743"/>
            <a:ext cx="1743298" cy="461665"/>
          </a:xfrm>
          <a:prstGeom prst="rect">
            <a:avLst/>
          </a:prstGeom>
        </p:spPr>
        <p:txBody>
          <a:bodyPr wrap="none">
            <a:spAutoFit/>
          </a:bodyPr>
          <a:lstStyle/>
          <a:p>
            <a:pPr algn="ctr">
              <a:defRPr/>
            </a:pPr>
            <a:r>
              <a:rPr lang="en-US" altLang="ja-JP" sz="2400" dirty="0">
                <a:solidFill>
                  <a:srgbClr val="000000"/>
                </a:solidFill>
                <a:latin typeface="メイリオ"/>
              </a:rPr>
              <a:t>DWH</a:t>
            </a:r>
            <a:r>
              <a:rPr lang="ja-JP" altLang="en-US" sz="2400" dirty="0">
                <a:solidFill>
                  <a:srgbClr val="000000"/>
                </a:solidFill>
                <a:latin typeface="メイリオ"/>
              </a:rPr>
              <a:t>／</a:t>
            </a:r>
            <a:r>
              <a:rPr lang="en-US" altLang="ja-JP" sz="2400" dirty="0">
                <a:solidFill>
                  <a:srgbClr val="000000"/>
                </a:solidFill>
                <a:latin typeface="メイリオ"/>
              </a:rPr>
              <a:t>DM</a:t>
            </a:r>
          </a:p>
        </p:txBody>
      </p:sp>
      <p:sp>
        <p:nvSpPr>
          <p:cNvPr id="122" name="正方形/長方形 121">
            <a:extLst>
              <a:ext uri="{FF2B5EF4-FFF2-40B4-BE49-F238E27FC236}">
                <a16:creationId xmlns:a16="http://schemas.microsoft.com/office/drawing/2014/main" id="{79BE4445-D783-405C-9D20-AB557D3048D6}"/>
              </a:ext>
            </a:extLst>
          </p:cNvPr>
          <p:cNvSpPr/>
          <p:nvPr/>
        </p:nvSpPr>
        <p:spPr>
          <a:xfrm>
            <a:off x="6016004" y="2404903"/>
            <a:ext cx="1185068" cy="461665"/>
          </a:xfrm>
          <a:prstGeom prst="rect">
            <a:avLst/>
          </a:prstGeom>
        </p:spPr>
        <p:txBody>
          <a:bodyPr wrap="none">
            <a:spAutoFit/>
          </a:bodyPr>
          <a:lstStyle/>
          <a:p>
            <a:pPr algn="ctr">
              <a:defRPr/>
            </a:pPr>
            <a:r>
              <a:rPr lang="en-US" altLang="ja-JP" sz="2400" dirty="0">
                <a:solidFill>
                  <a:srgbClr val="000000"/>
                </a:solidFill>
                <a:latin typeface="メイリオ"/>
              </a:rPr>
              <a:t>Report</a:t>
            </a:r>
          </a:p>
        </p:txBody>
      </p:sp>
      <p:sp>
        <p:nvSpPr>
          <p:cNvPr id="123" name="正方形/長方形 122">
            <a:extLst>
              <a:ext uri="{FF2B5EF4-FFF2-40B4-BE49-F238E27FC236}">
                <a16:creationId xmlns:a16="http://schemas.microsoft.com/office/drawing/2014/main" id="{F964582F-E3B6-473A-8252-0CDEE7F5A4C2}"/>
              </a:ext>
            </a:extLst>
          </p:cNvPr>
          <p:cNvSpPr/>
          <p:nvPr/>
        </p:nvSpPr>
        <p:spPr>
          <a:xfrm>
            <a:off x="6017438" y="1355526"/>
            <a:ext cx="699230" cy="461665"/>
          </a:xfrm>
          <a:prstGeom prst="rect">
            <a:avLst/>
          </a:prstGeom>
        </p:spPr>
        <p:txBody>
          <a:bodyPr wrap="none">
            <a:spAutoFit/>
          </a:bodyPr>
          <a:lstStyle/>
          <a:p>
            <a:pPr algn="ctr">
              <a:defRPr/>
            </a:pPr>
            <a:r>
              <a:rPr lang="en-US" altLang="ja-JP" sz="2400" dirty="0">
                <a:solidFill>
                  <a:srgbClr val="000000"/>
                </a:solidFill>
                <a:latin typeface="メイリオ"/>
              </a:rPr>
              <a:t>API</a:t>
            </a:r>
          </a:p>
        </p:txBody>
      </p:sp>
      <p:sp>
        <p:nvSpPr>
          <p:cNvPr id="124" name="正方形/長方形 123">
            <a:extLst>
              <a:ext uri="{FF2B5EF4-FFF2-40B4-BE49-F238E27FC236}">
                <a16:creationId xmlns:a16="http://schemas.microsoft.com/office/drawing/2014/main" id="{168092EF-5794-43F3-AF09-C988C8E20AC0}"/>
              </a:ext>
            </a:extLst>
          </p:cNvPr>
          <p:cNvSpPr/>
          <p:nvPr/>
        </p:nvSpPr>
        <p:spPr>
          <a:xfrm>
            <a:off x="6046655" y="3908417"/>
            <a:ext cx="514886" cy="461665"/>
          </a:xfrm>
          <a:prstGeom prst="rect">
            <a:avLst/>
          </a:prstGeom>
        </p:spPr>
        <p:txBody>
          <a:bodyPr wrap="none">
            <a:spAutoFit/>
          </a:bodyPr>
          <a:lstStyle/>
          <a:p>
            <a:pPr algn="ctr">
              <a:defRPr/>
            </a:pPr>
            <a:r>
              <a:rPr lang="en-US" altLang="ja-JP" sz="2400" dirty="0">
                <a:solidFill>
                  <a:srgbClr val="000000"/>
                </a:solidFill>
                <a:latin typeface="メイリオ"/>
              </a:rPr>
              <a:t>BI</a:t>
            </a:r>
          </a:p>
        </p:txBody>
      </p:sp>
      <p:graphicFrame>
        <p:nvGraphicFramePr>
          <p:cNvPr id="126" name="図表 125">
            <a:extLst>
              <a:ext uri="{FF2B5EF4-FFF2-40B4-BE49-F238E27FC236}">
                <a16:creationId xmlns:a16="http://schemas.microsoft.com/office/drawing/2014/main" id="{B8AEE609-3AD4-44DE-8701-B9034A62DFCA}"/>
              </a:ext>
            </a:extLst>
          </p:cNvPr>
          <p:cNvGraphicFramePr/>
          <p:nvPr>
            <p:extLst/>
          </p:nvPr>
        </p:nvGraphicFramePr>
        <p:xfrm>
          <a:off x="2535130" y="2659915"/>
          <a:ext cx="3449105" cy="2452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7" name="正方形/長方形 126">
            <a:extLst>
              <a:ext uri="{FF2B5EF4-FFF2-40B4-BE49-F238E27FC236}">
                <a16:creationId xmlns:a16="http://schemas.microsoft.com/office/drawing/2014/main" id="{DB8395AF-2D24-443E-B977-EDDF2CAEA735}"/>
              </a:ext>
            </a:extLst>
          </p:cNvPr>
          <p:cNvSpPr/>
          <p:nvPr/>
        </p:nvSpPr>
        <p:spPr bwMode="auto">
          <a:xfrm>
            <a:off x="3537173" y="2351167"/>
            <a:ext cx="1440000" cy="396000"/>
          </a:xfrm>
          <a:prstGeom prst="rect">
            <a:avLst/>
          </a:prstGeom>
          <a:solidFill>
            <a:schemeClr val="accent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AI</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Train</a:t>
            </a:r>
          </a:p>
        </p:txBody>
      </p:sp>
      <p:grpSp>
        <p:nvGrpSpPr>
          <p:cNvPr id="128" name="グループ化 127">
            <a:extLst>
              <a:ext uri="{FF2B5EF4-FFF2-40B4-BE49-F238E27FC236}">
                <a16:creationId xmlns:a16="http://schemas.microsoft.com/office/drawing/2014/main" id="{A2BC742F-EC77-4271-A844-A99F76FA1C1E}"/>
              </a:ext>
            </a:extLst>
          </p:cNvPr>
          <p:cNvGrpSpPr/>
          <p:nvPr/>
        </p:nvGrpSpPr>
        <p:grpSpPr>
          <a:xfrm>
            <a:off x="3783050" y="3189390"/>
            <a:ext cx="990977" cy="1040545"/>
            <a:chOff x="3800634" y="2855287"/>
            <a:chExt cx="990977" cy="1040545"/>
          </a:xfrm>
        </p:grpSpPr>
        <p:sp>
          <p:nvSpPr>
            <p:cNvPr id="129" name="円/楕円 130">
              <a:extLst>
                <a:ext uri="{FF2B5EF4-FFF2-40B4-BE49-F238E27FC236}">
                  <a16:creationId xmlns:a16="http://schemas.microsoft.com/office/drawing/2014/main" id="{56F57A57-1890-4AFF-AD85-DF85E50751F8}"/>
                </a:ext>
              </a:extLst>
            </p:cNvPr>
            <p:cNvSpPr/>
            <p:nvPr/>
          </p:nvSpPr>
          <p:spPr bwMode="auto">
            <a:xfrm>
              <a:off x="3816085" y="3155417"/>
              <a:ext cx="953548" cy="340837"/>
            </a:xfrm>
            <a:prstGeom prst="ellipse">
              <a:avLst/>
            </a:prstGeom>
            <a:solidFill>
              <a:srgbClr val="00FF00"/>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400" b="1" i="0" u="none" strike="noStrike" kern="0" cap="none" spc="0" normalizeH="0" baseline="0" noProof="0">
                <a:ln>
                  <a:noFill/>
                </a:ln>
                <a:solidFill>
                  <a:srgbClr val="000000"/>
                </a:solidFill>
                <a:effectLst/>
                <a:uLnTx/>
                <a:uFillTx/>
                <a:latin typeface="メイリオ"/>
              </a:endParaRPr>
            </a:p>
          </p:txBody>
        </p:sp>
        <p:grpSp>
          <p:nvGrpSpPr>
            <p:cNvPr id="130" name="グループ化 129">
              <a:extLst>
                <a:ext uri="{FF2B5EF4-FFF2-40B4-BE49-F238E27FC236}">
                  <a16:creationId xmlns:a16="http://schemas.microsoft.com/office/drawing/2014/main" id="{8CFB8448-145E-4B71-AE2F-863148C087CD}"/>
                </a:ext>
              </a:extLst>
            </p:cNvPr>
            <p:cNvGrpSpPr>
              <a:grpSpLocks noChangeAspect="1"/>
            </p:cNvGrpSpPr>
            <p:nvPr/>
          </p:nvGrpSpPr>
          <p:grpSpPr>
            <a:xfrm>
              <a:off x="4010843" y="2855287"/>
              <a:ext cx="575769" cy="576876"/>
              <a:chOff x="-1912938" y="1382713"/>
              <a:chExt cx="1651000" cy="1654175"/>
            </a:xfrm>
          </p:grpSpPr>
          <p:sp>
            <p:nvSpPr>
              <p:cNvPr id="132" name="Freeform 24">
                <a:extLst>
                  <a:ext uri="{FF2B5EF4-FFF2-40B4-BE49-F238E27FC236}">
                    <a16:creationId xmlns:a16="http://schemas.microsoft.com/office/drawing/2014/main" id="{717CCD07-6B69-4135-88EE-3513D99A7206}"/>
                  </a:ext>
                </a:extLst>
              </p:cNvPr>
              <p:cNvSpPr>
                <a:spLocks noChangeAspect="1"/>
              </p:cNvSpPr>
              <p:nvPr/>
            </p:nvSpPr>
            <p:spPr bwMode="auto">
              <a:xfrm>
                <a:off x="-1912938" y="1382713"/>
                <a:ext cx="1651000" cy="1654175"/>
              </a:xfrm>
              <a:custGeom>
                <a:avLst/>
                <a:gdLst>
                  <a:gd name="T0" fmla="*/ 416 w 437"/>
                  <a:gd name="T1" fmla="*/ 33 h 438"/>
                  <a:gd name="T2" fmla="*/ 386 w 437"/>
                  <a:gd name="T3" fmla="*/ 0 h 438"/>
                  <a:gd name="T4" fmla="*/ 357 w 437"/>
                  <a:gd name="T5" fmla="*/ 0 h 438"/>
                  <a:gd name="T6" fmla="*/ 328 w 437"/>
                  <a:gd name="T7" fmla="*/ 0 h 438"/>
                  <a:gd name="T8" fmla="*/ 298 w 437"/>
                  <a:gd name="T9" fmla="*/ 0 h 438"/>
                  <a:gd name="T10" fmla="*/ 269 w 437"/>
                  <a:gd name="T11" fmla="*/ 0 h 438"/>
                  <a:gd name="T12" fmla="*/ 240 w 437"/>
                  <a:gd name="T13" fmla="*/ 0 h 438"/>
                  <a:gd name="T14" fmla="*/ 211 w 437"/>
                  <a:gd name="T15" fmla="*/ 0 h 438"/>
                  <a:gd name="T16" fmla="*/ 181 w 437"/>
                  <a:gd name="T17" fmla="*/ 0 h 438"/>
                  <a:gd name="T18" fmla="*/ 152 w 437"/>
                  <a:gd name="T19" fmla="*/ 0 h 438"/>
                  <a:gd name="T20" fmla="*/ 123 w 437"/>
                  <a:gd name="T21" fmla="*/ 0 h 438"/>
                  <a:gd name="T22" fmla="*/ 94 w 437"/>
                  <a:gd name="T23" fmla="*/ 0 h 438"/>
                  <a:gd name="T24" fmla="*/ 64 w 437"/>
                  <a:gd name="T25" fmla="*/ 0 h 438"/>
                  <a:gd name="T26" fmla="*/ 35 w 437"/>
                  <a:gd name="T27" fmla="*/ 0 h 438"/>
                  <a:gd name="T28" fmla="*/ 20 w 437"/>
                  <a:gd name="T29" fmla="*/ 36 h 438"/>
                  <a:gd name="T30" fmla="*/ 20 w 437"/>
                  <a:gd name="T31" fmla="*/ 66 h 438"/>
                  <a:gd name="T32" fmla="*/ 20 w 437"/>
                  <a:gd name="T33" fmla="*/ 95 h 438"/>
                  <a:gd name="T34" fmla="*/ 20 w 437"/>
                  <a:gd name="T35" fmla="*/ 124 h 438"/>
                  <a:gd name="T36" fmla="*/ 20 w 437"/>
                  <a:gd name="T37" fmla="*/ 153 h 438"/>
                  <a:gd name="T38" fmla="*/ 20 w 437"/>
                  <a:gd name="T39" fmla="*/ 183 h 438"/>
                  <a:gd name="T40" fmla="*/ 20 w 437"/>
                  <a:gd name="T41" fmla="*/ 212 h 438"/>
                  <a:gd name="T42" fmla="*/ 20 w 437"/>
                  <a:gd name="T43" fmla="*/ 241 h 438"/>
                  <a:gd name="T44" fmla="*/ 20 w 437"/>
                  <a:gd name="T45" fmla="*/ 270 h 438"/>
                  <a:gd name="T46" fmla="*/ 20 w 437"/>
                  <a:gd name="T47" fmla="*/ 300 h 438"/>
                  <a:gd name="T48" fmla="*/ 20 w 437"/>
                  <a:gd name="T49" fmla="*/ 329 h 438"/>
                  <a:gd name="T50" fmla="*/ 20 w 437"/>
                  <a:gd name="T51" fmla="*/ 358 h 438"/>
                  <a:gd name="T52" fmla="*/ 20 w 437"/>
                  <a:gd name="T53" fmla="*/ 387 h 438"/>
                  <a:gd name="T54" fmla="*/ 20 w 437"/>
                  <a:gd name="T55" fmla="*/ 405 h 438"/>
                  <a:gd name="T56" fmla="*/ 50 w 437"/>
                  <a:gd name="T57" fmla="*/ 438 h 438"/>
                  <a:gd name="T58" fmla="*/ 79 w 437"/>
                  <a:gd name="T59" fmla="*/ 438 h 438"/>
                  <a:gd name="T60" fmla="*/ 108 w 437"/>
                  <a:gd name="T61" fmla="*/ 438 h 438"/>
                  <a:gd name="T62" fmla="*/ 137 w 437"/>
                  <a:gd name="T63" fmla="*/ 438 h 438"/>
                  <a:gd name="T64" fmla="*/ 167 w 437"/>
                  <a:gd name="T65" fmla="*/ 438 h 438"/>
                  <a:gd name="T66" fmla="*/ 196 w 437"/>
                  <a:gd name="T67" fmla="*/ 438 h 438"/>
                  <a:gd name="T68" fmla="*/ 225 w 437"/>
                  <a:gd name="T69" fmla="*/ 438 h 438"/>
                  <a:gd name="T70" fmla="*/ 254 w 437"/>
                  <a:gd name="T71" fmla="*/ 438 h 438"/>
                  <a:gd name="T72" fmla="*/ 284 w 437"/>
                  <a:gd name="T73" fmla="*/ 438 h 438"/>
                  <a:gd name="T74" fmla="*/ 313 w 437"/>
                  <a:gd name="T75" fmla="*/ 438 h 438"/>
                  <a:gd name="T76" fmla="*/ 342 w 437"/>
                  <a:gd name="T77" fmla="*/ 438 h 438"/>
                  <a:gd name="T78" fmla="*/ 371 w 437"/>
                  <a:gd name="T79" fmla="*/ 438 h 438"/>
                  <a:gd name="T80" fmla="*/ 401 w 437"/>
                  <a:gd name="T81" fmla="*/ 438 h 438"/>
                  <a:gd name="T82" fmla="*/ 416 w 437"/>
                  <a:gd name="T83" fmla="*/ 402 h 438"/>
                  <a:gd name="T84" fmla="*/ 416 w 437"/>
                  <a:gd name="T85" fmla="*/ 372 h 438"/>
                  <a:gd name="T86" fmla="*/ 416 w 437"/>
                  <a:gd name="T87" fmla="*/ 343 h 438"/>
                  <a:gd name="T88" fmla="*/ 416 w 437"/>
                  <a:gd name="T89" fmla="*/ 314 h 438"/>
                  <a:gd name="T90" fmla="*/ 416 w 437"/>
                  <a:gd name="T91" fmla="*/ 285 h 438"/>
                  <a:gd name="T92" fmla="*/ 416 w 437"/>
                  <a:gd name="T93" fmla="*/ 255 h 438"/>
                  <a:gd name="T94" fmla="*/ 416 w 437"/>
                  <a:gd name="T95" fmla="*/ 226 h 438"/>
                  <a:gd name="T96" fmla="*/ 416 w 437"/>
                  <a:gd name="T97" fmla="*/ 197 h 438"/>
                  <a:gd name="T98" fmla="*/ 416 w 437"/>
                  <a:gd name="T99" fmla="*/ 168 h 438"/>
                  <a:gd name="T100" fmla="*/ 416 w 437"/>
                  <a:gd name="T101" fmla="*/ 138 h 438"/>
                  <a:gd name="T102" fmla="*/ 416 w 437"/>
                  <a:gd name="T103" fmla="*/ 109 h 438"/>
                  <a:gd name="T104" fmla="*/ 416 w 437"/>
                  <a:gd name="T105" fmla="*/ 80 h 438"/>
                  <a:gd name="T106" fmla="*/ 416 w 437"/>
                  <a:gd name="T107" fmla="*/ 5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7" h="438">
                    <a:moveTo>
                      <a:pt x="437" y="51"/>
                    </a:moveTo>
                    <a:cubicBezTo>
                      <a:pt x="437" y="36"/>
                      <a:pt x="437" y="36"/>
                      <a:pt x="437" y="36"/>
                    </a:cubicBezTo>
                    <a:cubicBezTo>
                      <a:pt x="416" y="36"/>
                      <a:pt x="416" y="36"/>
                      <a:pt x="416" y="36"/>
                    </a:cubicBezTo>
                    <a:cubicBezTo>
                      <a:pt x="416" y="33"/>
                      <a:pt x="416" y="33"/>
                      <a:pt x="416" y="33"/>
                    </a:cubicBezTo>
                    <a:cubicBezTo>
                      <a:pt x="416" y="26"/>
                      <a:pt x="411" y="21"/>
                      <a:pt x="404" y="21"/>
                    </a:cubicBezTo>
                    <a:cubicBezTo>
                      <a:pt x="401" y="21"/>
                      <a:pt x="401" y="21"/>
                      <a:pt x="401" y="21"/>
                    </a:cubicBezTo>
                    <a:cubicBezTo>
                      <a:pt x="401" y="0"/>
                      <a:pt x="401" y="0"/>
                      <a:pt x="401" y="0"/>
                    </a:cubicBezTo>
                    <a:cubicBezTo>
                      <a:pt x="386" y="0"/>
                      <a:pt x="386" y="0"/>
                      <a:pt x="386" y="0"/>
                    </a:cubicBezTo>
                    <a:cubicBezTo>
                      <a:pt x="386" y="21"/>
                      <a:pt x="386" y="21"/>
                      <a:pt x="386" y="21"/>
                    </a:cubicBezTo>
                    <a:cubicBezTo>
                      <a:pt x="371" y="21"/>
                      <a:pt x="371" y="21"/>
                      <a:pt x="371" y="21"/>
                    </a:cubicBezTo>
                    <a:cubicBezTo>
                      <a:pt x="371" y="0"/>
                      <a:pt x="371" y="0"/>
                      <a:pt x="371" y="0"/>
                    </a:cubicBezTo>
                    <a:cubicBezTo>
                      <a:pt x="357" y="0"/>
                      <a:pt x="357" y="0"/>
                      <a:pt x="357" y="0"/>
                    </a:cubicBezTo>
                    <a:cubicBezTo>
                      <a:pt x="357" y="21"/>
                      <a:pt x="357" y="21"/>
                      <a:pt x="357" y="21"/>
                    </a:cubicBezTo>
                    <a:cubicBezTo>
                      <a:pt x="342" y="21"/>
                      <a:pt x="342" y="21"/>
                      <a:pt x="342" y="21"/>
                    </a:cubicBezTo>
                    <a:cubicBezTo>
                      <a:pt x="342" y="0"/>
                      <a:pt x="342" y="0"/>
                      <a:pt x="342" y="0"/>
                    </a:cubicBezTo>
                    <a:cubicBezTo>
                      <a:pt x="328" y="0"/>
                      <a:pt x="328" y="0"/>
                      <a:pt x="328" y="0"/>
                    </a:cubicBezTo>
                    <a:cubicBezTo>
                      <a:pt x="328" y="21"/>
                      <a:pt x="328" y="21"/>
                      <a:pt x="328" y="21"/>
                    </a:cubicBezTo>
                    <a:cubicBezTo>
                      <a:pt x="313" y="21"/>
                      <a:pt x="313" y="21"/>
                      <a:pt x="313" y="21"/>
                    </a:cubicBezTo>
                    <a:cubicBezTo>
                      <a:pt x="313" y="0"/>
                      <a:pt x="313" y="0"/>
                      <a:pt x="313" y="0"/>
                    </a:cubicBezTo>
                    <a:cubicBezTo>
                      <a:pt x="298" y="0"/>
                      <a:pt x="298" y="0"/>
                      <a:pt x="298" y="0"/>
                    </a:cubicBezTo>
                    <a:cubicBezTo>
                      <a:pt x="298" y="21"/>
                      <a:pt x="298" y="21"/>
                      <a:pt x="298" y="21"/>
                    </a:cubicBezTo>
                    <a:cubicBezTo>
                      <a:pt x="284" y="21"/>
                      <a:pt x="284" y="21"/>
                      <a:pt x="284" y="21"/>
                    </a:cubicBezTo>
                    <a:cubicBezTo>
                      <a:pt x="284" y="0"/>
                      <a:pt x="284" y="0"/>
                      <a:pt x="284" y="0"/>
                    </a:cubicBezTo>
                    <a:cubicBezTo>
                      <a:pt x="269" y="0"/>
                      <a:pt x="269" y="0"/>
                      <a:pt x="269" y="0"/>
                    </a:cubicBezTo>
                    <a:cubicBezTo>
                      <a:pt x="269" y="21"/>
                      <a:pt x="269" y="21"/>
                      <a:pt x="269" y="21"/>
                    </a:cubicBezTo>
                    <a:cubicBezTo>
                      <a:pt x="254" y="21"/>
                      <a:pt x="254" y="21"/>
                      <a:pt x="254" y="21"/>
                    </a:cubicBezTo>
                    <a:cubicBezTo>
                      <a:pt x="254" y="0"/>
                      <a:pt x="254" y="0"/>
                      <a:pt x="254" y="0"/>
                    </a:cubicBezTo>
                    <a:cubicBezTo>
                      <a:pt x="240" y="0"/>
                      <a:pt x="240" y="0"/>
                      <a:pt x="240" y="0"/>
                    </a:cubicBezTo>
                    <a:cubicBezTo>
                      <a:pt x="240" y="21"/>
                      <a:pt x="240" y="21"/>
                      <a:pt x="240" y="21"/>
                    </a:cubicBezTo>
                    <a:cubicBezTo>
                      <a:pt x="225" y="21"/>
                      <a:pt x="225" y="21"/>
                      <a:pt x="225" y="21"/>
                    </a:cubicBezTo>
                    <a:cubicBezTo>
                      <a:pt x="225" y="0"/>
                      <a:pt x="225" y="0"/>
                      <a:pt x="225" y="0"/>
                    </a:cubicBezTo>
                    <a:cubicBezTo>
                      <a:pt x="211" y="0"/>
                      <a:pt x="211" y="0"/>
                      <a:pt x="211" y="0"/>
                    </a:cubicBezTo>
                    <a:cubicBezTo>
                      <a:pt x="211" y="21"/>
                      <a:pt x="211" y="21"/>
                      <a:pt x="211" y="21"/>
                    </a:cubicBezTo>
                    <a:cubicBezTo>
                      <a:pt x="196" y="21"/>
                      <a:pt x="196" y="21"/>
                      <a:pt x="196" y="21"/>
                    </a:cubicBezTo>
                    <a:cubicBezTo>
                      <a:pt x="196" y="0"/>
                      <a:pt x="196" y="0"/>
                      <a:pt x="196" y="0"/>
                    </a:cubicBezTo>
                    <a:cubicBezTo>
                      <a:pt x="181" y="0"/>
                      <a:pt x="181" y="0"/>
                      <a:pt x="181" y="0"/>
                    </a:cubicBezTo>
                    <a:cubicBezTo>
                      <a:pt x="181" y="21"/>
                      <a:pt x="181" y="21"/>
                      <a:pt x="181" y="21"/>
                    </a:cubicBezTo>
                    <a:cubicBezTo>
                      <a:pt x="167" y="21"/>
                      <a:pt x="167" y="21"/>
                      <a:pt x="167" y="21"/>
                    </a:cubicBezTo>
                    <a:cubicBezTo>
                      <a:pt x="167" y="0"/>
                      <a:pt x="167" y="0"/>
                      <a:pt x="167" y="0"/>
                    </a:cubicBezTo>
                    <a:cubicBezTo>
                      <a:pt x="152" y="0"/>
                      <a:pt x="152" y="0"/>
                      <a:pt x="152" y="0"/>
                    </a:cubicBezTo>
                    <a:cubicBezTo>
                      <a:pt x="152" y="21"/>
                      <a:pt x="152" y="21"/>
                      <a:pt x="152" y="21"/>
                    </a:cubicBezTo>
                    <a:cubicBezTo>
                      <a:pt x="137" y="21"/>
                      <a:pt x="137" y="21"/>
                      <a:pt x="137" y="21"/>
                    </a:cubicBezTo>
                    <a:cubicBezTo>
                      <a:pt x="137" y="0"/>
                      <a:pt x="137" y="0"/>
                      <a:pt x="137" y="0"/>
                    </a:cubicBezTo>
                    <a:cubicBezTo>
                      <a:pt x="123" y="0"/>
                      <a:pt x="123" y="0"/>
                      <a:pt x="123" y="0"/>
                    </a:cubicBezTo>
                    <a:cubicBezTo>
                      <a:pt x="123" y="21"/>
                      <a:pt x="123" y="21"/>
                      <a:pt x="123" y="21"/>
                    </a:cubicBezTo>
                    <a:cubicBezTo>
                      <a:pt x="108" y="21"/>
                      <a:pt x="108" y="21"/>
                      <a:pt x="108" y="21"/>
                    </a:cubicBezTo>
                    <a:cubicBezTo>
                      <a:pt x="108" y="0"/>
                      <a:pt x="108" y="0"/>
                      <a:pt x="108" y="0"/>
                    </a:cubicBezTo>
                    <a:cubicBezTo>
                      <a:pt x="94" y="0"/>
                      <a:pt x="94" y="0"/>
                      <a:pt x="94" y="0"/>
                    </a:cubicBezTo>
                    <a:cubicBezTo>
                      <a:pt x="94" y="21"/>
                      <a:pt x="94" y="21"/>
                      <a:pt x="94" y="21"/>
                    </a:cubicBezTo>
                    <a:cubicBezTo>
                      <a:pt x="79" y="21"/>
                      <a:pt x="79" y="21"/>
                      <a:pt x="79" y="21"/>
                    </a:cubicBezTo>
                    <a:cubicBezTo>
                      <a:pt x="79" y="0"/>
                      <a:pt x="79" y="0"/>
                      <a:pt x="79" y="0"/>
                    </a:cubicBezTo>
                    <a:cubicBezTo>
                      <a:pt x="64" y="0"/>
                      <a:pt x="64" y="0"/>
                      <a:pt x="64" y="0"/>
                    </a:cubicBezTo>
                    <a:cubicBezTo>
                      <a:pt x="64" y="21"/>
                      <a:pt x="64" y="21"/>
                      <a:pt x="64" y="21"/>
                    </a:cubicBezTo>
                    <a:cubicBezTo>
                      <a:pt x="50" y="21"/>
                      <a:pt x="50" y="21"/>
                      <a:pt x="50" y="21"/>
                    </a:cubicBezTo>
                    <a:cubicBezTo>
                      <a:pt x="50" y="0"/>
                      <a:pt x="50" y="0"/>
                      <a:pt x="50" y="0"/>
                    </a:cubicBezTo>
                    <a:cubicBezTo>
                      <a:pt x="35" y="0"/>
                      <a:pt x="35" y="0"/>
                      <a:pt x="35" y="0"/>
                    </a:cubicBezTo>
                    <a:cubicBezTo>
                      <a:pt x="35" y="21"/>
                      <a:pt x="35" y="21"/>
                      <a:pt x="35" y="21"/>
                    </a:cubicBezTo>
                    <a:cubicBezTo>
                      <a:pt x="32" y="21"/>
                      <a:pt x="32" y="21"/>
                      <a:pt x="32" y="21"/>
                    </a:cubicBezTo>
                    <a:cubicBezTo>
                      <a:pt x="25" y="21"/>
                      <a:pt x="20" y="26"/>
                      <a:pt x="20" y="33"/>
                    </a:cubicBezTo>
                    <a:cubicBezTo>
                      <a:pt x="20" y="36"/>
                      <a:pt x="20" y="36"/>
                      <a:pt x="20" y="36"/>
                    </a:cubicBezTo>
                    <a:cubicBezTo>
                      <a:pt x="0" y="36"/>
                      <a:pt x="0" y="36"/>
                      <a:pt x="0" y="36"/>
                    </a:cubicBezTo>
                    <a:cubicBezTo>
                      <a:pt x="0" y="51"/>
                      <a:pt x="0" y="51"/>
                      <a:pt x="0" y="51"/>
                    </a:cubicBezTo>
                    <a:cubicBezTo>
                      <a:pt x="20" y="51"/>
                      <a:pt x="20" y="51"/>
                      <a:pt x="20" y="51"/>
                    </a:cubicBezTo>
                    <a:cubicBezTo>
                      <a:pt x="20" y="66"/>
                      <a:pt x="20" y="66"/>
                      <a:pt x="20" y="66"/>
                    </a:cubicBezTo>
                    <a:cubicBezTo>
                      <a:pt x="0" y="66"/>
                      <a:pt x="0" y="66"/>
                      <a:pt x="0" y="66"/>
                    </a:cubicBezTo>
                    <a:cubicBezTo>
                      <a:pt x="0" y="80"/>
                      <a:pt x="0" y="80"/>
                      <a:pt x="0" y="80"/>
                    </a:cubicBezTo>
                    <a:cubicBezTo>
                      <a:pt x="20" y="80"/>
                      <a:pt x="20" y="80"/>
                      <a:pt x="20" y="80"/>
                    </a:cubicBezTo>
                    <a:cubicBezTo>
                      <a:pt x="20" y="95"/>
                      <a:pt x="20" y="95"/>
                      <a:pt x="20" y="95"/>
                    </a:cubicBezTo>
                    <a:cubicBezTo>
                      <a:pt x="0" y="95"/>
                      <a:pt x="0" y="95"/>
                      <a:pt x="0" y="95"/>
                    </a:cubicBezTo>
                    <a:cubicBezTo>
                      <a:pt x="0" y="109"/>
                      <a:pt x="0" y="109"/>
                      <a:pt x="0" y="109"/>
                    </a:cubicBezTo>
                    <a:cubicBezTo>
                      <a:pt x="20" y="109"/>
                      <a:pt x="20" y="109"/>
                      <a:pt x="20" y="109"/>
                    </a:cubicBezTo>
                    <a:cubicBezTo>
                      <a:pt x="20" y="124"/>
                      <a:pt x="20" y="124"/>
                      <a:pt x="20" y="124"/>
                    </a:cubicBezTo>
                    <a:cubicBezTo>
                      <a:pt x="0" y="124"/>
                      <a:pt x="0" y="124"/>
                      <a:pt x="0" y="124"/>
                    </a:cubicBezTo>
                    <a:cubicBezTo>
                      <a:pt x="0" y="138"/>
                      <a:pt x="0" y="138"/>
                      <a:pt x="0" y="138"/>
                    </a:cubicBezTo>
                    <a:cubicBezTo>
                      <a:pt x="20" y="138"/>
                      <a:pt x="20" y="138"/>
                      <a:pt x="20" y="138"/>
                    </a:cubicBezTo>
                    <a:cubicBezTo>
                      <a:pt x="20" y="153"/>
                      <a:pt x="20" y="153"/>
                      <a:pt x="20" y="153"/>
                    </a:cubicBezTo>
                    <a:cubicBezTo>
                      <a:pt x="0" y="153"/>
                      <a:pt x="0" y="153"/>
                      <a:pt x="0" y="153"/>
                    </a:cubicBezTo>
                    <a:cubicBezTo>
                      <a:pt x="0" y="168"/>
                      <a:pt x="0" y="168"/>
                      <a:pt x="0" y="168"/>
                    </a:cubicBezTo>
                    <a:cubicBezTo>
                      <a:pt x="20" y="168"/>
                      <a:pt x="20" y="168"/>
                      <a:pt x="20" y="168"/>
                    </a:cubicBezTo>
                    <a:cubicBezTo>
                      <a:pt x="20" y="183"/>
                      <a:pt x="20" y="183"/>
                      <a:pt x="20" y="183"/>
                    </a:cubicBezTo>
                    <a:cubicBezTo>
                      <a:pt x="0" y="183"/>
                      <a:pt x="0" y="183"/>
                      <a:pt x="0" y="183"/>
                    </a:cubicBezTo>
                    <a:cubicBezTo>
                      <a:pt x="0" y="197"/>
                      <a:pt x="0" y="197"/>
                      <a:pt x="0" y="197"/>
                    </a:cubicBezTo>
                    <a:cubicBezTo>
                      <a:pt x="20" y="197"/>
                      <a:pt x="20" y="197"/>
                      <a:pt x="20" y="197"/>
                    </a:cubicBezTo>
                    <a:cubicBezTo>
                      <a:pt x="20" y="212"/>
                      <a:pt x="20" y="212"/>
                      <a:pt x="20" y="212"/>
                    </a:cubicBezTo>
                    <a:cubicBezTo>
                      <a:pt x="0" y="212"/>
                      <a:pt x="0" y="212"/>
                      <a:pt x="0" y="212"/>
                    </a:cubicBezTo>
                    <a:cubicBezTo>
                      <a:pt x="0" y="226"/>
                      <a:pt x="0" y="226"/>
                      <a:pt x="0" y="226"/>
                    </a:cubicBezTo>
                    <a:cubicBezTo>
                      <a:pt x="20" y="226"/>
                      <a:pt x="20" y="226"/>
                      <a:pt x="20" y="226"/>
                    </a:cubicBezTo>
                    <a:cubicBezTo>
                      <a:pt x="20" y="241"/>
                      <a:pt x="20" y="241"/>
                      <a:pt x="20" y="241"/>
                    </a:cubicBezTo>
                    <a:cubicBezTo>
                      <a:pt x="0" y="241"/>
                      <a:pt x="0" y="241"/>
                      <a:pt x="0" y="241"/>
                    </a:cubicBezTo>
                    <a:cubicBezTo>
                      <a:pt x="0" y="255"/>
                      <a:pt x="0" y="255"/>
                      <a:pt x="0" y="255"/>
                    </a:cubicBezTo>
                    <a:cubicBezTo>
                      <a:pt x="20" y="255"/>
                      <a:pt x="20" y="255"/>
                      <a:pt x="20" y="255"/>
                    </a:cubicBezTo>
                    <a:cubicBezTo>
                      <a:pt x="20" y="270"/>
                      <a:pt x="20" y="270"/>
                      <a:pt x="20" y="270"/>
                    </a:cubicBezTo>
                    <a:cubicBezTo>
                      <a:pt x="0" y="270"/>
                      <a:pt x="0" y="270"/>
                      <a:pt x="0" y="270"/>
                    </a:cubicBezTo>
                    <a:cubicBezTo>
                      <a:pt x="0" y="285"/>
                      <a:pt x="0" y="285"/>
                      <a:pt x="0" y="285"/>
                    </a:cubicBezTo>
                    <a:cubicBezTo>
                      <a:pt x="20" y="285"/>
                      <a:pt x="20" y="285"/>
                      <a:pt x="20" y="285"/>
                    </a:cubicBezTo>
                    <a:cubicBezTo>
                      <a:pt x="20" y="300"/>
                      <a:pt x="20" y="300"/>
                      <a:pt x="20" y="300"/>
                    </a:cubicBezTo>
                    <a:cubicBezTo>
                      <a:pt x="0" y="300"/>
                      <a:pt x="0" y="300"/>
                      <a:pt x="0" y="300"/>
                    </a:cubicBezTo>
                    <a:cubicBezTo>
                      <a:pt x="0" y="314"/>
                      <a:pt x="0" y="314"/>
                      <a:pt x="0" y="314"/>
                    </a:cubicBezTo>
                    <a:cubicBezTo>
                      <a:pt x="20" y="314"/>
                      <a:pt x="20" y="314"/>
                      <a:pt x="20" y="314"/>
                    </a:cubicBezTo>
                    <a:cubicBezTo>
                      <a:pt x="20" y="329"/>
                      <a:pt x="20" y="329"/>
                      <a:pt x="20" y="329"/>
                    </a:cubicBezTo>
                    <a:cubicBezTo>
                      <a:pt x="0" y="329"/>
                      <a:pt x="0" y="329"/>
                      <a:pt x="0" y="329"/>
                    </a:cubicBezTo>
                    <a:cubicBezTo>
                      <a:pt x="0" y="343"/>
                      <a:pt x="0" y="343"/>
                      <a:pt x="0" y="343"/>
                    </a:cubicBezTo>
                    <a:cubicBezTo>
                      <a:pt x="20" y="343"/>
                      <a:pt x="20" y="343"/>
                      <a:pt x="20" y="343"/>
                    </a:cubicBezTo>
                    <a:cubicBezTo>
                      <a:pt x="20" y="358"/>
                      <a:pt x="20" y="358"/>
                      <a:pt x="20" y="358"/>
                    </a:cubicBezTo>
                    <a:cubicBezTo>
                      <a:pt x="0" y="358"/>
                      <a:pt x="0" y="358"/>
                      <a:pt x="0" y="358"/>
                    </a:cubicBezTo>
                    <a:cubicBezTo>
                      <a:pt x="0" y="372"/>
                      <a:pt x="0" y="372"/>
                      <a:pt x="0" y="372"/>
                    </a:cubicBezTo>
                    <a:cubicBezTo>
                      <a:pt x="20" y="372"/>
                      <a:pt x="20" y="372"/>
                      <a:pt x="20" y="372"/>
                    </a:cubicBezTo>
                    <a:cubicBezTo>
                      <a:pt x="20" y="387"/>
                      <a:pt x="20" y="387"/>
                      <a:pt x="20" y="387"/>
                    </a:cubicBezTo>
                    <a:cubicBezTo>
                      <a:pt x="0" y="387"/>
                      <a:pt x="0" y="387"/>
                      <a:pt x="0" y="387"/>
                    </a:cubicBezTo>
                    <a:cubicBezTo>
                      <a:pt x="0" y="402"/>
                      <a:pt x="0" y="402"/>
                      <a:pt x="0" y="402"/>
                    </a:cubicBezTo>
                    <a:cubicBezTo>
                      <a:pt x="20" y="402"/>
                      <a:pt x="20" y="402"/>
                      <a:pt x="20" y="402"/>
                    </a:cubicBezTo>
                    <a:cubicBezTo>
                      <a:pt x="20" y="405"/>
                      <a:pt x="20" y="405"/>
                      <a:pt x="20" y="405"/>
                    </a:cubicBezTo>
                    <a:cubicBezTo>
                      <a:pt x="20" y="412"/>
                      <a:pt x="25" y="417"/>
                      <a:pt x="32" y="417"/>
                    </a:cubicBezTo>
                    <a:cubicBezTo>
                      <a:pt x="35" y="417"/>
                      <a:pt x="35" y="417"/>
                      <a:pt x="35" y="417"/>
                    </a:cubicBezTo>
                    <a:cubicBezTo>
                      <a:pt x="35" y="438"/>
                      <a:pt x="35" y="438"/>
                      <a:pt x="35" y="438"/>
                    </a:cubicBezTo>
                    <a:cubicBezTo>
                      <a:pt x="50" y="438"/>
                      <a:pt x="50" y="438"/>
                      <a:pt x="50" y="438"/>
                    </a:cubicBezTo>
                    <a:cubicBezTo>
                      <a:pt x="50" y="417"/>
                      <a:pt x="50" y="417"/>
                      <a:pt x="50" y="417"/>
                    </a:cubicBezTo>
                    <a:cubicBezTo>
                      <a:pt x="64" y="417"/>
                      <a:pt x="64" y="417"/>
                      <a:pt x="64" y="417"/>
                    </a:cubicBezTo>
                    <a:cubicBezTo>
                      <a:pt x="64" y="438"/>
                      <a:pt x="64" y="438"/>
                      <a:pt x="64" y="438"/>
                    </a:cubicBezTo>
                    <a:cubicBezTo>
                      <a:pt x="79" y="438"/>
                      <a:pt x="79" y="438"/>
                      <a:pt x="79" y="438"/>
                    </a:cubicBezTo>
                    <a:cubicBezTo>
                      <a:pt x="79" y="417"/>
                      <a:pt x="79" y="417"/>
                      <a:pt x="79" y="417"/>
                    </a:cubicBezTo>
                    <a:cubicBezTo>
                      <a:pt x="94" y="417"/>
                      <a:pt x="94" y="417"/>
                      <a:pt x="94" y="417"/>
                    </a:cubicBezTo>
                    <a:cubicBezTo>
                      <a:pt x="94" y="438"/>
                      <a:pt x="94" y="438"/>
                      <a:pt x="94" y="438"/>
                    </a:cubicBezTo>
                    <a:cubicBezTo>
                      <a:pt x="108" y="438"/>
                      <a:pt x="108" y="438"/>
                      <a:pt x="108" y="438"/>
                    </a:cubicBezTo>
                    <a:cubicBezTo>
                      <a:pt x="108" y="417"/>
                      <a:pt x="108" y="417"/>
                      <a:pt x="108" y="417"/>
                    </a:cubicBezTo>
                    <a:cubicBezTo>
                      <a:pt x="123" y="417"/>
                      <a:pt x="123" y="417"/>
                      <a:pt x="123" y="417"/>
                    </a:cubicBezTo>
                    <a:cubicBezTo>
                      <a:pt x="123" y="438"/>
                      <a:pt x="123" y="438"/>
                      <a:pt x="123" y="438"/>
                    </a:cubicBezTo>
                    <a:cubicBezTo>
                      <a:pt x="137" y="438"/>
                      <a:pt x="137" y="438"/>
                      <a:pt x="137" y="438"/>
                    </a:cubicBezTo>
                    <a:cubicBezTo>
                      <a:pt x="137" y="417"/>
                      <a:pt x="137" y="417"/>
                      <a:pt x="137" y="417"/>
                    </a:cubicBezTo>
                    <a:cubicBezTo>
                      <a:pt x="152" y="417"/>
                      <a:pt x="152" y="417"/>
                      <a:pt x="152" y="417"/>
                    </a:cubicBezTo>
                    <a:cubicBezTo>
                      <a:pt x="152" y="438"/>
                      <a:pt x="152" y="438"/>
                      <a:pt x="152" y="438"/>
                    </a:cubicBezTo>
                    <a:cubicBezTo>
                      <a:pt x="167" y="438"/>
                      <a:pt x="167" y="438"/>
                      <a:pt x="167" y="438"/>
                    </a:cubicBezTo>
                    <a:cubicBezTo>
                      <a:pt x="167" y="417"/>
                      <a:pt x="167" y="417"/>
                      <a:pt x="167" y="417"/>
                    </a:cubicBezTo>
                    <a:cubicBezTo>
                      <a:pt x="181" y="417"/>
                      <a:pt x="181" y="417"/>
                      <a:pt x="181" y="417"/>
                    </a:cubicBezTo>
                    <a:cubicBezTo>
                      <a:pt x="181" y="438"/>
                      <a:pt x="181" y="438"/>
                      <a:pt x="181" y="438"/>
                    </a:cubicBezTo>
                    <a:cubicBezTo>
                      <a:pt x="196" y="438"/>
                      <a:pt x="196" y="438"/>
                      <a:pt x="196" y="438"/>
                    </a:cubicBezTo>
                    <a:cubicBezTo>
                      <a:pt x="196" y="417"/>
                      <a:pt x="196" y="417"/>
                      <a:pt x="196" y="417"/>
                    </a:cubicBezTo>
                    <a:cubicBezTo>
                      <a:pt x="211" y="417"/>
                      <a:pt x="211" y="417"/>
                      <a:pt x="211" y="417"/>
                    </a:cubicBezTo>
                    <a:cubicBezTo>
                      <a:pt x="211" y="438"/>
                      <a:pt x="211" y="438"/>
                      <a:pt x="211" y="438"/>
                    </a:cubicBezTo>
                    <a:cubicBezTo>
                      <a:pt x="225" y="438"/>
                      <a:pt x="225" y="438"/>
                      <a:pt x="225" y="438"/>
                    </a:cubicBezTo>
                    <a:cubicBezTo>
                      <a:pt x="225" y="417"/>
                      <a:pt x="225" y="417"/>
                      <a:pt x="225" y="417"/>
                    </a:cubicBezTo>
                    <a:cubicBezTo>
                      <a:pt x="240" y="417"/>
                      <a:pt x="240" y="417"/>
                      <a:pt x="240" y="417"/>
                    </a:cubicBezTo>
                    <a:cubicBezTo>
                      <a:pt x="240" y="438"/>
                      <a:pt x="240" y="438"/>
                      <a:pt x="240" y="438"/>
                    </a:cubicBezTo>
                    <a:cubicBezTo>
                      <a:pt x="254" y="438"/>
                      <a:pt x="254" y="438"/>
                      <a:pt x="254" y="438"/>
                    </a:cubicBezTo>
                    <a:cubicBezTo>
                      <a:pt x="254" y="417"/>
                      <a:pt x="254" y="417"/>
                      <a:pt x="254" y="417"/>
                    </a:cubicBezTo>
                    <a:cubicBezTo>
                      <a:pt x="269" y="417"/>
                      <a:pt x="269" y="417"/>
                      <a:pt x="269" y="417"/>
                    </a:cubicBezTo>
                    <a:cubicBezTo>
                      <a:pt x="269" y="438"/>
                      <a:pt x="269" y="438"/>
                      <a:pt x="269" y="438"/>
                    </a:cubicBezTo>
                    <a:cubicBezTo>
                      <a:pt x="284" y="438"/>
                      <a:pt x="284" y="438"/>
                      <a:pt x="284" y="438"/>
                    </a:cubicBezTo>
                    <a:cubicBezTo>
                      <a:pt x="284" y="417"/>
                      <a:pt x="284" y="417"/>
                      <a:pt x="284" y="417"/>
                    </a:cubicBezTo>
                    <a:cubicBezTo>
                      <a:pt x="298" y="417"/>
                      <a:pt x="298" y="417"/>
                      <a:pt x="298" y="417"/>
                    </a:cubicBezTo>
                    <a:cubicBezTo>
                      <a:pt x="298" y="438"/>
                      <a:pt x="298" y="438"/>
                      <a:pt x="298" y="438"/>
                    </a:cubicBezTo>
                    <a:cubicBezTo>
                      <a:pt x="313" y="438"/>
                      <a:pt x="313" y="438"/>
                      <a:pt x="313" y="438"/>
                    </a:cubicBezTo>
                    <a:cubicBezTo>
                      <a:pt x="313" y="417"/>
                      <a:pt x="313" y="417"/>
                      <a:pt x="313" y="417"/>
                    </a:cubicBezTo>
                    <a:cubicBezTo>
                      <a:pt x="328" y="417"/>
                      <a:pt x="328" y="417"/>
                      <a:pt x="328" y="417"/>
                    </a:cubicBezTo>
                    <a:cubicBezTo>
                      <a:pt x="328" y="438"/>
                      <a:pt x="328" y="438"/>
                      <a:pt x="328" y="438"/>
                    </a:cubicBezTo>
                    <a:cubicBezTo>
                      <a:pt x="342" y="438"/>
                      <a:pt x="342" y="438"/>
                      <a:pt x="342" y="438"/>
                    </a:cubicBezTo>
                    <a:cubicBezTo>
                      <a:pt x="342" y="417"/>
                      <a:pt x="342" y="417"/>
                      <a:pt x="342" y="417"/>
                    </a:cubicBezTo>
                    <a:cubicBezTo>
                      <a:pt x="357" y="417"/>
                      <a:pt x="357" y="417"/>
                      <a:pt x="357" y="417"/>
                    </a:cubicBezTo>
                    <a:cubicBezTo>
                      <a:pt x="357" y="438"/>
                      <a:pt x="357" y="438"/>
                      <a:pt x="357" y="438"/>
                    </a:cubicBezTo>
                    <a:cubicBezTo>
                      <a:pt x="371" y="438"/>
                      <a:pt x="371" y="438"/>
                      <a:pt x="371" y="438"/>
                    </a:cubicBezTo>
                    <a:cubicBezTo>
                      <a:pt x="371" y="417"/>
                      <a:pt x="371" y="417"/>
                      <a:pt x="371" y="417"/>
                    </a:cubicBezTo>
                    <a:cubicBezTo>
                      <a:pt x="386" y="417"/>
                      <a:pt x="386" y="417"/>
                      <a:pt x="386" y="417"/>
                    </a:cubicBezTo>
                    <a:cubicBezTo>
                      <a:pt x="386" y="438"/>
                      <a:pt x="386" y="438"/>
                      <a:pt x="386" y="438"/>
                    </a:cubicBezTo>
                    <a:cubicBezTo>
                      <a:pt x="401" y="438"/>
                      <a:pt x="401" y="438"/>
                      <a:pt x="401" y="438"/>
                    </a:cubicBezTo>
                    <a:cubicBezTo>
                      <a:pt x="401" y="417"/>
                      <a:pt x="401" y="417"/>
                      <a:pt x="401" y="417"/>
                    </a:cubicBezTo>
                    <a:cubicBezTo>
                      <a:pt x="404" y="417"/>
                      <a:pt x="404" y="417"/>
                      <a:pt x="404" y="417"/>
                    </a:cubicBezTo>
                    <a:cubicBezTo>
                      <a:pt x="411" y="417"/>
                      <a:pt x="416" y="412"/>
                      <a:pt x="416" y="405"/>
                    </a:cubicBezTo>
                    <a:cubicBezTo>
                      <a:pt x="416" y="402"/>
                      <a:pt x="416" y="402"/>
                      <a:pt x="416" y="402"/>
                    </a:cubicBezTo>
                    <a:cubicBezTo>
                      <a:pt x="437" y="402"/>
                      <a:pt x="437" y="402"/>
                      <a:pt x="437" y="402"/>
                    </a:cubicBezTo>
                    <a:cubicBezTo>
                      <a:pt x="437" y="387"/>
                      <a:pt x="437" y="387"/>
                      <a:pt x="437" y="387"/>
                    </a:cubicBezTo>
                    <a:cubicBezTo>
                      <a:pt x="416" y="387"/>
                      <a:pt x="416" y="387"/>
                      <a:pt x="416" y="387"/>
                    </a:cubicBezTo>
                    <a:cubicBezTo>
                      <a:pt x="416" y="372"/>
                      <a:pt x="416" y="372"/>
                      <a:pt x="416" y="372"/>
                    </a:cubicBezTo>
                    <a:cubicBezTo>
                      <a:pt x="437" y="372"/>
                      <a:pt x="437" y="372"/>
                      <a:pt x="437" y="372"/>
                    </a:cubicBezTo>
                    <a:cubicBezTo>
                      <a:pt x="437" y="358"/>
                      <a:pt x="437" y="358"/>
                      <a:pt x="437" y="358"/>
                    </a:cubicBezTo>
                    <a:cubicBezTo>
                      <a:pt x="416" y="358"/>
                      <a:pt x="416" y="358"/>
                      <a:pt x="416" y="358"/>
                    </a:cubicBezTo>
                    <a:cubicBezTo>
                      <a:pt x="416" y="343"/>
                      <a:pt x="416" y="343"/>
                      <a:pt x="416" y="343"/>
                    </a:cubicBezTo>
                    <a:cubicBezTo>
                      <a:pt x="437" y="343"/>
                      <a:pt x="437" y="343"/>
                      <a:pt x="437" y="343"/>
                    </a:cubicBezTo>
                    <a:cubicBezTo>
                      <a:pt x="437" y="329"/>
                      <a:pt x="437" y="329"/>
                      <a:pt x="437" y="329"/>
                    </a:cubicBezTo>
                    <a:cubicBezTo>
                      <a:pt x="416" y="329"/>
                      <a:pt x="416" y="329"/>
                      <a:pt x="416" y="329"/>
                    </a:cubicBezTo>
                    <a:cubicBezTo>
                      <a:pt x="416" y="314"/>
                      <a:pt x="416" y="314"/>
                      <a:pt x="416" y="314"/>
                    </a:cubicBezTo>
                    <a:cubicBezTo>
                      <a:pt x="437" y="314"/>
                      <a:pt x="437" y="314"/>
                      <a:pt x="437" y="314"/>
                    </a:cubicBezTo>
                    <a:cubicBezTo>
                      <a:pt x="437" y="300"/>
                      <a:pt x="437" y="300"/>
                      <a:pt x="437" y="300"/>
                    </a:cubicBezTo>
                    <a:cubicBezTo>
                      <a:pt x="416" y="300"/>
                      <a:pt x="416" y="300"/>
                      <a:pt x="416" y="300"/>
                    </a:cubicBezTo>
                    <a:cubicBezTo>
                      <a:pt x="416" y="285"/>
                      <a:pt x="416" y="285"/>
                      <a:pt x="416" y="285"/>
                    </a:cubicBezTo>
                    <a:cubicBezTo>
                      <a:pt x="437" y="285"/>
                      <a:pt x="437" y="285"/>
                      <a:pt x="437" y="285"/>
                    </a:cubicBezTo>
                    <a:cubicBezTo>
                      <a:pt x="437" y="270"/>
                      <a:pt x="437" y="270"/>
                      <a:pt x="437" y="270"/>
                    </a:cubicBezTo>
                    <a:cubicBezTo>
                      <a:pt x="416" y="270"/>
                      <a:pt x="416" y="270"/>
                      <a:pt x="416" y="270"/>
                    </a:cubicBezTo>
                    <a:cubicBezTo>
                      <a:pt x="416" y="255"/>
                      <a:pt x="416" y="255"/>
                      <a:pt x="416" y="255"/>
                    </a:cubicBezTo>
                    <a:cubicBezTo>
                      <a:pt x="437" y="255"/>
                      <a:pt x="437" y="255"/>
                      <a:pt x="437" y="255"/>
                    </a:cubicBezTo>
                    <a:cubicBezTo>
                      <a:pt x="437" y="241"/>
                      <a:pt x="437" y="241"/>
                      <a:pt x="437" y="241"/>
                    </a:cubicBezTo>
                    <a:cubicBezTo>
                      <a:pt x="416" y="241"/>
                      <a:pt x="416" y="241"/>
                      <a:pt x="416" y="241"/>
                    </a:cubicBezTo>
                    <a:cubicBezTo>
                      <a:pt x="416" y="226"/>
                      <a:pt x="416" y="226"/>
                      <a:pt x="416" y="226"/>
                    </a:cubicBezTo>
                    <a:cubicBezTo>
                      <a:pt x="437" y="226"/>
                      <a:pt x="437" y="226"/>
                      <a:pt x="437" y="226"/>
                    </a:cubicBezTo>
                    <a:cubicBezTo>
                      <a:pt x="437" y="212"/>
                      <a:pt x="437" y="212"/>
                      <a:pt x="437" y="212"/>
                    </a:cubicBezTo>
                    <a:cubicBezTo>
                      <a:pt x="416" y="212"/>
                      <a:pt x="416" y="212"/>
                      <a:pt x="416" y="212"/>
                    </a:cubicBezTo>
                    <a:cubicBezTo>
                      <a:pt x="416" y="197"/>
                      <a:pt x="416" y="197"/>
                      <a:pt x="416" y="197"/>
                    </a:cubicBezTo>
                    <a:cubicBezTo>
                      <a:pt x="437" y="197"/>
                      <a:pt x="437" y="197"/>
                      <a:pt x="437" y="197"/>
                    </a:cubicBezTo>
                    <a:cubicBezTo>
                      <a:pt x="437" y="183"/>
                      <a:pt x="437" y="183"/>
                      <a:pt x="437" y="183"/>
                    </a:cubicBezTo>
                    <a:cubicBezTo>
                      <a:pt x="416" y="183"/>
                      <a:pt x="416" y="183"/>
                      <a:pt x="416" y="183"/>
                    </a:cubicBezTo>
                    <a:cubicBezTo>
                      <a:pt x="416" y="168"/>
                      <a:pt x="416" y="168"/>
                      <a:pt x="416" y="168"/>
                    </a:cubicBezTo>
                    <a:cubicBezTo>
                      <a:pt x="437" y="168"/>
                      <a:pt x="437" y="168"/>
                      <a:pt x="437" y="168"/>
                    </a:cubicBezTo>
                    <a:cubicBezTo>
                      <a:pt x="437" y="153"/>
                      <a:pt x="437" y="153"/>
                      <a:pt x="437" y="153"/>
                    </a:cubicBezTo>
                    <a:cubicBezTo>
                      <a:pt x="416" y="153"/>
                      <a:pt x="416" y="153"/>
                      <a:pt x="416" y="153"/>
                    </a:cubicBezTo>
                    <a:cubicBezTo>
                      <a:pt x="416" y="138"/>
                      <a:pt x="416" y="138"/>
                      <a:pt x="416" y="138"/>
                    </a:cubicBezTo>
                    <a:cubicBezTo>
                      <a:pt x="437" y="138"/>
                      <a:pt x="437" y="138"/>
                      <a:pt x="437" y="138"/>
                    </a:cubicBezTo>
                    <a:cubicBezTo>
                      <a:pt x="437" y="124"/>
                      <a:pt x="437" y="124"/>
                      <a:pt x="437" y="124"/>
                    </a:cubicBezTo>
                    <a:cubicBezTo>
                      <a:pt x="416" y="124"/>
                      <a:pt x="416" y="124"/>
                      <a:pt x="416" y="124"/>
                    </a:cubicBezTo>
                    <a:cubicBezTo>
                      <a:pt x="416" y="109"/>
                      <a:pt x="416" y="109"/>
                      <a:pt x="416" y="109"/>
                    </a:cubicBezTo>
                    <a:cubicBezTo>
                      <a:pt x="437" y="109"/>
                      <a:pt x="437" y="109"/>
                      <a:pt x="437" y="109"/>
                    </a:cubicBezTo>
                    <a:cubicBezTo>
                      <a:pt x="437" y="95"/>
                      <a:pt x="437" y="95"/>
                      <a:pt x="437" y="95"/>
                    </a:cubicBezTo>
                    <a:cubicBezTo>
                      <a:pt x="416" y="95"/>
                      <a:pt x="416" y="95"/>
                      <a:pt x="416" y="95"/>
                    </a:cubicBezTo>
                    <a:cubicBezTo>
                      <a:pt x="416" y="80"/>
                      <a:pt x="416" y="80"/>
                      <a:pt x="416" y="80"/>
                    </a:cubicBezTo>
                    <a:cubicBezTo>
                      <a:pt x="437" y="80"/>
                      <a:pt x="437" y="80"/>
                      <a:pt x="437" y="80"/>
                    </a:cubicBezTo>
                    <a:cubicBezTo>
                      <a:pt x="437" y="66"/>
                      <a:pt x="437" y="66"/>
                      <a:pt x="437" y="66"/>
                    </a:cubicBezTo>
                    <a:cubicBezTo>
                      <a:pt x="416" y="66"/>
                      <a:pt x="416" y="66"/>
                      <a:pt x="416" y="66"/>
                    </a:cubicBezTo>
                    <a:cubicBezTo>
                      <a:pt x="416" y="51"/>
                      <a:pt x="416" y="51"/>
                      <a:pt x="416" y="51"/>
                    </a:cubicBezTo>
                    <a:lnTo>
                      <a:pt x="437" y="5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33" name="Freeform 25">
                <a:extLst>
                  <a:ext uri="{FF2B5EF4-FFF2-40B4-BE49-F238E27FC236}">
                    <a16:creationId xmlns:a16="http://schemas.microsoft.com/office/drawing/2014/main" id="{1A352BDB-ADCA-42B7-94EB-175166FD1F70}"/>
                  </a:ext>
                </a:extLst>
              </p:cNvPr>
              <p:cNvSpPr>
                <a:spLocks noChangeAspect="1" noEditPoints="1"/>
              </p:cNvSpPr>
              <p:nvPr/>
            </p:nvSpPr>
            <p:spPr bwMode="auto">
              <a:xfrm>
                <a:off x="-1735138" y="1568451"/>
                <a:ext cx="1287463" cy="1284288"/>
              </a:xfrm>
              <a:custGeom>
                <a:avLst/>
                <a:gdLst>
                  <a:gd name="T0" fmla="*/ 269 w 341"/>
                  <a:gd name="T1" fmla="*/ 60 h 340"/>
                  <a:gd name="T2" fmla="*/ 281 w 341"/>
                  <a:gd name="T3" fmla="*/ 72 h 340"/>
                  <a:gd name="T4" fmla="*/ 281 w 341"/>
                  <a:gd name="T5" fmla="*/ 268 h 340"/>
                  <a:gd name="T6" fmla="*/ 269 w 341"/>
                  <a:gd name="T7" fmla="*/ 280 h 340"/>
                  <a:gd name="T8" fmla="*/ 73 w 341"/>
                  <a:gd name="T9" fmla="*/ 280 h 340"/>
                  <a:gd name="T10" fmla="*/ 61 w 341"/>
                  <a:gd name="T11" fmla="*/ 268 h 340"/>
                  <a:gd name="T12" fmla="*/ 61 w 341"/>
                  <a:gd name="T13" fmla="*/ 72 h 340"/>
                  <a:gd name="T14" fmla="*/ 73 w 341"/>
                  <a:gd name="T15" fmla="*/ 60 h 340"/>
                  <a:gd name="T16" fmla="*/ 269 w 341"/>
                  <a:gd name="T17" fmla="*/ 60 h 340"/>
                  <a:gd name="T18" fmla="*/ 269 w 341"/>
                  <a:gd name="T19" fmla="*/ 48 h 340"/>
                  <a:gd name="T20" fmla="*/ 73 w 341"/>
                  <a:gd name="T21" fmla="*/ 48 h 340"/>
                  <a:gd name="T22" fmla="*/ 49 w 341"/>
                  <a:gd name="T23" fmla="*/ 72 h 340"/>
                  <a:gd name="T24" fmla="*/ 49 w 341"/>
                  <a:gd name="T25" fmla="*/ 268 h 340"/>
                  <a:gd name="T26" fmla="*/ 73 w 341"/>
                  <a:gd name="T27" fmla="*/ 292 h 340"/>
                  <a:gd name="T28" fmla="*/ 269 w 341"/>
                  <a:gd name="T29" fmla="*/ 292 h 340"/>
                  <a:gd name="T30" fmla="*/ 293 w 341"/>
                  <a:gd name="T31" fmla="*/ 268 h 340"/>
                  <a:gd name="T32" fmla="*/ 293 w 341"/>
                  <a:gd name="T33" fmla="*/ 72 h 340"/>
                  <a:gd name="T34" fmla="*/ 269 w 341"/>
                  <a:gd name="T35" fmla="*/ 48 h 340"/>
                  <a:gd name="T36" fmla="*/ 13 w 341"/>
                  <a:gd name="T37" fmla="*/ 0 h 340"/>
                  <a:gd name="T38" fmla="*/ 0 w 341"/>
                  <a:gd name="T39" fmla="*/ 13 h 340"/>
                  <a:gd name="T40" fmla="*/ 13 w 341"/>
                  <a:gd name="T41" fmla="*/ 26 h 340"/>
                  <a:gd name="T42" fmla="*/ 26 w 341"/>
                  <a:gd name="T43" fmla="*/ 13 h 340"/>
                  <a:gd name="T44" fmla="*/ 13 w 341"/>
                  <a:gd name="T45" fmla="*/ 0 h 340"/>
                  <a:gd name="T46" fmla="*/ 328 w 341"/>
                  <a:gd name="T47" fmla="*/ 0 h 340"/>
                  <a:gd name="T48" fmla="*/ 315 w 341"/>
                  <a:gd name="T49" fmla="*/ 13 h 340"/>
                  <a:gd name="T50" fmla="*/ 328 w 341"/>
                  <a:gd name="T51" fmla="*/ 26 h 340"/>
                  <a:gd name="T52" fmla="*/ 341 w 341"/>
                  <a:gd name="T53" fmla="*/ 13 h 340"/>
                  <a:gd name="T54" fmla="*/ 328 w 341"/>
                  <a:gd name="T55" fmla="*/ 0 h 340"/>
                  <a:gd name="T56" fmla="*/ 13 w 341"/>
                  <a:gd name="T57" fmla="*/ 314 h 340"/>
                  <a:gd name="T58" fmla="*/ 0 w 341"/>
                  <a:gd name="T59" fmla="*/ 327 h 340"/>
                  <a:gd name="T60" fmla="*/ 13 w 341"/>
                  <a:gd name="T61" fmla="*/ 340 h 340"/>
                  <a:gd name="T62" fmla="*/ 26 w 341"/>
                  <a:gd name="T63" fmla="*/ 327 h 340"/>
                  <a:gd name="T64" fmla="*/ 13 w 341"/>
                  <a:gd name="T65" fmla="*/ 314 h 340"/>
                  <a:gd name="T66" fmla="*/ 328 w 341"/>
                  <a:gd name="T67" fmla="*/ 314 h 340"/>
                  <a:gd name="T68" fmla="*/ 315 w 341"/>
                  <a:gd name="T69" fmla="*/ 327 h 340"/>
                  <a:gd name="T70" fmla="*/ 328 w 341"/>
                  <a:gd name="T71" fmla="*/ 340 h 340"/>
                  <a:gd name="T72" fmla="*/ 341 w 341"/>
                  <a:gd name="T73" fmla="*/ 327 h 340"/>
                  <a:gd name="T74" fmla="*/ 328 w 341"/>
                  <a:gd name="T75"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1" h="340">
                    <a:moveTo>
                      <a:pt x="269" y="60"/>
                    </a:moveTo>
                    <a:cubicBezTo>
                      <a:pt x="276" y="60"/>
                      <a:pt x="281" y="65"/>
                      <a:pt x="281" y="72"/>
                    </a:cubicBezTo>
                    <a:cubicBezTo>
                      <a:pt x="281" y="268"/>
                      <a:pt x="281" y="268"/>
                      <a:pt x="281" y="268"/>
                    </a:cubicBezTo>
                    <a:cubicBezTo>
                      <a:pt x="281" y="275"/>
                      <a:pt x="276" y="280"/>
                      <a:pt x="269" y="280"/>
                    </a:cubicBezTo>
                    <a:cubicBezTo>
                      <a:pt x="73" y="280"/>
                      <a:pt x="73" y="280"/>
                      <a:pt x="73" y="280"/>
                    </a:cubicBezTo>
                    <a:cubicBezTo>
                      <a:pt x="66" y="280"/>
                      <a:pt x="61" y="275"/>
                      <a:pt x="61" y="268"/>
                    </a:cubicBezTo>
                    <a:cubicBezTo>
                      <a:pt x="61" y="72"/>
                      <a:pt x="61" y="72"/>
                      <a:pt x="61" y="72"/>
                    </a:cubicBezTo>
                    <a:cubicBezTo>
                      <a:pt x="61" y="65"/>
                      <a:pt x="66" y="60"/>
                      <a:pt x="73" y="60"/>
                    </a:cubicBezTo>
                    <a:cubicBezTo>
                      <a:pt x="269" y="60"/>
                      <a:pt x="269" y="60"/>
                      <a:pt x="269" y="60"/>
                    </a:cubicBezTo>
                    <a:moveTo>
                      <a:pt x="269" y="48"/>
                    </a:moveTo>
                    <a:cubicBezTo>
                      <a:pt x="73" y="48"/>
                      <a:pt x="73" y="48"/>
                      <a:pt x="73" y="48"/>
                    </a:cubicBezTo>
                    <a:cubicBezTo>
                      <a:pt x="60" y="48"/>
                      <a:pt x="49" y="59"/>
                      <a:pt x="49" y="72"/>
                    </a:cubicBezTo>
                    <a:cubicBezTo>
                      <a:pt x="49" y="268"/>
                      <a:pt x="49" y="268"/>
                      <a:pt x="49" y="268"/>
                    </a:cubicBezTo>
                    <a:cubicBezTo>
                      <a:pt x="49" y="281"/>
                      <a:pt x="60" y="292"/>
                      <a:pt x="73" y="292"/>
                    </a:cubicBezTo>
                    <a:cubicBezTo>
                      <a:pt x="269" y="292"/>
                      <a:pt x="269" y="292"/>
                      <a:pt x="269" y="292"/>
                    </a:cubicBezTo>
                    <a:cubicBezTo>
                      <a:pt x="282" y="292"/>
                      <a:pt x="293" y="281"/>
                      <a:pt x="293" y="268"/>
                    </a:cubicBezTo>
                    <a:cubicBezTo>
                      <a:pt x="293" y="72"/>
                      <a:pt x="293" y="72"/>
                      <a:pt x="293" y="72"/>
                    </a:cubicBezTo>
                    <a:cubicBezTo>
                      <a:pt x="293" y="59"/>
                      <a:pt x="282" y="48"/>
                      <a:pt x="269" y="48"/>
                    </a:cubicBezTo>
                    <a:close/>
                    <a:moveTo>
                      <a:pt x="13" y="0"/>
                    </a:moveTo>
                    <a:cubicBezTo>
                      <a:pt x="6" y="0"/>
                      <a:pt x="0" y="5"/>
                      <a:pt x="0" y="13"/>
                    </a:cubicBezTo>
                    <a:cubicBezTo>
                      <a:pt x="0" y="20"/>
                      <a:pt x="6" y="26"/>
                      <a:pt x="13" y="26"/>
                    </a:cubicBezTo>
                    <a:cubicBezTo>
                      <a:pt x="21" y="26"/>
                      <a:pt x="26" y="20"/>
                      <a:pt x="26" y="13"/>
                    </a:cubicBezTo>
                    <a:cubicBezTo>
                      <a:pt x="26" y="5"/>
                      <a:pt x="21" y="0"/>
                      <a:pt x="13" y="0"/>
                    </a:cubicBezTo>
                    <a:close/>
                    <a:moveTo>
                      <a:pt x="328" y="0"/>
                    </a:moveTo>
                    <a:cubicBezTo>
                      <a:pt x="321" y="0"/>
                      <a:pt x="315" y="5"/>
                      <a:pt x="315" y="13"/>
                    </a:cubicBezTo>
                    <a:cubicBezTo>
                      <a:pt x="315" y="20"/>
                      <a:pt x="321" y="26"/>
                      <a:pt x="328" y="26"/>
                    </a:cubicBezTo>
                    <a:cubicBezTo>
                      <a:pt x="336" y="26"/>
                      <a:pt x="341" y="20"/>
                      <a:pt x="341" y="13"/>
                    </a:cubicBezTo>
                    <a:cubicBezTo>
                      <a:pt x="341" y="5"/>
                      <a:pt x="336" y="0"/>
                      <a:pt x="328" y="0"/>
                    </a:cubicBezTo>
                    <a:close/>
                    <a:moveTo>
                      <a:pt x="13" y="314"/>
                    </a:moveTo>
                    <a:cubicBezTo>
                      <a:pt x="6" y="314"/>
                      <a:pt x="0" y="320"/>
                      <a:pt x="0" y="327"/>
                    </a:cubicBezTo>
                    <a:cubicBezTo>
                      <a:pt x="0" y="335"/>
                      <a:pt x="6" y="340"/>
                      <a:pt x="13" y="340"/>
                    </a:cubicBezTo>
                    <a:cubicBezTo>
                      <a:pt x="21" y="340"/>
                      <a:pt x="26" y="335"/>
                      <a:pt x="26" y="327"/>
                    </a:cubicBezTo>
                    <a:cubicBezTo>
                      <a:pt x="26" y="320"/>
                      <a:pt x="21" y="314"/>
                      <a:pt x="13" y="314"/>
                    </a:cubicBezTo>
                    <a:close/>
                    <a:moveTo>
                      <a:pt x="328" y="314"/>
                    </a:moveTo>
                    <a:cubicBezTo>
                      <a:pt x="321" y="314"/>
                      <a:pt x="315" y="320"/>
                      <a:pt x="315" y="327"/>
                    </a:cubicBezTo>
                    <a:cubicBezTo>
                      <a:pt x="315" y="335"/>
                      <a:pt x="321" y="340"/>
                      <a:pt x="328" y="340"/>
                    </a:cubicBezTo>
                    <a:cubicBezTo>
                      <a:pt x="336" y="340"/>
                      <a:pt x="341" y="335"/>
                      <a:pt x="341" y="327"/>
                    </a:cubicBezTo>
                    <a:cubicBezTo>
                      <a:pt x="341" y="320"/>
                      <a:pt x="336" y="314"/>
                      <a:pt x="328" y="3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131" name="正方形/長方形 130">
              <a:extLst>
                <a:ext uri="{FF2B5EF4-FFF2-40B4-BE49-F238E27FC236}">
                  <a16:creationId xmlns:a16="http://schemas.microsoft.com/office/drawing/2014/main" id="{17DD2C50-216E-441A-809C-AEA5AC8AB0CD}"/>
                </a:ext>
              </a:extLst>
            </p:cNvPr>
            <p:cNvSpPr/>
            <p:nvPr/>
          </p:nvSpPr>
          <p:spPr>
            <a:xfrm>
              <a:off x="3800634" y="3372612"/>
              <a:ext cx="990977" cy="52322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800" b="1" i="0" u="none" strike="noStrike" kern="0" cap="none" spc="0" normalizeH="0" baseline="0" noProof="0" dirty="0">
                  <a:ln>
                    <a:noFill/>
                  </a:ln>
                  <a:effectLst/>
                  <a:uLnTx/>
                  <a:uFillTx/>
                  <a:latin typeface="メイリオ"/>
                </a:rPr>
                <a:t>GPU</a:t>
              </a:r>
            </a:p>
          </p:txBody>
        </p:sp>
      </p:grpSp>
      <p:sp>
        <p:nvSpPr>
          <p:cNvPr id="139" name="正方形/長方形 138">
            <a:extLst>
              <a:ext uri="{FF2B5EF4-FFF2-40B4-BE49-F238E27FC236}">
                <a16:creationId xmlns:a16="http://schemas.microsoft.com/office/drawing/2014/main" id="{51E83634-E54D-4923-9600-894DFDFDC4F6}"/>
              </a:ext>
            </a:extLst>
          </p:cNvPr>
          <p:cNvSpPr/>
          <p:nvPr/>
        </p:nvSpPr>
        <p:spPr>
          <a:xfrm>
            <a:off x="1518739" y="2679201"/>
            <a:ext cx="1166859"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0" name="正方形/長方形 139">
            <a:extLst>
              <a:ext uri="{FF2B5EF4-FFF2-40B4-BE49-F238E27FC236}">
                <a16:creationId xmlns:a16="http://schemas.microsoft.com/office/drawing/2014/main" id="{BCB7CF69-F444-4D11-AC51-24056DFE80FD}"/>
              </a:ext>
            </a:extLst>
          </p:cNvPr>
          <p:cNvSpPr/>
          <p:nvPr/>
        </p:nvSpPr>
        <p:spPr>
          <a:xfrm>
            <a:off x="2759300" y="1401689"/>
            <a:ext cx="1166858"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1" name="正方形/長方形 140">
            <a:extLst>
              <a:ext uri="{FF2B5EF4-FFF2-40B4-BE49-F238E27FC236}">
                <a16:creationId xmlns:a16="http://schemas.microsoft.com/office/drawing/2014/main" id="{71FCD86E-5F5C-49C7-AAA9-D3B574A7F743}"/>
              </a:ext>
            </a:extLst>
          </p:cNvPr>
          <p:cNvSpPr/>
          <p:nvPr/>
        </p:nvSpPr>
        <p:spPr>
          <a:xfrm>
            <a:off x="6222816" y="3169813"/>
            <a:ext cx="1166858" cy="73866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Reporting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
        <p:nvSpPr>
          <p:cNvPr id="142" name="正方形/長方形 141">
            <a:extLst>
              <a:ext uri="{FF2B5EF4-FFF2-40B4-BE49-F238E27FC236}">
                <a16:creationId xmlns:a16="http://schemas.microsoft.com/office/drawing/2014/main" id="{CED0E78B-4030-4980-AC57-1FFE10B3704C}"/>
              </a:ext>
            </a:extLst>
          </p:cNvPr>
          <p:cNvSpPr/>
          <p:nvPr/>
        </p:nvSpPr>
        <p:spPr>
          <a:xfrm>
            <a:off x="6270274" y="1954069"/>
            <a:ext cx="1166858"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p:txBody>
      </p:sp>
      <p:sp>
        <p:nvSpPr>
          <p:cNvPr id="143" name="正方形/長方形 142">
            <a:extLst>
              <a:ext uri="{FF2B5EF4-FFF2-40B4-BE49-F238E27FC236}">
                <a16:creationId xmlns:a16="http://schemas.microsoft.com/office/drawing/2014/main" id="{220A4AB6-01EF-4FDC-81AE-E5ECBC5545D0}"/>
              </a:ext>
            </a:extLst>
          </p:cNvPr>
          <p:cNvSpPr/>
          <p:nvPr/>
        </p:nvSpPr>
        <p:spPr>
          <a:xfrm>
            <a:off x="6159356" y="4510404"/>
            <a:ext cx="1400063"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Report</a:t>
            </a:r>
            <a:r>
              <a:rPr kumimoji="1" lang="ja-JP" altLang="en-US" sz="1400"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sz="1400" b="0" i="0" u="none" strike="noStrike" kern="1200" cap="none" spc="0" normalizeH="0" baseline="0" noProof="0" dirty="0">
                <a:ln>
                  <a:noFill/>
                </a:ln>
                <a:solidFill>
                  <a:srgbClr val="FF0000"/>
                </a:solidFill>
                <a:effectLst/>
                <a:uLnTx/>
                <a:uFillTx/>
                <a:latin typeface="メイリオ"/>
                <a:ea typeface="メイリオ"/>
                <a:cs typeface="+mn-cs"/>
              </a:rPr>
              <a:t>Server</a:t>
            </a:r>
          </a:p>
        </p:txBody>
      </p:sp>
      <p:sp>
        <p:nvSpPr>
          <p:cNvPr id="135" name="正方形/長方形 134">
            <a:extLst>
              <a:ext uri="{FF2B5EF4-FFF2-40B4-BE49-F238E27FC236}">
                <a16:creationId xmlns:a16="http://schemas.microsoft.com/office/drawing/2014/main" id="{C3237C4A-9825-4600-B32C-3FC368E13542}"/>
              </a:ext>
            </a:extLst>
          </p:cNvPr>
          <p:cNvSpPr/>
          <p:nvPr/>
        </p:nvSpPr>
        <p:spPr>
          <a:xfrm>
            <a:off x="3800358" y="1474700"/>
            <a:ext cx="2159567"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i="0" u="none" strike="noStrike" kern="1200" cap="none" spc="0" normalizeH="0" baseline="0" noProof="0" dirty="0">
                <a:ln>
                  <a:noFill/>
                </a:ln>
                <a:solidFill>
                  <a:srgbClr val="FF0000"/>
                </a:solidFill>
                <a:effectLst/>
                <a:uLnTx/>
                <a:uFillTx/>
                <a:latin typeface="メイリオ"/>
                <a:ea typeface="メイリオ"/>
                <a:cs typeface="+mn-cs"/>
              </a:rPr>
              <a:t>SQL</a:t>
            </a:r>
            <a:r>
              <a:rPr kumimoji="1" lang="ja-JP" altLang="en-US" b="0" i="0" u="none" strike="noStrike" kern="1200" cap="none" spc="0" normalizeH="0" baseline="0" noProof="0" dirty="0">
                <a:ln>
                  <a:noFill/>
                </a:ln>
                <a:solidFill>
                  <a:srgbClr val="FF0000"/>
                </a:solidFill>
                <a:effectLst/>
                <a:uLnTx/>
                <a:uFillTx/>
                <a:latin typeface="メイリオ"/>
                <a:ea typeface="メイリオ"/>
                <a:cs typeface="+mn-cs"/>
              </a:rPr>
              <a:t> </a:t>
            </a:r>
            <a:r>
              <a:rPr kumimoji="1" lang="en-US" altLang="ja-JP" b="0" i="0" u="none" strike="noStrike" kern="1200" cap="none" spc="0" normalizeH="0" baseline="0" noProof="0" dirty="0">
                <a:ln>
                  <a:noFill/>
                </a:ln>
                <a:solidFill>
                  <a:srgbClr val="FF0000"/>
                </a:solidFill>
                <a:effectLst/>
                <a:uLnTx/>
                <a:uFillTx/>
                <a:latin typeface="メイリオ"/>
                <a:ea typeface="メイリオ"/>
                <a:cs typeface="+mn-cs"/>
              </a:rPr>
              <a:t>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i="0" u="none" strike="noStrike" kern="1200" cap="none" spc="0" normalizeH="0" baseline="0" noProof="0" dirty="0">
                <a:ln>
                  <a:noFill/>
                </a:ln>
                <a:solidFill>
                  <a:srgbClr val="FF0000"/>
                </a:solidFill>
                <a:effectLst/>
                <a:uLnTx/>
                <a:uFillTx/>
                <a:latin typeface="メイリオ"/>
                <a:ea typeface="メイリオ"/>
                <a:cs typeface="+mn-cs"/>
              </a:rPr>
              <a:t>Machine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i="0" u="none" strike="noStrike" kern="1200" cap="none" spc="0" normalizeH="0" baseline="0" noProof="0" dirty="0">
                <a:ln>
                  <a:noFill/>
                </a:ln>
                <a:solidFill>
                  <a:srgbClr val="FF0000"/>
                </a:solidFill>
                <a:effectLst/>
                <a:uLnTx/>
                <a:uFillTx/>
                <a:latin typeface="メイリオ"/>
                <a:ea typeface="メイリオ"/>
                <a:cs typeface="+mn-cs"/>
              </a:rPr>
              <a:t>Services</a:t>
            </a:r>
          </a:p>
        </p:txBody>
      </p:sp>
    </p:spTree>
    <p:extLst>
      <p:ext uri="{BB962C8B-B14F-4D97-AF65-F5344CB8AC3E}">
        <p14:creationId xmlns:p14="http://schemas.microsoft.com/office/powerpoint/2010/main" val="3352943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par>
                                <p:cTn id="8" presetID="22" presetClass="entr" presetSubtype="8"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left)">
                                      <p:cBhvr>
                                        <p:cTn id="10" dur="500"/>
                                        <p:tgtEl>
                                          <p:spTgt spid="81"/>
                                        </p:tgtEl>
                                      </p:cBhvr>
                                    </p:animEffect>
                                  </p:childTnLst>
                                </p:cTn>
                              </p:par>
                              <p:par>
                                <p:cTn id="11" presetID="22" presetClass="entr" presetSubtype="8"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wipe(left)">
                                      <p:cBhvr>
                                        <p:cTn id="13" dur="500"/>
                                        <p:tgtEl>
                                          <p:spTgt spid="8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par>
                                <p:cTn id="18" presetID="22" presetClass="entr" presetSubtype="8"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500"/>
                                        <p:tgtEl>
                                          <p:spTgt spid="5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wipe(left)">
                                      <p:cBhvr>
                                        <p:cTn id="23" dur="500"/>
                                        <p:tgtEl>
                                          <p:spTgt spid="11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9"/>
                                        </p:tgtEl>
                                        <p:attrNameLst>
                                          <p:attrName>style.visibility</p:attrName>
                                        </p:attrNameLst>
                                      </p:cBhvr>
                                      <p:to>
                                        <p:strVal val="visible"/>
                                      </p:to>
                                    </p:set>
                                    <p:animEffect transition="in" filter="wipe(left)">
                                      <p:cBhvr>
                                        <p:cTn id="26" dur="500"/>
                                        <p:tgtEl>
                                          <p:spTgt spid="1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left)">
                                      <p:cBhvr>
                                        <p:cTn id="35" dur="500"/>
                                        <p:tgtEl>
                                          <p:spTgt spid="5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par>
                                <p:cTn id="39" presetID="22" presetClass="entr" presetSubtype="8"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left)">
                                      <p:cBhvr>
                                        <p:cTn id="41" dur="500"/>
                                        <p:tgtEl>
                                          <p:spTgt spid="6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20"/>
                                        </p:tgtEl>
                                        <p:attrNameLst>
                                          <p:attrName>style.visibility</p:attrName>
                                        </p:attrNameLst>
                                      </p:cBhvr>
                                      <p:to>
                                        <p:strVal val="visible"/>
                                      </p:to>
                                    </p:set>
                                    <p:animEffect transition="in" filter="wipe(left)">
                                      <p:cBhvr>
                                        <p:cTn id="44" dur="500"/>
                                        <p:tgtEl>
                                          <p:spTgt spid="12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animEffect transition="in" filter="wipe(left)">
                                      <p:cBhvr>
                                        <p:cTn id="47" dur="500"/>
                                        <p:tgtEl>
                                          <p:spTgt spid="1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up)">
                                      <p:cBhvr>
                                        <p:cTn id="52" dur="500"/>
                                        <p:tgtEl>
                                          <p:spTgt spid="102"/>
                                        </p:tgtEl>
                                      </p:cBhvr>
                                    </p:animEffect>
                                  </p:childTnLst>
                                </p:cTn>
                              </p:par>
                              <p:par>
                                <p:cTn id="53" presetID="22" presetClass="entr" presetSubtype="1"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up)">
                                      <p:cBhvr>
                                        <p:cTn id="55" dur="500"/>
                                        <p:tgtEl>
                                          <p:spTgt spid="90"/>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wipe(left)">
                                      <p:cBhvr>
                                        <p:cTn id="59" dur="500"/>
                                        <p:tgtEl>
                                          <p:spTgt spid="12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wipe(left)">
                                      <p:cBhvr>
                                        <p:cTn id="62" dur="500"/>
                                        <p:tgtEl>
                                          <p:spTgt spid="127"/>
                                        </p:tgtEl>
                                      </p:cBhvr>
                                    </p:animEffect>
                                  </p:childTnLst>
                                </p:cTn>
                              </p:par>
                              <p:par>
                                <p:cTn id="63" presetID="22" presetClass="entr" presetSubtype="8" fill="hold" nodeType="withEffect">
                                  <p:stCondLst>
                                    <p:cond delay="0"/>
                                  </p:stCondLst>
                                  <p:childTnLst>
                                    <p:set>
                                      <p:cBhvr>
                                        <p:cTn id="64" dur="1" fill="hold">
                                          <p:stCondLst>
                                            <p:cond delay="0"/>
                                          </p:stCondLst>
                                        </p:cTn>
                                        <p:tgtEl>
                                          <p:spTgt spid="128"/>
                                        </p:tgtEl>
                                        <p:attrNameLst>
                                          <p:attrName>style.visibility</p:attrName>
                                        </p:attrNameLst>
                                      </p:cBhvr>
                                      <p:to>
                                        <p:strVal val="visible"/>
                                      </p:to>
                                    </p:set>
                                    <p:animEffect transition="in" filter="wipe(left)">
                                      <p:cBhvr>
                                        <p:cTn id="65" dur="500"/>
                                        <p:tgtEl>
                                          <p:spTgt spid="12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35"/>
                                        </p:tgtEl>
                                        <p:attrNameLst>
                                          <p:attrName>style.visibility</p:attrName>
                                        </p:attrNameLst>
                                      </p:cBhvr>
                                      <p:to>
                                        <p:strVal val="visible"/>
                                      </p:to>
                                    </p:set>
                                    <p:animEffect transition="in" filter="wipe(down)">
                                      <p:cBhvr>
                                        <p:cTn id="68" dur="500"/>
                                        <p:tgtEl>
                                          <p:spTgt spid="135"/>
                                        </p:tgtEl>
                                      </p:cBhvr>
                                    </p:animEffect>
                                  </p:childTnLst>
                                </p:cTn>
                              </p:par>
                            </p:childTnLst>
                          </p:cTn>
                        </p:par>
                        <p:par>
                          <p:cTn id="69" fill="hold">
                            <p:stCondLst>
                              <p:cond delay="1000"/>
                            </p:stCondLst>
                            <p:childTnLst>
                              <p:par>
                                <p:cTn id="70" presetID="22" presetClass="entr" presetSubtype="4" fill="hold"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down)">
                                      <p:cBhvr>
                                        <p:cTn id="72" dur="500"/>
                                        <p:tgtEl>
                                          <p:spTgt spid="91"/>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down)">
                                      <p:cBhvr>
                                        <p:cTn id="75" dur="500"/>
                                        <p:tgtEl>
                                          <p:spTgt spid="35"/>
                                        </p:tgtEl>
                                      </p:cBhvr>
                                    </p:animEffect>
                                  </p:childTnLst>
                                </p:cTn>
                              </p:par>
                              <p:par>
                                <p:cTn id="76" presetID="22" presetClass="entr" presetSubtype="4"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down)">
                                      <p:cBhvr>
                                        <p:cTn id="78" dur="500"/>
                                        <p:tgtEl>
                                          <p:spTgt spid="3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18"/>
                                        </p:tgtEl>
                                        <p:attrNameLst>
                                          <p:attrName>style.visibility</p:attrName>
                                        </p:attrNameLst>
                                      </p:cBhvr>
                                      <p:to>
                                        <p:strVal val="visible"/>
                                      </p:to>
                                    </p:set>
                                    <p:animEffect transition="in" filter="wipe(down)">
                                      <p:cBhvr>
                                        <p:cTn id="81" dur="500"/>
                                        <p:tgtEl>
                                          <p:spTgt spid="11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left)">
                                      <p:cBhvr>
                                        <p:cTn id="86" dur="500"/>
                                        <p:tgtEl>
                                          <p:spTgt spid="3"/>
                                        </p:tgtEl>
                                      </p:cBhvr>
                                    </p:animEffect>
                                  </p:childTnLst>
                                </p:cTn>
                              </p:par>
                              <p:par>
                                <p:cTn id="87" presetID="22" presetClass="entr" presetSubtype="8" fill="hold" nodeType="withEffect">
                                  <p:stCondLst>
                                    <p:cond delay="0"/>
                                  </p:stCondLst>
                                  <p:childTnLst>
                                    <p:set>
                                      <p:cBhvr>
                                        <p:cTn id="88" dur="1" fill="hold">
                                          <p:stCondLst>
                                            <p:cond delay="0"/>
                                          </p:stCondLst>
                                        </p:cTn>
                                        <p:tgtEl>
                                          <p:spTgt spid="110"/>
                                        </p:tgtEl>
                                        <p:attrNameLst>
                                          <p:attrName>style.visibility</p:attrName>
                                        </p:attrNameLst>
                                      </p:cBhvr>
                                      <p:to>
                                        <p:strVal val="visible"/>
                                      </p:to>
                                    </p:set>
                                    <p:animEffect transition="in" filter="wipe(left)">
                                      <p:cBhvr>
                                        <p:cTn id="89" dur="500"/>
                                        <p:tgtEl>
                                          <p:spTgt spid="110"/>
                                        </p:tgtEl>
                                      </p:cBhvr>
                                    </p:animEffect>
                                  </p:childTnLst>
                                </p:cTn>
                              </p:par>
                              <p:par>
                                <p:cTn id="90" presetID="22" presetClass="entr" presetSubtype="8" fill="hold" nodeType="withEffect">
                                  <p:stCondLst>
                                    <p:cond delay="0"/>
                                  </p:stCondLst>
                                  <p:childTnLst>
                                    <p:set>
                                      <p:cBhvr>
                                        <p:cTn id="91" dur="1" fill="hold">
                                          <p:stCondLst>
                                            <p:cond delay="0"/>
                                          </p:stCondLst>
                                        </p:cTn>
                                        <p:tgtEl>
                                          <p:spTgt spid="117"/>
                                        </p:tgtEl>
                                        <p:attrNameLst>
                                          <p:attrName>style.visibility</p:attrName>
                                        </p:attrNameLst>
                                      </p:cBhvr>
                                      <p:to>
                                        <p:strVal val="visible"/>
                                      </p:to>
                                    </p:set>
                                    <p:animEffect transition="in" filter="wipe(left)">
                                      <p:cBhvr>
                                        <p:cTn id="92" dur="500"/>
                                        <p:tgtEl>
                                          <p:spTgt spid="117"/>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16"/>
                                        </p:tgtEl>
                                        <p:attrNameLst>
                                          <p:attrName>style.visibility</p:attrName>
                                        </p:attrNameLst>
                                      </p:cBhvr>
                                      <p:to>
                                        <p:strVal val="visible"/>
                                      </p:to>
                                    </p:set>
                                    <p:animEffect transition="in" filter="wipe(left)">
                                      <p:cBhvr>
                                        <p:cTn id="95" dur="500"/>
                                        <p:tgtEl>
                                          <p:spTgt spid="116"/>
                                        </p:tgtEl>
                                      </p:cBhvr>
                                    </p:animEffect>
                                  </p:childTnLst>
                                </p:cTn>
                              </p:par>
                              <p:par>
                                <p:cTn id="96" presetID="22" presetClass="entr" presetSubtype="8" fill="hold"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wipe(left)">
                                      <p:cBhvr>
                                        <p:cTn id="98" dur="500"/>
                                        <p:tgtEl>
                                          <p:spTgt spid="87"/>
                                        </p:tgtEl>
                                      </p:cBhvr>
                                    </p:animEffect>
                                  </p:childTnLst>
                                </p:cTn>
                              </p:par>
                              <p:par>
                                <p:cTn id="99" presetID="22" presetClass="entr" presetSubtype="8" fill="hold" nodeType="with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wipe(left)">
                                      <p:cBhvr>
                                        <p:cTn id="101" dur="500"/>
                                        <p:tgtEl>
                                          <p:spTgt spid="88"/>
                                        </p:tgtEl>
                                      </p:cBhvr>
                                    </p:animEffect>
                                  </p:childTnLst>
                                </p:cTn>
                              </p:par>
                              <p:par>
                                <p:cTn id="102" presetID="22" presetClass="entr" presetSubtype="8" fill="hold" nodeType="withEffect">
                                  <p:stCondLst>
                                    <p:cond delay="0"/>
                                  </p:stCondLst>
                                  <p:childTnLst>
                                    <p:set>
                                      <p:cBhvr>
                                        <p:cTn id="103" dur="1" fill="hold">
                                          <p:stCondLst>
                                            <p:cond delay="0"/>
                                          </p:stCondLst>
                                        </p:cTn>
                                        <p:tgtEl>
                                          <p:spTgt spid="89"/>
                                        </p:tgtEl>
                                        <p:attrNameLst>
                                          <p:attrName>style.visibility</p:attrName>
                                        </p:attrNameLst>
                                      </p:cBhvr>
                                      <p:to>
                                        <p:strVal val="visible"/>
                                      </p:to>
                                    </p:set>
                                    <p:animEffect transition="in" filter="wipe(left)">
                                      <p:cBhvr>
                                        <p:cTn id="104" dur="500"/>
                                        <p:tgtEl>
                                          <p:spTgt spid="89"/>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left)">
                                      <p:cBhvr>
                                        <p:cTn id="107" dur="500"/>
                                        <p:tgtEl>
                                          <p:spTgt spid="39"/>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wipe(left)">
                                      <p:cBhvr>
                                        <p:cTn id="110" dur="500"/>
                                        <p:tgtEl>
                                          <p:spTgt spid="40"/>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wipe(left)">
                                      <p:cBhvr>
                                        <p:cTn id="113" dur="500"/>
                                        <p:tgtEl>
                                          <p:spTgt spid="41"/>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left)">
                                      <p:cBhvr>
                                        <p:cTn id="116" dur="500"/>
                                        <p:tgtEl>
                                          <p:spTgt spid="42"/>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wipe(left)">
                                      <p:cBhvr>
                                        <p:cTn id="119" dur="500"/>
                                        <p:tgtEl>
                                          <p:spTgt spid="43"/>
                                        </p:tgtEl>
                                      </p:cBhvr>
                                    </p:animEffect>
                                  </p:childTnLst>
                                </p:cTn>
                              </p:par>
                              <p:par>
                                <p:cTn id="120" presetID="22" presetClass="entr" presetSubtype="8" fill="hold" nodeType="with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wipe(left)">
                                      <p:cBhvr>
                                        <p:cTn id="122" dur="500"/>
                                        <p:tgtEl>
                                          <p:spTgt spid="74"/>
                                        </p:tgtEl>
                                      </p:cBhvr>
                                    </p:animEffect>
                                  </p:childTnLst>
                                </p:cTn>
                              </p:par>
                              <p:par>
                                <p:cTn id="123" presetID="22" presetClass="entr" presetSubtype="8" fill="hold" nodeType="withEffect">
                                  <p:stCondLst>
                                    <p:cond delay="0"/>
                                  </p:stCondLst>
                                  <p:childTnLst>
                                    <p:set>
                                      <p:cBhvr>
                                        <p:cTn id="124" dur="1" fill="hold">
                                          <p:stCondLst>
                                            <p:cond delay="0"/>
                                          </p:stCondLst>
                                        </p:cTn>
                                        <p:tgtEl>
                                          <p:spTgt spid="77"/>
                                        </p:tgtEl>
                                        <p:attrNameLst>
                                          <p:attrName>style.visibility</p:attrName>
                                        </p:attrNameLst>
                                      </p:cBhvr>
                                      <p:to>
                                        <p:strVal val="visible"/>
                                      </p:to>
                                    </p:set>
                                    <p:animEffect transition="in" filter="wipe(left)">
                                      <p:cBhvr>
                                        <p:cTn id="125" dur="500"/>
                                        <p:tgtEl>
                                          <p:spTgt spid="77"/>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122"/>
                                        </p:tgtEl>
                                        <p:attrNameLst>
                                          <p:attrName>style.visibility</p:attrName>
                                        </p:attrNameLst>
                                      </p:cBhvr>
                                      <p:to>
                                        <p:strVal val="visible"/>
                                      </p:to>
                                    </p:set>
                                    <p:animEffect transition="in" filter="wipe(left)">
                                      <p:cBhvr>
                                        <p:cTn id="128" dur="500"/>
                                        <p:tgtEl>
                                          <p:spTgt spid="122"/>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wipe(left)">
                                      <p:cBhvr>
                                        <p:cTn id="131" dur="500"/>
                                        <p:tgtEl>
                                          <p:spTgt spid="123"/>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wipe(left)">
                                      <p:cBhvr>
                                        <p:cTn id="134" dur="500"/>
                                        <p:tgtEl>
                                          <p:spTgt spid="124"/>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41"/>
                                        </p:tgtEl>
                                        <p:attrNameLst>
                                          <p:attrName>style.visibility</p:attrName>
                                        </p:attrNameLst>
                                      </p:cBhvr>
                                      <p:to>
                                        <p:strVal val="visible"/>
                                      </p:to>
                                    </p:set>
                                    <p:animEffect transition="in" filter="wipe(left)">
                                      <p:cBhvr>
                                        <p:cTn id="137" dur="500"/>
                                        <p:tgtEl>
                                          <p:spTgt spid="141"/>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42"/>
                                        </p:tgtEl>
                                        <p:attrNameLst>
                                          <p:attrName>style.visibility</p:attrName>
                                        </p:attrNameLst>
                                      </p:cBhvr>
                                      <p:to>
                                        <p:strVal val="visible"/>
                                      </p:to>
                                    </p:set>
                                    <p:animEffect transition="in" filter="wipe(left)">
                                      <p:cBhvr>
                                        <p:cTn id="140" dur="500"/>
                                        <p:tgtEl>
                                          <p:spTgt spid="142"/>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143"/>
                                        </p:tgtEl>
                                        <p:attrNameLst>
                                          <p:attrName>style.visibility</p:attrName>
                                        </p:attrNameLst>
                                      </p:cBhvr>
                                      <p:to>
                                        <p:strVal val="visible"/>
                                      </p:to>
                                    </p:set>
                                    <p:animEffect transition="in" filter="wipe(left)">
                                      <p:cBhvr>
                                        <p:cTn id="143" dur="500"/>
                                        <p:tgtEl>
                                          <p:spTgt spid="143"/>
                                        </p:tgtEl>
                                      </p:cBhvr>
                                    </p:animEffect>
                                  </p:childTnLst>
                                </p:cTn>
                              </p:par>
                            </p:childTnLst>
                          </p:cTn>
                        </p:par>
                        <p:par>
                          <p:cTn id="144" fill="hold">
                            <p:stCondLst>
                              <p:cond delay="500"/>
                            </p:stCondLst>
                            <p:childTnLst>
                              <p:par>
                                <p:cTn id="145" presetID="22" presetClass="entr" presetSubtype="4" fill="hold" nodeType="afterEffect">
                                  <p:stCondLst>
                                    <p:cond delay="0"/>
                                  </p:stCondLst>
                                  <p:childTnLst>
                                    <p:set>
                                      <p:cBhvr>
                                        <p:cTn id="146" dur="1" fill="hold">
                                          <p:stCondLst>
                                            <p:cond delay="0"/>
                                          </p:stCondLst>
                                        </p:cTn>
                                        <p:tgtEl>
                                          <p:spTgt spid="121"/>
                                        </p:tgtEl>
                                        <p:attrNameLst>
                                          <p:attrName>style.visibility</p:attrName>
                                        </p:attrNameLst>
                                      </p:cBhvr>
                                      <p:to>
                                        <p:strVal val="visible"/>
                                      </p:to>
                                    </p:set>
                                    <p:animEffect transition="in" filter="wipe(down)">
                                      <p:cBhvr>
                                        <p:cTn id="147" dur="500"/>
                                        <p:tgtEl>
                                          <p:spTgt spid="121"/>
                                        </p:tgtEl>
                                      </p:cBhvr>
                                    </p:animEffect>
                                  </p:childTnLst>
                                </p:cTn>
                              </p:par>
                              <p:par>
                                <p:cTn id="148" presetID="22" presetClass="entr" presetSubtype="4" fill="hold" nodeType="withEffect">
                                  <p:stCondLst>
                                    <p:cond delay="0"/>
                                  </p:stCondLst>
                                  <p:childTnLst>
                                    <p:set>
                                      <p:cBhvr>
                                        <p:cTn id="149" dur="1" fill="hold">
                                          <p:stCondLst>
                                            <p:cond delay="0"/>
                                          </p:stCondLst>
                                        </p:cTn>
                                        <p:tgtEl>
                                          <p:spTgt spid="84"/>
                                        </p:tgtEl>
                                        <p:attrNameLst>
                                          <p:attrName>style.visibility</p:attrName>
                                        </p:attrNameLst>
                                      </p:cBhvr>
                                      <p:to>
                                        <p:strVal val="visible"/>
                                      </p:to>
                                    </p:set>
                                    <p:animEffect transition="in" filter="wipe(down)">
                                      <p:cBhvr>
                                        <p:cTn id="150" dur="500"/>
                                        <p:tgtEl>
                                          <p:spTgt spid="84"/>
                                        </p:tgtEl>
                                      </p:cBhvr>
                                    </p:animEffect>
                                  </p:childTnLst>
                                </p:cTn>
                              </p:par>
                              <p:par>
                                <p:cTn id="151" presetID="22" presetClass="entr" presetSubtype="4" fill="hold" nodeType="withEffect">
                                  <p:stCondLst>
                                    <p:cond delay="0"/>
                                  </p:stCondLst>
                                  <p:childTnLst>
                                    <p:set>
                                      <p:cBhvr>
                                        <p:cTn id="152" dur="1" fill="hold">
                                          <p:stCondLst>
                                            <p:cond delay="0"/>
                                          </p:stCondLst>
                                        </p:cTn>
                                        <p:tgtEl>
                                          <p:spTgt spid="125"/>
                                        </p:tgtEl>
                                        <p:attrNameLst>
                                          <p:attrName>style.visibility</p:attrName>
                                        </p:attrNameLst>
                                      </p:cBhvr>
                                      <p:to>
                                        <p:strVal val="visible"/>
                                      </p:to>
                                    </p:set>
                                    <p:animEffect transition="in" filter="wipe(down)">
                                      <p:cBhvr>
                                        <p:cTn id="15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9" grpId="0" animBg="1"/>
      <p:bldP spid="40" grpId="0" animBg="1"/>
      <p:bldP spid="41" grpId="0" animBg="1"/>
      <p:bldP spid="42" grpId="0" animBg="1"/>
      <p:bldP spid="43" grpId="0" animBg="1"/>
      <p:bldP spid="57" grpId="0" animBg="1"/>
      <p:bldP spid="62" grpId="0" animBg="1"/>
      <p:bldP spid="116" grpId="0" animBg="1"/>
      <p:bldP spid="118" grpId="0" animBg="1"/>
      <p:bldP spid="119" grpId="0"/>
      <p:bldP spid="120" grpId="0"/>
      <p:bldP spid="122" grpId="0"/>
      <p:bldP spid="123" grpId="0"/>
      <p:bldP spid="124" grpId="0"/>
      <p:bldGraphic spid="126" grpId="0">
        <p:bldAsOne/>
      </p:bldGraphic>
      <p:bldP spid="127" grpId="0" animBg="1"/>
      <p:bldP spid="139" grpId="0"/>
      <p:bldP spid="140" grpId="0"/>
      <p:bldP spid="141" grpId="0"/>
      <p:bldP spid="142" grpId="0"/>
      <p:bldP spid="143" grpId="0"/>
      <p:bldP spid="1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9938BD-763A-4176-8541-D1706F008B58}"/>
              </a:ext>
            </a:extLst>
          </p:cNvPr>
          <p:cNvSpPr/>
          <p:nvPr/>
        </p:nvSpPr>
        <p:spPr bwMode="auto">
          <a:xfrm>
            <a:off x="1480286" y="411731"/>
            <a:ext cx="6323431" cy="419849"/>
          </a:xfrm>
          <a:prstGeom prst="rect">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dirty="0">
              <a:ln>
                <a:noFill/>
              </a:ln>
              <a:solidFill>
                <a:srgbClr val="FFFFFF"/>
              </a:solidFill>
              <a:effectLst/>
              <a:uLnTx/>
              <a:uFillTx/>
              <a:latin typeface="メイリオ"/>
            </a:endParaRPr>
          </a:p>
        </p:txBody>
      </p:sp>
      <p:sp>
        <p:nvSpPr>
          <p:cNvPr id="3" name="円/楕円 130">
            <a:extLst>
              <a:ext uri="{FF2B5EF4-FFF2-40B4-BE49-F238E27FC236}">
                <a16:creationId xmlns:a16="http://schemas.microsoft.com/office/drawing/2014/main" id="{7D22A1F7-EA7D-4D21-B97D-D921EEB21DE6}"/>
              </a:ext>
            </a:extLst>
          </p:cNvPr>
          <p:cNvSpPr/>
          <p:nvPr/>
        </p:nvSpPr>
        <p:spPr bwMode="auto">
          <a:xfrm>
            <a:off x="7895854" y="2382846"/>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4" name="円/楕円 130">
            <a:extLst>
              <a:ext uri="{FF2B5EF4-FFF2-40B4-BE49-F238E27FC236}">
                <a16:creationId xmlns:a16="http://schemas.microsoft.com/office/drawing/2014/main" id="{E6A3A73D-5C13-46AA-8640-19EC3617D2AC}"/>
              </a:ext>
            </a:extLst>
          </p:cNvPr>
          <p:cNvSpPr/>
          <p:nvPr/>
        </p:nvSpPr>
        <p:spPr bwMode="auto">
          <a:xfrm>
            <a:off x="394369" y="366569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5" name="円/楕円 130">
            <a:extLst>
              <a:ext uri="{FF2B5EF4-FFF2-40B4-BE49-F238E27FC236}">
                <a16:creationId xmlns:a16="http://schemas.microsoft.com/office/drawing/2014/main" id="{E2D483C2-8935-46C0-997F-B027D615EA62}"/>
              </a:ext>
            </a:extLst>
          </p:cNvPr>
          <p:cNvSpPr/>
          <p:nvPr/>
        </p:nvSpPr>
        <p:spPr bwMode="auto">
          <a:xfrm>
            <a:off x="7880877" y="1122682"/>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sp>
        <p:nvSpPr>
          <p:cNvPr id="6" name="円/楕円 130">
            <a:extLst>
              <a:ext uri="{FF2B5EF4-FFF2-40B4-BE49-F238E27FC236}">
                <a16:creationId xmlns:a16="http://schemas.microsoft.com/office/drawing/2014/main" id="{6EE83C95-0EF6-434B-A18F-D4BB44303BA9}"/>
              </a:ext>
            </a:extLst>
          </p:cNvPr>
          <p:cNvSpPr/>
          <p:nvPr/>
        </p:nvSpPr>
        <p:spPr bwMode="auto">
          <a:xfrm>
            <a:off x="395450" y="2380273"/>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7" name="グループ化 6">
            <a:extLst>
              <a:ext uri="{FF2B5EF4-FFF2-40B4-BE49-F238E27FC236}">
                <a16:creationId xmlns:a16="http://schemas.microsoft.com/office/drawing/2014/main" id="{7E3A962E-37B6-49DF-8589-45C4CE2A867C}"/>
              </a:ext>
            </a:extLst>
          </p:cNvPr>
          <p:cNvGrpSpPr/>
          <p:nvPr/>
        </p:nvGrpSpPr>
        <p:grpSpPr>
          <a:xfrm>
            <a:off x="617080" y="3468596"/>
            <a:ext cx="503367" cy="566361"/>
            <a:chOff x="-429535" y="1629506"/>
            <a:chExt cx="382587" cy="430466"/>
          </a:xfrm>
        </p:grpSpPr>
        <p:sp>
          <p:nvSpPr>
            <p:cNvPr id="8" name="角丸四角形 171">
              <a:extLst>
                <a:ext uri="{FF2B5EF4-FFF2-40B4-BE49-F238E27FC236}">
                  <a16:creationId xmlns:a16="http://schemas.microsoft.com/office/drawing/2014/main" id="{C7D9BEE7-D579-4590-9B4C-7AEB892141B4}"/>
                </a:ext>
              </a:extLst>
            </p:cNvPr>
            <p:cNvSpPr/>
            <p:nvPr/>
          </p:nvSpPr>
          <p:spPr bwMode="auto">
            <a:xfrm>
              <a:off x="-429535" y="1708742"/>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ｔ</a:t>
              </a:r>
            </a:p>
          </p:txBody>
        </p:sp>
        <p:sp>
          <p:nvSpPr>
            <p:cNvPr id="9" name="角丸四角形 172">
              <a:extLst>
                <a:ext uri="{FF2B5EF4-FFF2-40B4-BE49-F238E27FC236}">
                  <a16:creationId xmlns:a16="http://schemas.microsoft.com/office/drawing/2014/main" id="{676D75A0-FDE0-46AE-BF49-CB808391E793}"/>
                </a:ext>
              </a:extLst>
            </p:cNvPr>
            <p:cNvSpPr/>
            <p:nvPr/>
          </p:nvSpPr>
          <p:spPr bwMode="auto">
            <a:xfrm>
              <a:off x="-307645" y="1629506"/>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ｆ</a:t>
              </a:r>
            </a:p>
          </p:txBody>
        </p:sp>
        <p:grpSp>
          <p:nvGrpSpPr>
            <p:cNvPr id="10" name="グループ化 9">
              <a:extLst>
                <a:ext uri="{FF2B5EF4-FFF2-40B4-BE49-F238E27FC236}">
                  <a16:creationId xmlns:a16="http://schemas.microsoft.com/office/drawing/2014/main" id="{EB4034EB-D0CD-4739-8E9E-BA96944B4775}"/>
                </a:ext>
              </a:extLst>
            </p:cNvPr>
            <p:cNvGrpSpPr/>
            <p:nvPr/>
          </p:nvGrpSpPr>
          <p:grpSpPr>
            <a:xfrm>
              <a:off x="-207369" y="1758075"/>
              <a:ext cx="160421" cy="160421"/>
              <a:chOff x="-493779" y="1717248"/>
              <a:chExt cx="160421" cy="160421"/>
            </a:xfrm>
          </p:grpSpPr>
          <p:sp>
            <p:nvSpPr>
              <p:cNvPr id="14" name="角丸四角形 177">
                <a:extLst>
                  <a:ext uri="{FF2B5EF4-FFF2-40B4-BE49-F238E27FC236}">
                    <a16:creationId xmlns:a16="http://schemas.microsoft.com/office/drawing/2014/main" id="{B245CC84-53BF-4977-95B8-50129F9316C4}"/>
                  </a:ext>
                </a:extLst>
              </p:cNvPr>
              <p:cNvSpPr/>
              <p:nvPr/>
            </p:nvSpPr>
            <p:spPr bwMode="auto">
              <a:xfrm>
                <a:off x="-493779" y="171724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5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5" name="円/楕円 178">
                <a:extLst>
                  <a:ext uri="{FF2B5EF4-FFF2-40B4-BE49-F238E27FC236}">
                    <a16:creationId xmlns:a16="http://schemas.microsoft.com/office/drawing/2014/main" id="{D0337228-4BB7-4A08-B881-AF63B3F97147}"/>
                  </a:ext>
                </a:extLst>
              </p:cNvPr>
              <p:cNvSpPr/>
              <p:nvPr/>
            </p:nvSpPr>
            <p:spPr bwMode="auto">
              <a:xfrm>
                <a:off x="-457375" y="1754723"/>
                <a:ext cx="90000" cy="90000"/>
              </a:xfrm>
              <a:prstGeom prst="ellipse">
                <a:avLst/>
              </a:prstGeom>
              <a:solidFill>
                <a:srgbClr val="FFFFFF"/>
              </a:solidFill>
              <a:ln w="31750" cap="flat" cmpd="sng" algn="ctr">
                <a:solidFill>
                  <a:srgbClr val="002B62"/>
                </a:solidFill>
                <a:prstDash val="soli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6" name="円/楕円 179">
                <a:extLst>
                  <a:ext uri="{FF2B5EF4-FFF2-40B4-BE49-F238E27FC236}">
                    <a16:creationId xmlns:a16="http://schemas.microsoft.com/office/drawing/2014/main" id="{237F0C94-86E3-458D-B645-80336C434729}"/>
                  </a:ext>
                </a:extLst>
              </p:cNvPr>
              <p:cNvSpPr/>
              <p:nvPr/>
            </p:nvSpPr>
            <p:spPr bwMode="auto">
              <a:xfrm>
                <a:off x="-374462" y="1731010"/>
                <a:ext cx="27362" cy="27362"/>
              </a:xfrm>
              <a:prstGeom prst="ellipse">
                <a:avLst/>
              </a:prstGeom>
              <a:solidFill>
                <a:srgbClr val="002B62"/>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1" name="グループ化 10">
              <a:extLst>
                <a:ext uri="{FF2B5EF4-FFF2-40B4-BE49-F238E27FC236}">
                  <a16:creationId xmlns:a16="http://schemas.microsoft.com/office/drawing/2014/main" id="{B56767EC-9DC0-4C09-8AD0-B75D6D406FEC}"/>
                </a:ext>
              </a:extLst>
            </p:cNvPr>
            <p:cNvGrpSpPr/>
            <p:nvPr/>
          </p:nvGrpSpPr>
          <p:grpSpPr>
            <a:xfrm>
              <a:off x="-406303" y="1826044"/>
              <a:ext cx="274378" cy="233928"/>
              <a:chOff x="-554515" y="1151626"/>
              <a:chExt cx="274378" cy="233928"/>
            </a:xfrm>
          </p:grpSpPr>
          <p:sp>
            <p:nvSpPr>
              <p:cNvPr id="12" name="角丸四角形 175">
                <a:extLst>
                  <a:ext uri="{FF2B5EF4-FFF2-40B4-BE49-F238E27FC236}">
                    <a16:creationId xmlns:a16="http://schemas.microsoft.com/office/drawing/2014/main" id="{EF432A28-DC39-4DAE-A11C-F1E8A502F511}"/>
                  </a:ext>
                </a:extLst>
              </p:cNvPr>
              <p:cNvSpPr/>
              <p:nvPr/>
            </p:nvSpPr>
            <p:spPr bwMode="auto">
              <a:xfrm>
                <a:off x="-495542" y="117115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3" name="正方形/長方形 12">
                <a:extLst>
                  <a:ext uri="{FF2B5EF4-FFF2-40B4-BE49-F238E27FC236}">
                    <a16:creationId xmlns:a16="http://schemas.microsoft.com/office/drawing/2014/main" id="{32424D4E-F305-4B5F-A679-14C506E5B918}"/>
                  </a:ext>
                </a:extLst>
              </p:cNvPr>
              <p:cNvSpPr/>
              <p:nvPr/>
            </p:nvSpPr>
            <p:spPr>
              <a:xfrm>
                <a:off x="-554515" y="1151626"/>
                <a:ext cx="274378" cy="233928"/>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2B62"/>
                    </a:solidFill>
                    <a:effectLst/>
                    <a:uLnTx/>
                    <a:uFillTx/>
                    <a:latin typeface="メイリオ"/>
                    <a:ea typeface="メイリオ"/>
                    <a:cs typeface="+mn-cs"/>
                  </a:rPr>
                  <a:t>in</a:t>
                </a:r>
                <a:endParaRPr kumimoji="1" lang="ja-JP" altLang="en-US" sz="1050" b="1" i="0" u="none" strike="noStrike" kern="1200" cap="none" spc="0" normalizeH="0" baseline="0" noProof="0" dirty="0">
                  <a:ln>
                    <a:noFill/>
                  </a:ln>
                  <a:solidFill>
                    <a:srgbClr val="002B62"/>
                  </a:solidFill>
                  <a:effectLst/>
                  <a:uLnTx/>
                  <a:uFillTx/>
                  <a:latin typeface="メイリオ"/>
                  <a:ea typeface="メイリオ"/>
                  <a:cs typeface="+mn-cs"/>
                </a:endParaRPr>
              </a:p>
            </p:txBody>
          </p:sp>
        </p:grpSp>
      </p:grpSp>
      <p:grpSp>
        <p:nvGrpSpPr>
          <p:cNvPr id="18" name="グループ化 17">
            <a:extLst>
              <a:ext uri="{FF2B5EF4-FFF2-40B4-BE49-F238E27FC236}">
                <a16:creationId xmlns:a16="http://schemas.microsoft.com/office/drawing/2014/main" id="{26132078-2BEE-4040-934F-529A7F330D3B}"/>
              </a:ext>
            </a:extLst>
          </p:cNvPr>
          <p:cNvGrpSpPr>
            <a:grpSpLocks noChangeAspect="1"/>
          </p:cNvGrpSpPr>
          <p:nvPr/>
        </p:nvGrpSpPr>
        <p:grpSpPr bwMode="gray">
          <a:xfrm>
            <a:off x="8042744" y="872071"/>
            <a:ext cx="629816" cy="540000"/>
            <a:chOff x="4115593" y="1166218"/>
            <a:chExt cx="912812" cy="782638"/>
          </a:xfrm>
        </p:grpSpPr>
        <p:sp>
          <p:nvSpPr>
            <p:cNvPr id="19" name="Freeform 171">
              <a:extLst>
                <a:ext uri="{FF2B5EF4-FFF2-40B4-BE49-F238E27FC236}">
                  <a16:creationId xmlns:a16="http://schemas.microsoft.com/office/drawing/2014/main" id="{BA28F337-AB6C-42C5-B76E-BCE4D0C71413}"/>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0" name="Rectangle 172">
              <a:extLst>
                <a:ext uri="{FF2B5EF4-FFF2-40B4-BE49-F238E27FC236}">
                  <a16:creationId xmlns:a16="http://schemas.microsoft.com/office/drawing/2014/main" id="{5EB584C9-B077-4FE3-B651-449596B42E44}"/>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21" name="グループ化 20">
            <a:extLst>
              <a:ext uri="{FF2B5EF4-FFF2-40B4-BE49-F238E27FC236}">
                <a16:creationId xmlns:a16="http://schemas.microsoft.com/office/drawing/2014/main" id="{AF76ADC5-48B2-41D0-BEC7-E17BCEAB693C}"/>
              </a:ext>
            </a:extLst>
          </p:cNvPr>
          <p:cNvGrpSpPr>
            <a:grpSpLocks noChangeAspect="1"/>
          </p:cNvGrpSpPr>
          <p:nvPr/>
        </p:nvGrpSpPr>
        <p:grpSpPr bwMode="gray">
          <a:xfrm>
            <a:off x="8152978" y="1988790"/>
            <a:ext cx="432000" cy="672645"/>
            <a:chOff x="7565993" y="5025856"/>
            <a:chExt cx="542926" cy="841375"/>
          </a:xfrm>
        </p:grpSpPr>
        <p:sp>
          <p:nvSpPr>
            <p:cNvPr id="22" name="Freeform 39">
              <a:extLst>
                <a:ext uri="{FF2B5EF4-FFF2-40B4-BE49-F238E27FC236}">
                  <a16:creationId xmlns:a16="http://schemas.microsoft.com/office/drawing/2014/main" id="{367EF01A-B852-434D-B826-7C69FE484842}"/>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3" name="フリーフォーム 176">
              <a:extLst>
                <a:ext uri="{FF2B5EF4-FFF2-40B4-BE49-F238E27FC236}">
                  <a16:creationId xmlns:a16="http://schemas.microsoft.com/office/drawing/2014/main" id="{24BE3E32-9331-4F44-B4A1-1C70EF616F0C}"/>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24" name="Picture 74">
            <a:extLst>
              <a:ext uri="{FF2B5EF4-FFF2-40B4-BE49-F238E27FC236}">
                <a16:creationId xmlns:a16="http://schemas.microsoft.com/office/drawing/2014/main" id="{ED3A01D4-F87C-442D-9517-49B1A094AFAC}"/>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474" y="890196"/>
            <a:ext cx="328273" cy="373038"/>
          </a:xfrm>
          <a:prstGeom prst="rect">
            <a:avLst/>
          </a:prstGeom>
        </p:spPr>
      </p:pic>
      <p:pic>
        <p:nvPicPr>
          <p:cNvPr id="25" name="Picture 74">
            <a:extLst>
              <a:ext uri="{FF2B5EF4-FFF2-40B4-BE49-F238E27FC236}">
                <a16:creationId xmlns:a16="http://schemas.microsoft.com/office/drawing/2014/main" id="{A2ACCF68-DED4-4CA1-8822-B500E38CFA0F}"/>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205285" y="2146622"/>
            <a:ext cx="328273" cy="373038"/>
          </a:xfrm>
          <a:prstGeom prst="rect">
            <a:avLst/>
          </a:prstGeom>
        </p:spPr>
      </p:pic>
      <p:sp>
        <p:nvSpPr>
          <p:cNvPr id="26" name="フリーフォーム 170">
            <a:extLst>
              <a:ext uri="{FF2B5EF4-FFF2-40B4-BE49-F238E27FC236}">
                <a16:creationId xmlns:a16="http://schemas.microsoft.com/office/drawing/2014/main" id="{759CD94A-0E4F-43F7-96AB-98598B32BE70}"/>
              </a:ext>
            </a:extLst>
          </p:cNvPr>
          <p:cNvSpPr>
            <a:spLocks noChangeAspect="1"/>
          </p:cNvSpPr>
          <p:nvPr/>
        </p:nvSpPr>
        <p:spPr bwMode="gray">
          <a:xfrm>
            <a:off x="575396" y="2182786"/>
            <a:ext cx="557828" cy="496632"/>
          </a:xfrm>
          <a:custGeom>
            <a:avLst/>
            <a:gdLst>
              <a:gd name="connsiteX0" fmla="*/ 1003382 w 1504950"/>
              <a:gd name="connsiteY0" fmla="*/ 913153 h 1339851"/>
              <a:gd name="connsiteX1" fmla="*/ 1001262 w 1504950"/>
              <a:gd name="connsiteY1" fmla="*/ 917309 h 1339851"/>
              <a:gd name="connsiteX2" fmla="*/ 989941 w 1504950"/>
              <a:gd name="connsiteY2" fmla="*/ 941980 h 1339851"/>
              <a:gd name="connsiteX3" fmla="*/ 988891 w 1504950"/>
              <a:gd name="connsiteY3" fmla="*/ 941568 h 1339851"/>
              <a:gd name="connsiteX4" fmla="*/ 975008 w 1504950"/>
              <a:gd name="connsiteY4" fmla="*/ 968790 h 1339851"/>
              <a:gd name="connsiteX5" fmla="*/ 975510 w 1504950"/>
              <a:gd name="connsiteY5" fmla="*/ 968705 h 1339851"/>
              <a:gd name="connsiteX6" fmla="*/ 973949 w 1504950"/>
              <a:gd name="connsiteY6" fmla="*/ 970867 h 1339851"/>
              <a:gd name="connsiteX7" fmla="*/ 969348 w 1504950"/>
              <a:gd name="connsiteY7" fmla="*/ 979889 h 1339851"/>
              <a:gd name="connsiteX8" fmla="*/ 927888 w 1504950"/>
              <a:gd name="connsiteY8" fmla="*/ 1035051 h 1339851"/>
              <a:gd name="connsiteX9" fmla="*/ 1007491 w 1504950"/>
              <a:gd name="connsiteY9" fmla="*/ 982818 h 1339851"/>
              <a:gd name="connsiteX10" fmla="*/ 1072018 w 1504950"/>
              <a:gd name="connsiteY10" fmla="*/ 913153 h 1339851"/>
              <a:gd name="connsiteX11" fmla="*/ 1042972 w 1504950"/>
              <a:gd name="connsiteY11" fmla="*/ 913153 h 1339851"/>
              <a:gd name="connsiteX12" fmla="*/ 890588 w 1504950"/>
              <a:gd name="connsiteY12" fmla="*/ 913153 h 1339851"/>
              <a:gd name="connsiteX13" fmla="*/ 890588 w 1504950"/>
              <a:gd name="connsiteY13" fmla="*/ 913379 h 1339851"/>
              <a:gd name="connsiteX14" fmla="*/ 777231 w 1504950"/>
              <a:gd name="connsiteY14" fmla="*/ 913379 h 1339851"/>
              <a:gd name="connsiteX15" fmla="*/ 777231 w 1504950"/>
              <a:gd name="connsiteY15" fmla="*/ 1074321 h 1339851"/>
              <a:gd name="connsiteX16" fmla="*/ 810049 w 1504950"/>
              <a:gd name="connsiteY16" fmla="*/ 1062852 h 1339851"/>
              <a:gd name="connsiteX17" fmla="*/ 852499 w 1504950"/>
              <a:gd name="connsiteY17" fmla="*/ 1041030 h 1339851"/>
              <a:gd name="connsiteX18" fmla="*/ 870524 w 1504950"/>
              <a:gd name="connsiteY18" fmla="*/ 1026518 h 1339851"/>
              <a:gd name="connsiteX19" fmla="*/ 912857 w 1504950"/>
              <a:gd name="connsiteY19" fmla="*/ 981891 h 1339851"/>
              <a:gd name="connsiteX20" fmla="*/ 922904 w 1504950"/>
              <a:gd name="connsiteY20" fmla="*/ 969520 h 1339851"/>
              <a:gd name="connsiteX21" fmla="*/ 951383 w 1504950"/>
              <a:gd name="connsiteY21" fmla="*/ 918057 h 1339851"/>
              <a:gd name="connsiteX22" fmla="*/ 953863 w 1504950"/>
              <a:gd name="connsiteY22" fmla="*/ 913153 h 1339851"/>
              <a:gd name="connsiteX23" fmla="*/ 915416 w 1504950"/>
              <a:gd name="connsiteY23" fmla="*/ 913153 h 1339851"/>
              <a:gd name="connsiteX24" fmla="*/ 552954 w 1504950"/>
              <a:gd name="connsiteY24" fmla="*/ 913153 h 1339851"/>
              <a:gd name="connsiteX25" fmla="*/ 583147 w 1504950"/>
              <a:gd name="connsiteY25" fmla="*/ 967935 h 1339851"/>
              <a:gd name="connsiteX26" fmla="*/ 592142 w 1504950"/>
              <a:gd name="connsiteY26" fmla="*/ 979187 h 1339851"/>
              <a:gd name="connsiteX27" fmla="*/ 634985 w 1504950"/>
              <a:gd name="connsiteY27" fmla="*/ 1026069 h 1339851"/>
              <a:gd name="connsiteX28" fmla="*/ 648099 w 1504950"/>
              <a:gd name="connsiteY28" fmla="*/ 1036930 h 1339851"/>
              <a:gd name="connsiteX29" fmla="*/ 697587 w 1504950"/>
              <a:gd name="connsiteY29" fmla="*/ 1064108 h 1339851"/>
              <a:gd name="connsiteX30" fmla="*/ 731470 w 1504950"/>
              <a:gd name="connsiteY30" fmla="*/ 1074321 h 1339851"/>
              <a:gd name="connsiteX31" fmla="*/ 731470 w 1504950"/>
              <a:gd name="connsiteY31" fmla="*/ 913379 h 1339851"/>
              <a:gd name="connsiteX32" fmla="*/ 642938 w 1504950"/>
              <a:gd name="connsiteY32" fmla="*/ 913379 h 1339851"/>
              <a:gd name="connsiteX33" fmla="*/ 642938 w 1504950"/>
              <a:gd name="connsiteY33" fmla="*/ 913153 h 1339851"/>
              <a:gd name="connsiteX34" fmla="*/ 640770 w 1504950"/>
              <a:gd name="connsiteY34" fmla="*/ 913153 h 1339851"/>
              <a:gd name="connsiteX35" fmla="*/ 552954 w 1504950"/>
              <a:gd name="connsiteY35" fmla="*/ 913153 h 1339851"/>
              <a:gd name="connsiteX36" fmla="*/ 434979 w 1504950"/>
              <a:gd name="connsiteY36" fmla="*/ 913153 h 1339851"/>
              <a:gd name="connsiteX37" fmla="*/ 499082 w 1504950"/>
              <a:gd name="connsiteY37" fmla="*/ 982025 h 1339851"/>
              <a:gd name="connsiteX38" fmla="*/ 578788 w 1504950"/>
              <a:gd name="connsiteY38" fmla="*/ 1034980 h 1339851"/>
              <a:gd name="connsiteX39" fmla="*/ 562079 w 1504950"/>
              <a:gd name="connsiteY39" fmla="*/ 1012083 h 1339851"/>
              <a:gd name="connsiteX40" fmla="*/ 538170 w 1504950"/>
              <a:gd name="connsiteY40" fmla="*/ 979890 h 1339851"/>
              <a:gd name="connsiteX41" fmla="*/ 537167 w 1504950"/>
              <a:gd name="connsiteY41" fmla="*/ 977948 h 1339851"/>
              <a:gd name="connsiteX42" fmla="*/ 535242 w 1504950"/>
              <a:gd name="connsiteY42" fmla="*/ 975310 h 1339851"/>
              <a:gd name="connsiteX43" fmla="*/ 535801 w 1504950"/>
              <a:gd name="connsiteY43" fmla="*/ 975300 h 1339851"/>
              <a:gd name="connsiteX44" fmla="*/ 519996 w 1504950"/>
              <a:gd name="connsiteY44" fmla="*/ 944681 h 1339851"/>
              <a:gd name="connsiteX45" fmla="*/ 518431 w 1504950"/>
              <a:gd name="connsiteY45" fmla="*/ 944681 h 1339851"/>
              <a:gd name="connsiteX46" fmla="*/ 503723 w 1504950"/>
              <a:gd name="connsiteY46" fmla="*/ 913153 h 1339851"/>
              <a:gd name="connsiteX47" fmla="*/ 502649 w 1504950"/>
              <a:gd name="connsiteY47" fmla="*/ 913153 h 1339851"/>
              <a:gd name="connsiteX48" fmla="*/ 474721 w 1504950"/>
              <a:gd name="connsiteY48" fmla="*/ 913153 h 1339851"/>
              <a:gd name="connsiteX49" fmla="*/ 1046958 w 1504950"/>
              <a:gd name="connsiteY49" fmla="*/ 705059 h 1339851"/>
              <a:gd name="connsiteX50" fmla="*/ 1038318 w 1504950"/>
              <a:gd name="connsiteY50" fmla="*/ 789774 h 1339851"/>
              <a:gd name="connsiteX51" fmla="*/ 1036076 w 1504950"/>
              <a:gd name="connsiteY51" fmla="*/ 799049 h 1339851"/>
              <a:gd name="connsiteX52" fmla="*/ 1035940 w 1504950"/>
              <a:gd name="connsiteY52" fmla="*/ 800248 h 1339851"/>
              <a:gd name="connsiteX53" fmla="*/ 1035788 w 1504950"/>
              <a:gd name="connsiteY53" fmla="*/ 800240 h 1339851"/>
              <a:gd name="connsiteX54" fmla="*/ 1028190 w 1504950"/>
              <a:gd name="connsiteY54" fmla="*/ 831673 h 1339851"/>
              <a:gd name="connsiteX55" fmla="*/ 1029626 w 1504950"/>
              <a:gd name="connsiteY55" fmla="*/ 831777 h 1339851"/>
              <a:gd name="connsiteX56" fmla="*/ 1020405 w 1504950"/>
              <a:gd name="connsiteY56" fmla="*/ 863881 h 1339851"/>
              <a:gd name="connsiteX57" fmla="*/ 1019310 w 1504950"/>
              <a:gd name="connsiteY57" fmla="*/ 868410 h 1339851"/>
              <a:gd name="connsiteX58" fmla="*/ 1054175 w 1504950"/>
              <a:gd name="connsiteY58" fmla="*/ 868410 h 1339851"/>
              <a:gd name="connsiteX59" fmla="*/ 1101782 w 1504950"/>
              <a:gd name="connsiteY59" fmla="*/ 868410 h 1339851"/>
              <a:gd name="connsiteX60" fmla="*/ 1130685 w 1504950"/>
              <a:gd name="connsiteY60" fmla="*/ 796825 h 1339851"/>
              <a:gd name="connsiteX61" fmla="*/ 1135360 w 1504950"/>
              <a:gd name="connsiteY61" fmla="*/ 778363 h 1339851"/>
              <a:gd name="connsiteX62" fmla="*/ 1147781 w 1504950"/>
              <a:gd name="connsiteY62" fmla="*/ 705059 h 1339851"/>
              <a:gd name="connsiteX63" fmla="*/ 1080107 w 1504950"/>
              <a:gd name="connsiteY63" fmla="*/ 705059 h 1339851"/>
              <a:gd name="connsiteX64" fmla="*/ 890588 w 1504950"/>
              <a:gd name="connsiteY64" fmla="*/ 705059 h 1339851"/>
              <a:gd name="connsiteX65" fmla="*/ 890588 w 1504950"/>
              <a:gd name="connsiteY65" fmla="*/ 705296 h 1339851"/>
              <a:gd name="connsiteX66" fmla="*/ 777231 w 1504950"/>
              <a:gd name="connsiteY66" fmla="*/ 705296 h 1339851"/>
              <a:gd name="connsiteX67" fmla="*/ 777231 w 1504950"/>
              <a:gd name="connsiteY67" fmla="*/ 868640 h 1339851"/>
              <a:gd name="connsiteX68" fmla="*/ 791513 w 1504950"/>
              <a:gd name="connsiteY68" fmla="*/ 868640 h 1339851"/>
              <a:gd name="connsiteX69" fmla="*/ 796925 w 1504950"/>
              <a:gd name="connsiteY69" fmla="*/ 868640 h 1339851"/>
              <a:gd name="connsiteX70" fmla="*/ 796925 w 1504950"/>
              <a:gd name="connsiteY70" fmla="*/ 868411 h 1339851"/>
              <a:gd name="connsiteX71" fmla="*/ 796925 w 1504950"/>
              <a:gd name="connsiteY71" fmla="*/ 868410 h 1339851"/>
              <a:gd name="connsiteX72" fmla="*/ 914499 w 1504950"/>
              <a:gd name="connsiteY72" fmla="*/ 868410 h 1339851"/>
              <a:gd name="connsiteX73" fmla="*/ 972203 w 1504950"/>
              <a:gd name="connsiteY73" fmla="*/ 868410 h 1339851"/>
              <a:gd name="connsiteX74" fmla="*/ 973907 w 1504950"/>
              <a:gd name="connsiteY74" fmla="*/ 862605 h 1339851"/>
              <a:gd name="connsiteX75" fmla="*/ 990652 w 1504950"/>
              <a:gd name="connsiteY75" fmla="*/ 796845 h 1339851"/>
              <a:gd name="connsiteX76" fmla="*/ 1000764 w 1504950"/>
              <a:gd name="connsiteY76" fmla="*/ 705059 h 1339851"/>
              <a:gd name="connsiteX77" fmla="*/ 914516 w 1504950"/>
              <a:gd name="connsiteY77" fmla="*/ 705059 h 1339851"/>
              <a:gd name="connsiteX78" fmla="*/ 506124 w 1504950"/>
              <a:gd name="connsiteY78" fmla="*/ 705059 h 1339851"/>
              <a:gd name="connsiteX79" fmla="*/ 510255 w 1504950"/>
              <a:gd name="connsiteY79" fmla="*/ 744285 h 1339851"/>
              <a:gd name="connsiteX80" fmla="*/ 515729 w 1504950"/>
              <a:gd name="connsiteY80" fmla="*/ 792740 h 1339851"/>
              <a:gd name="connsiteX81" fmla="*/ 515721 w 1504950"/>
              <a:gd name="connsiteY81" fmla="*/ 792741 h 1339851"/>
              <a:gd name="connsiteX82" fmla="*/ 534642 w 1504950"/>
              <a:gd name="connsiteY82" fmla="*/ 868410 h 1339851"/>
              <a:gd name="connsiteX83" fmla="*/ 537090 w 1504950"/>
              <a:gd name="connsiteY83" fmla="*/ 868410 h 1339851"/>
              <a:gd name="connsiteX84" fmla="*/ 704850 w 1504950"/>
              <a:gd name="connsiteY84" fmla="*/ 868410 h 1339851"/>
              <a:gd name="connsiteX85" fmla="*/ 704850 w 1504950"/>
              <a:gd name="connsiteY85" fmla="*/ 868411 h 1339851"/>
              <a:gd name="connsiteX86" fmla="*/ 704851 w 1504950"/>
              <a:gd name="connsiteY86" fmla="*/ 868411 h 1339851"/>
              <a:gd name="connsiteX87" fmla="*/ 704851 w 1504950"/>
              <a:gd name="connsiteY87" fmla="*/ 868640 h 1339851"/>
              <a:gd name="connsiteX88" fmla="*/ 731470 w 1504950"/>
              <a:gd name="connsiteY88" fmla="*/ 868640 h 1339851"/>
              <a:gd name="connsiteX89" fmla="*/ 731470 w 1504950"/>
              <a:gd name="connsiteY89" fmla="*/ 705296 h 1339851"/>
              <a:gd name="connsiteX90" fmla="*/ 642938 w 1504950"/>
              <a:gd name="connsiteY90" fmla="*/ 705296 h 1339851"/>
              <a:gd name="connsiteX91" fmla="*/ 642938 w 1504950"/>
              <a:gd name="connsiteY91" fmla="*/ 705059 h 1339851"/>
              <a:gd name="connsiteX92" fmla="*/ 621013 w 1504950"/>
              <a:gd name="connsiteY92" fmla="*/ 705059 h 1339851"/>
              <a:gd name="connsiteX93" fmla="*/ 506124 w 1504950"/>
              <a:gd name="connsiteY93" fmla="*/ 705059 h 1339851"/>
              <a:gd name="connsiteX94" fmla="*/ 360531 w 1504950"/>
              <a:gd name="connsiteY94" fmla="*/ 705059 h 1339851"/>
              <a:gd name="connsiteX95" fmla="*/ 360544 w 1504950"/>
              <a:gd name="connsiteY95" fmla="*/ 705141 h 1339851"/>
              <a:gd name="connsiteX96" fmla="*/ 374789 w 1504950"/>
              <a:gd name="connsiteY96" fmla="*/ 790225 h 1339851"/>
              <a:gd name="connsiteX97" fmla="*/ 400403 w 1504950"/>
              <a:gd name="connsiteY97" fmla="*/ 854065 h 1339851"/>
              <a:gd name="connsiteX98" fmla="*/ 406460 w 1504950"/>
              <a:gd name="connsiteY98" fmla="*/ 868410 h 1339851"/>
              <a:gd name="connsiteX99" fmla="*/ 407430 w 1504950"/>
              <a:gd name="connsiteY99" fmla="*/ 868410 h 1339851"/>
              <a:gd name="connsiteX100" fmla="*/ 487511 w 1504950"/>
              <a:gd name="connsiteY100" fmla="*/ 868410 h 1339851"/>
              <a:gd name="connsiteX101" fmla="*/ 477004 w 1504950"/>
              <a:gd name="connsiteY101" fmla="*/ 830575 h 1339851"/>
              <a:gd name="connsiteX102" fmla="*/ 478627 w 1504950"/>
              <a:gd name="connsiteY102" fmla="*/ 830371 h 1339851"/>
              <a:gd name="connsiteX103" fmla="*/ 470973 w 1504950"/>
              <a:gd name="connsiteY103" fmla="*/ 798669 h 1339851"/>
              <a:gd name="connsiteX104" fmla="*/ 470400 w 1504950"/>
              <a:gd name="connsiteY104" fmla="*/ 798745 h 1339851"/>
              <a:gd name="connsiteX105" fmla="*/ 469914 w 1504950"/>
              <a:gd name="connsiteY105" fmla="*/ 794284 h 1339851"/>
              <a:gd name="connsiteX106" fmla="*/ 468825 w 1504950"/>
              <a:gd name="connsiteY106" fmla="*/ 789775 h 1339851"/>
              <a:gd name="connsiteX107" fmla="*/ 460205 w 1504950"/>
              <a:gd name="connsiteY107" fmla="*/ 705162 h 1339851"/>
              <a:gd name="connsiteX108" fmla="*/ 460194 w 1504950"/>
              <a:gd name="connsiteY108" fmla="*/ 705059 h 1339851"/>
              <a:gd name="connsiteX109" fmla="*/ 458638 w 1504950"/>
              <a:gd name="connsiteY109" fmla="*/ 705059 h 1339851"/>
              <a:gd name="connsiteX110" fmla="*/ 360531 w 1504950"/>
              <a:gd name="connsiteY110" fmla="*/ 705059 h 1339851"/>
              <a:gd name="connsiteX111" fmla="*/ 1019310 w 1504950"/>
              <a:gd name="connsiteY111" fmla="*/ 497265 h 1339851"/>
              <a:gd name="connsiteX112" fmla="*/ 1038318 w 1504950"/>
              <a:gd name="connsiteY112" fmla="*/ 574849 h 1339851"/>
              <a:gd name="connsiteX113" fmla="*/ 1039921 w 1504950"/>
              <a:gd name="connsiteY113" fmla="*/ 590542 h 1339851"/>
              <a:gd name="connsiteX114" fmla="*/ 1040750 w 1504950"/>
              <a:gd name="connsiteY114" fmla="*/ 594255 h 1339851"/>
              <a:gd name="connsiteX115" fmla="*/ 1040298 w 1504950"/>
              <a:gd name="connsiteY115" fmla="*/ 594226 h 1339851"/>
              <a:gd name="connsiteX116" fmla="*/ 1043668 w 1504950"/>
              <a:gd name="connsiteY116" fmla="*/ 627216 h 1339851"/>
              <a:gd name="connsiteX117" fmla="*/ 1044659 w 1504950"/>
              <a:gd name="connsiteY117" fmla="*/ 627286 h 1339851"/>
              <a:gd name="connsiteX118" fmla="*/ 1046415 w 1504950"/>
              <a:gd name="connsiteY118" fmla="*/ 654098 h 1339851"/>
              <a:gd name="connsiteX119" fmla="*/ 1046958 w 1504950"/>
              <a:gd name="connsiteY119" fmla="*/ 659415 h 1339851"/>
              <a:gd name="connsiteX120" fmla="*/ 1114603 w 1504950"/>
              <a:gd name="connsiteY120" fmla="*/ 659415 h 1339851"/>
              <a:gd name="connsiteX121" fmla="*/ 1147781 w 1504950"/>
              <a:gd name="connsiteY121" fmla="*/ 659415 h 1339851"/>
              <a:gd name="connsiteX122" fmla="*/ 1133350 w 1504950"/>
              <a:gd name="connsiteY122" fmla="*/ 574399 h 1339851"/>
              <a:gd name="connsiteX123" fmla="*/ 1101782 w 1504950"/>
              <a:gd name="connsiteY123" fmla="*/ 497265 h 1339851"/>
              <a:gd name="connsiteX124" fmla="*/ 1066902 w 1504950"/>
              <a:gd name="connsiteY124" fmla="*/ 497265 h 1339851"/>
              <a:gd name="connsiteX125" fmla="*/ 890588 w 1504950"/>
              <a:gd name="connsiteY125" fmla="*/ 497265 h 1339851"/>
              <a:gd name="connsiteX126" fmla="*/ 890588 w 1504950"/>
              <a:gd name="connsiteY126" fmla="*/ 497512 h 1339851"/>
              <a:gd name="connsiteX127" fmla="*/ 777231 w 1504950"/>
              <a:gd name="connsiteY127" fmla="*/ 497512 h 1339851"/>
              <a:gd name="connsiteX128" fmla="*/ 777231 w 1504950"/>
              <a:gd name="connsiteY128" fmla="*/ 659655 h 1339851"/>
              <a:gd name="connsiteX129" fmla="*/ 791513 w 1504950"/>
              <a:gd name="connsiteY129" fmla="*/ 659655 h 1339851"/>
              <a:gd name="connsiteX130" fmla="*/ 796925 w 1504950"/>
              <a:gd name="connsiteY130" fmla="*/ 659655 h 1339851"/>
              <a:gd name="connsiteX131" fmla="*/ 796925 w 1504950"/>
              <a:gd name="connsiteY131" fmla="*/ 659416 h 1339851"/>
              <a:gd name="connsiteX132" fmla="*/ 796925 w 1504950"/>
              <a:gd name="connsiteY132" fmla="*/ 659415 h 1339851"/>
              <a:gd name="connsiteX133" fmla="*/ 933625 w 1504950"/>
              <a:gd name="connsiteY133" fmla="*/ 659415 h 1339851"/>
              <a:gd name="connsiteX134" fmla="*/ 1000764 w 1504950"/>
              <a:gd name="connsiteY134" fmla="*/ 659415 h 1339851"/>
              <a:gd name="connsiteX135" fmla="*/ 1000333 w 1504950"/>
              <a:gd name="connsiteY135" fmla="*/ 653072 h 1339851"/>
              <a:gd name="connsiteX136" fmla="*/ 993750 w 1504950"/>
              <a:gd name="connsiteY136" fmla="*/ 588293 h 1339851"/>
              <a:gd name="connsiteX137" fmla="*/ 972203 w 1504950"/>
              <a:gd name="connsiteY137" fmla="*/ 497265 h 1339851"/>
              <a:gd name="connsiteX138" fmla="*/ 898004 w 1504950"/>
              <a:gd name="connsiteY138" fmla="*/ 497265 h 1339851"/>
              <a:gd name="connsiteX139" fmla="*/ 534642 w 1504950"/>
              <a:gd name="connsiteY139" fmla="*/ 497265 h 1339851"/>
              <a:gd name="connsiteX140" fmla="*/ 515092 w 1504950"/>
              <a:gd name="connsiteY140" fmla="*/ 574399 h 1339851"/>
              <a:gd name="connsiteX141" fmla="*/ 506124 w 1504950"/>
              <a:gd name="connsiteY141" fmla="*/ 659415 h 1339851"/>
              <a:gd name="connsiteX142" fmla="*/ 509017 w 1504950"/>
              <a:gd name="connsiteY142" fmla="*/ 659415 h 1339851"/>
              <a:gd name="connsiteX143" fmla="*/ 704850 w 1504950"/>
              <a:gd name="connsiteY143" fmla="*/ 659415 h 1339851"/>
              <a:gd name="connsiteX144" fmla="*/ 704850 w 1504950"/>
              <a:gd name="connsiteY144" fmla="*/ 659416 h 1339851"/>
              <a:gd name="connsiteX145" fmla="*/ 704851 w 1504950"/>
              <a:gd name="connsiteY145" fmla="*/ 659416 h 1339851"/>
              <a:gd name="connsiteX146" fmla="*/ 704851 w 1504950"/>
              <a:gd name="connsiteY146" fmla="*/ 659655 h 1339851"/>
              <a:gd name="connsiteX147" fmla="*/ 731470 w 1504950"/>
              <a:gd name="connsiteY147" fmla="*/ 659655 h 1339851"/>
              <a:gd name="connsiteX148" fmla="*/ 731470 w 1504950"/>
              <a:gd name="connsiteY148" fmla="*/ 497512 h 1339851"/>
              <a:gd name="connsiteX149" fmla="*/ 642938 w 1504950"/>
              <a:gd name="connsiteY149" fmla="*/ 497512 h 1339851"/>
              <a:gd name="connsiteX150" fmla="*/ 642938 w 1504950"/>
              <a:gd name="connsiteY150" fmla="*/ 497265 h 1339851"/>
              <a:gd name="connsiteX151" fmla="*/ 633044 w 1504950"/>
              <a:gd name="connsiteY151" fmla="*/ 497265 h 1339851"/>
              <a:gd name="connsiteX152" fmla="*/ 534642 w 1504950"/>
              <a:gd name="connsiteY152" fmla="*/ 497265 h 1339851"/>
              <a:gd name="connsiteX153" fmla="*/ 406461 w 1504950"/>
              <a:gd name="connsiteY153" fmla="*/ 497265 h 1339851"/>
              <a:gd name="connsiteX154" fmla="*/ 404643 w 1504950"/>
              <a:gd name="connsiteY154" fmla="*/ 500993 h 1339851"/>
              <a:gd name="connsiteX155" fmla="*/ 379782 w 1504950"/>
              <a:gd name="connsiteY155" fmla="*/ 562122 h 1339851"/>
              <a:gd name="connsiteX156" fmla="*/ 372545 w 1504950"/>
              <a:gd name="connsiteY156" fmla="*/ 587780 h 1339851"/>
              <a:gd name="connsiteX157" fmla="*/ 360537 w 1504950"/>
              <a:gd name="connsiteY157" fmla="*/ 659375 h 1339851"/>
              <a:gd name="connsiteX158" fmla="*/ 360531 w 1504950"/>
              <a:gd name="connsiteY158" fmla="*/ 659415 h 1339851"/>
              <a:gd name="connsiteX159" fmla="*/ 362087 w 1504950"/>
              <a:gd name="connsiteY159" fmla="*/ 659415 h 1339851"/>
              <a:gd name="connsiteX160" fmla="*/ 460194 w 1504950"/>
              <a:gd name="connsiteY160" fmla="*/ 659415 h 1339851"/>
              <a:gd name="connsiteX161" fmla="*/ 465297 w 1504950"/>
              <a:gd name="connsiteY161" fmla="*/ 600260 h 1339851"/>
              <a:gd name="connsiteX162" fmla="*/ 466233 w 1504950"/>
              <a:gd name="connsiteY162" fmla="*/ 600254 h 1339851"/>
              <a:gd name="connsiteX163" fmla="*/ 468825 w 1504950"/>
              <a:gd name="connsiteY163" fmla="*/ 574850 h 1339851"/>
              <a:gd name="connsiteX164" fmla="*/ 470544 w 1504950"/>
              <a:gd name="connsiteY164" fmla="*/ 567827 h 1339851"/>
              <a:gd name="connsiteX165" fmla="*/ 470100 w 1504950"/>
              <a:gd name="connsiteY165" fmla="*/ 567830 h 1339851"/>
              <a:gd name="connsiteX166" fmla="*/ 487511 w 1504950"/>
              <a:gd name="connsiteY166" fmla="*/ 497265 h 1339851"/>
              <a:gd name="connsiteX167" fmla="*/ 486541 w 1504950"/>
              <a:gd name="connsiteY167" fmla="*/ 497265 h 1339851"/>
              <a:gd name="connsiteX168" fmla="*/ 406461 w 1504950"/>
              <a:gd name="connsiteY168" fmla="*/ 497265 h 1339851"/>
              <a:gd name="connsiteX169" fmla="*/ 578798 w 1504950"/>
              <a:gd name="connsiteY169" fmla="*/ 329485 h 1339851"/>
              <a:gd name="connsiteX170" fmla="*/ 542974 w 1504950"/>
              <a:gd name="connsiteY170" fmla="*/ 353041 h 1339851"/>
              <a:gd name="connsiteX171" fmla="*/ 499819 w 1504950"/>
              <a:gd name="connsiteY171" fmla="*/ 381656 h 1339851"/>
              <a:gd name="connsiteX172" fmla="*/ 435001 w 1504950"/>
              <a:gd name="connsiteY172" fmla="*/ 451296 h 1339851"/>
              <a:gd name="connsiteX173" fmla="*/ 434980 w 1504950"/>
              <a:gd name="connsiteY173" fmla="*/ 451321 h 1339851"/>
              <a:gd name="connsiteX174" fmla="*/ 436052 w 1504950"/>
              <a:gd name="connsiteY174" fmla="*/ 451321 h 1339851"/>
              <a:gd name="connsiteX175" fmla="*/ 503722 w 1504950"/>
              <a:gd name="connsiteY175" fmla="*/ 451321 h 1339851"/>
              <a:gd name="connsiteX176" fmla="*/ 517831 w 1504950"/>
              <a:gd name="connsiteY176" fmla="*/ 420693 h 1339851"/>
              <a:gd name="connsiteX177" fmla="*/ 519338 w 1504950"/>
              <a:gd name="connsiteY177" fmla="*/ 421070 h 1339851"/>
              <a:gd name="connsiteX178" fmla="*/ 534062 w 1504950"/>
              <a:gd name="connsiteY178" fmla="*/ 392543 h 1339851"/>
              <a:gd name="connsiteX179" fmla="*/ 533440 w 1504950"/>
              <a:gd name="connsiteY179" fmla="*/ 392466 h 1339851"/>
              <a:gd name="connsiteX180" fmla="*/ 535776 w 1504950"/>
              <a:gd name="connsiteY180" fmla="*/ 389223 h 1339851"/>
              <a:gd name="connsiteX181" fmla="*/ 538170 w 1504950"/>
              <a:gd name="connsiteY181" fmla="*/ 384585 h 1339851"/>
              <a:gd name="connsiteX182" fmla="*/ 569414 w 1504950"/>
              <a:gd name="connsiteY182" fmla="*/ 342515 h 1339851"/>
              <a:gd name="connsiteX183" fmla="*/ 927891 w 1504950"/>
              <a:gd name="connsiteY183" fmla="*/ 329426 h 1339851"/>
              <a:gd name="connsiteX184" fmla="*/ 969348 w 1504950"/>
              <a:gd name="connsiteY184" fmla="*/ 384584 h 1339851"/>
              <a:gd name="connsiteX185" fmla="*/ 975087 w 1504950"/>
              <a:gd name="connsiteY185" fmla="*/ 395836 h 1339851"/>
              <a:gd name="connsiteX186" fmla="*/ 977614 w 1504950"/>
              <a:gd name="connsiteY186" fmla="*/ 399374 h 1339851"/>
              <a:gd name="connsiteX187" fmla="*/ 976893 w 1504950"/>
              <a:gd name="connsiteY187" fmla="*/ 399378 h 1339851"/>
              <a:gd name="connsiteX188" fmla="*/ 993878 w 1504950"/>
              <a:gd name="connsiteY188" fmla="*/ 432685 h 1339851"/>
              <a:gd name="connsiteX189" fmla="*/ 994451 w 1504950"/>
              <a:gd name="connsiteY189" fmla="*/ 432705 h 1339851"/>
              <a:gd name="connsiteX190" fmla="*/ 994751 w 1504950"/>
              <a:gd name="connsiteY190" fmla="*/ 432705 h 1339851"/>
              <a:gd name="connsiteX191" fmla="*/ 1001501 w 1504950"/>
              <a:gd name="connsiteY191" fmla="*/ 447632 h 1339851"/>
              <a:gd name="connsiteX192" fmla="*/ 1003382 w 1504950"/>
              <a:gd name="connsiteY192" fmla="*/ 451321 h 1339851"/>
              <a:gd name="connsiteX193" fmla="*/ 1032415 w 1504950"/>
              <a:gd name="connsiteY193" fmla="*/ 451321 h 1339851"/>
              <a:gd name="connsiteX194" fmla="*/ 1072017 w 1504950"/>
              <a:gd name="connsiteY194" fmla="*/ 451321 h 1339851"/>
              <a:gd name="connsiteX195" fmla="*/ 1007491 w 1504950"/>
              <a:gd name="connsiteY195" fmla="*/ 381657 h 1339851"/>
              <a:gd name="connsiteX196" fmla="*/ 777231 w 1504950"/>
              <a:gd name="connsiteY196" fmla="*/ 290630 h 1339851"/>
              <a:gd name="connsiteX197" fmla="*/ 777231 w 1504950"/>
              <a:gd name="connsiteY197" fmla="*/ 451572 h 1339851"/>
              <a:gd name="connsiteX198" fmla="*/ 791513 w 1504950"/>
              <a:gd name="connsiteY198" fmla="*/ 451572 h 1339851"/>
              <a:gd name="connsiteX199" fmla="*/ 796925 w 1504950"/>
              <a:gd name="connsiteY199" fmla="*/ 451572 h 1339851"/>
              <a:gd name="connsiteX200" fmla="*/ 796925 w 1504950"/>
              <a:gd name="connsiteY200" fmla="*/ 451322 h 1339851"/>
              <a:gd name="connsiteX201" fmla="*/ 796925 w 1504950"/>
              <a:gd name="connsiteY201" fmla="*/ 451321 h 1339851"/>
              <a:gd name="connsiteX202" fmla="*/ 902218 w 1504950"/>
              <a:gd name="connsiteY202" fmla="*/ 451321 h 1339851"/>
              <a:gd name="connsiteX203" fmla="*/ 953863 w 1504950"/>
              <a:gd name="connsiteY203" fmla="*/ 451321 h 1339851"/>
              <a:gd name="connsiteX204" fmla="*/ 951638 w 1504950"/>
              <a:gd name="connsiteY204" fmla="*/ 446877 h 1339851"/>
              <a:gd name="connsiteX205" fmla="*/ 925368 w 1504950"/>
              <a:gd name="connsiteY205" fmla="*/ 399406 h 1339851"/>
              <a:gd name="connsiteX206" fmla="*/ 875972 w 1504950"/>
              <a:gd name="connsiteY206" fmla="*/ 342819 h 1339851"/>
              <a:gd name="connsiteX207" fmla="*/ 842702 w 1504950"/>
              <a:gd name="connsiteY207" fmla="*/ 316034 h 1339851"/>
              <a:gd name="connsiteX208" fmla="*/ 838633 w 1504950"/>
              <a:gd name="connsiteY208" fmla="*/ 313287 h 1339851"/>
              <a:gd name="connsiteX209" fmla="*/ 825600 w 1504950"/>
              <a:gd name="connsiteY209" fmla="*/ 307533 h 1339851"/>
              <a:gd name="connsiteX210" fmla="*/ 731470 w 1504950"/>
              <a:gd name="connsiteY210" fmla="*/ 290630 h 1339851"/>
              <a:gd name="connsiteX211" fmla="*/ 691771 w 1504950"/>
              <a:gd name="connsiteY211" fmla="*/ 302596 h 1339851"/>
              <a:gd name="connsiteX212" fmla="*/ 678335 w 1504950"/>
              <a:gd name="connsiteY212" fmla="*/ 308984 h 1339851"/>
              <a:gd name="connsiteX213" fmla="*/ 646181 w 1504950"/>
              <a:gd name="connsiteY213" fmla="*/ 329134 h 1339851"/>
              <a:gd name="connsiteX214" fmla="*/ 632550 w 1504950"/>
              <a:gd name="connsiteY214" fmla="*/ 340423 h 1339851"/>
              <a:gd name="connsiteX215" fmla="*/ 582611 w 1504950"/>
              <a:gd name="connsiteY215" fmla="*/ 397512 h 1339851"/>
              <a:gd name="connsiteX216" fmla="*/ 552955 w 1504950"/>
              <a:gd name="connsiteY216" fmla="*/ 451321 h 1339851"/>
              <a:gd name="connsiteX217" fmla="*/ 555326 w 1504950"/>
              <a:gd name="connsiteY217" fmla="*/ 451321 h 1339851"/>
              <a:gd name="connsiteX218" fmla="*/ 704850 w 1504950"/>
              <a:gd name="connsiteY218" fmla="*/ 451321 h 1339851"/>
              <a:gd name="connsiteX219" fmla="*/ 704850 w 1504950"/>
              <a:gd name="connsiteY219" fmla="*/ 451322 h 1339851"/>
              <a:gd name="connsiteX220" fmla="*/ 704851 w 1504950"/>
              <a:gd name="connsiteY220" fmla="*/ 451322 h 1339851"/>
              <a:gd name="connsiteX221" fmla="*/ 704851 w 1504950"/>
              <a:gd name="connsiteY221" fmla="*/ 451572 h 1339851"/>
              <a:gd name="connsiteX222" fmla="*/ 731470 w 1504950"/>
              <a:gd name="connsiteY222" fmla="*/ 451572 h 1339851"/>
              <a:gd name="connsiteX223" fmla="*/ 731470 w 1504950"/>
              <a:gd name="connsiteY223" fmla="*/ 290630 h 1339851"/>
              <a:gd name="connsiteX224" fmla="*/ 132985 w 1504950"/>
              <a:gd name="connsiteY224" fmla="*/ 0 h 1339851"/>
              <a:gd name="connsiteX225" fmla="*/ 134656 w 1504950"/>
              <a:gd name="connsiteY225" fmla="*/ 338 h 1339851"/>
              <a:gd name="connsiteX226" fmla="*/ 184792 w 1504950"/>
              <a:gd name="connsiteY226" fmla="*/ 10440 h 1339851"/>
              <a:gd name="connsiteX227" fmla="*/ 265971 w 1504950"/>
              <a:gd name="connsiteY227" fmla="*/ 133025 h 1339851"/>
              <a:gd name="connsiteX228" fmla="*/ 253063 w 1504950"/>
              <a:gd name="connsiteY228" fmla="*/ 189177 h 1339851"/>
              <a:gd name="connsiteX229" fmla="*/ 254094 w 1504950"/>
              <a:gd name="connsiteY229" fmla="*/ 190091 h 1339851"/>
              <a:gd name="connsiteX230" fmla="*/ 291515 w 1504950"/>
              <a:gd name="connsiteY230" fmla="*/ 223231 h 1339851"/>
              <a:gd name="connsiteX231" fmla="*/ 338242 w 1504950"/>
              <a:gd name="connsiteY231" fmla="*/ 264097 h 1339851"/>
              <a:gd name="connsiteX232" fmla="*/ 452544 w 1504950"/>
              <a:gd name="connsiteY232" fmla="*/ 363214 h 1339851"/>
              <a:gd name="connsiteX233" fmla="*/ 452689 w 1504950"/>
              <a:gd name="connsiteY233" fmla="*/ 363339 h 1339851"/>
              <a:gd name="connsiteX234" fmla="*/ 452705 w 1504950"/>
              <a:gd name="connsiteY234" fmla="*/ 363327 h 1339851"/>
              <a:gd name="connsiteX235" fmla="*/ 466799 w 1504950"/>
              <a:gd name="connsiteY235" fmla="*/ 351029 h 1339851"/>
              <a:gd name="connsiteX236" fmla="*/ 466983 w 1504950"/>
              <a:gd name="connsiteY236" fmla="*/ 352509 h 1339851"/>
              <a:gd name="connsiteX237" fmla="*/ 495498 w 1504950"/>
              <a:gd name="connsiteY237" fmla="*/ 330904 h 1339851"/>
              <a:gd name="connsiteX238" fmla="*/ 495017 w 1504950"/>
              <a:gd name="connsiteY238" fmla="*/ 328207 h 1339851"/>
              <a:gd name="connsiteX239" fmla="*/ 511460 w 1504950"/>
              <a:gd name="connsiteY239" fmla="*/ 318811 h 1339851"/>
              <a:gd name="connsiteX240" fmla="*/ 530416 w 1504950"/>
              <a:gd name="connsiteY240" fmla="*/ 304448 h 1339851"/>
              <a:gd name="connsiteX241" fmla="*/ 560705 w 1504950"/>
              <a:gd name="connsiteY241" fmla="*/ 290668 h 1339851"/>
              <a:gd name="connsiteX242" fmla="*/ 584474 w 1504950"/>
              <a:gd name="connsiteY242" fmla="*/ 277085 h 1339851"/>
              <a:gd name="connsiteX243" fmla="*/ 600982 w 1504950"/>
              <a:gd name="connsiteY243" fmla="*/ 272344 h 1339851"/>
              <a:gd name="connsiteX244" fmla="*/ 620111 w 1504950"/>
              <a:gd name="connsiteY244" fmla="*/ 263641 h 1339851"/>
              <a:gd name="connsiteX245" fmla="*/ 642938 w 1504950"/>
              <a:gd name="connsiteY245" fmla="*/ 258178 h 1339851"/>
              <a:gd name="connsiteX246" fmla="*/ 642938 w 1504950"/>
              <a:gd name="connsiteY246" fmla="*/ 257601 h 1339851"/>
              <a:gd name="connsiteX247" fmla="*/ 669562 w 1504950"/>
              <a:gd name="connsiteY247" fmla="*/ 251807 h 1339851"/>
              <a:gd name="connsiteX248" fmla="*/ 685338 w 1504950"/>
              <a:gd name="connsiteY248" fmla="*/ 248031 h 1339851"/>
              <a:gd name="connsiteX249" fmla="*/ 690441 w 1504950"/>
              <a:gd name="connsiteY249" fmla="*/ 247431 h 1339851"/>
              <a:gd name="connsiteX250" fmla="*/ 704850 w 1504950"/>
              <a:gd name="connsiteY250" fmla="*/ 245629 h 1339851"/>
              <a:gd name="connsiteX251" fmla="*/ 704850 w 1504950"/>
              <a:gd name="connsiteY251" fmla="*/ 245630 h 1339851"/>
              <a:gd name="connsiteX252" fmla="*/ 704851 w 1504950"/>
              <a:gd name="connsiteY252" fmla="*/ 245630 h 1339851"/>
              <a:gd name="connsiteX253" fmla="*/ 704851 w 1504950"/>
              <a:gd name="connsiteY253" fmla="*/ 246423 h 1339851"/>
              <a:gd name="connsiteX254" fmla="*/ 704851 w 1504950"/>
              <a:gd name="connsiteY254" fmla="*/ 246642 h 1339851"/>
              <a:gd name="connsiteX255" fmla="*/ 755098 w 1504950"/>
              <a:gd name="connsiteY255" fmla="*/ 242888 h 1339851"/>
              <a:gd name="connsiteX256" fmla="*/ 797477 w 1504950"/>
              <a:gd name="connsiteY256" fmla="*/ 245029 h 1339851"/>
              <a:gd name="connsiteX257" fmla="*/ 802034 w 1504950"/>
              <a:gd name="connsiteY257" fmla="*/ 245029 h 1339851"/>
              <a:gd name="connsiteX258" fmla="*/ 837796 w 1504950"/>
              <a:gd name="connsiteY258" fmla="*/ 250434 h 1339851"/>
              <a:gd name="connsiteX259" fmla="*/ 839899 w 1504950"/>
              <a:gd name="connsiteY259" fmla="*/ 251034 h 1339851"/>
              <a:gd name="connsiteX260" fmla="*/ 845511 w 1504950"/>
              <a:gd name="connsiteY260" fmla="*/ 252654 h 1339851"/>
              <a:gd name="connsiteX261" fmla="*/ 851037 w 1504950"/>
              <a:gd name="connsiteY261" fmla="*/ 254172 h 1339851"/>
              <a:gd name="connsiteX262" fmla="*/ 890588 w 1504950"/>
              <a:gd name="connsiteY262" fmla="*/ 264807 h 1339851"/>
              <a:gd name="connsiteX263" fmla="*/ 890588 w 1504950"/>
              <a:gd name="connsiteY263" fmla="*/ 265034 h 1339851"/>
              <a:gd name="connsiteX264" fmla="*/ 899051 w 1504950"/>
              <a:gd name="connsiteY264" fmla="*/ 267358 h 1339851"/>
              <a:gd name="connsiteX265" fmla="*/ 904222 w 1504950"/>
              <a:gd name="connsiteY265" fmla="*/ 269602 h 1339851"/>
              <a:gd name="connsiteX266" fmla="*/ 908944 w 1504950"/>
              <a:gd name="connsiteY266" fmla="*/ 270965 h 1339851"/>
              <a:gd name="connsiteX267" fmla="*/ 925199 w 1504950"/>
              <a:gd name="connsiteY267" fmla="*/ 278705 h 1339851"/>
              <a:gd name="connsiteX268" fmla="*/ 954765 w 1504950"/>
              <a:gd name="connsiteY268" fmla="*/ 291536 h 1339851"/>
              <a:gd name="connsiteX269" fmla="*/ 960219 w 1504950"/>
              <a:gd name="connsiteY269" fmla="*/ 295381 h 1339851"/>
              <a:gd name="connsiteX270" fmla="*/ 973030 w 1504950"/>
              <a:gd name="connsiteY270" fmla="*/ 301481 h 1339851"/>
              <a:gd name="connsiteX271" fmla="*/ 973578 w 1504950"/>
              <a:gd name="connsiteY271" fmla="*/ 304800 h 1339851"/>
              <a:gd name="connsiteX272" fmla="*/ 1010366 w 1504950"/>
              <a:gd name="connsiteY272" fmla="*/ 330737 h 1339851"/>
              <a:gd name="connsiteX273" fmla="*/ 1009393 w 1504950"/>
              <a:gd name="connsiteY273" fmla="*/ 325203 h 1339851"/>
              <a:gd name="connsiteX274" fmla="*/ 1052869 w 1504950"/>
              <a:gd name="connsiteY274" fmla="*/ 360557 h 1339851"/>
              <a:gd name="connsiteX275" fmla="*/ 1166383 w 1504950"/>
              <a:gd name="connsiteY275" fmla="*/ 262033 h 1339851"/>
              <a:gd name="connsiteX276" fmla="*/ 1250903 w 1504950"/>
              <a:gd name="connsiteY276" fmla="*/ 187976 h 1339851"/>
              <a:gd name="connsiteX277" fmla="*/ 1238576 w 1504950"/>
              <a:gd name="connsiteY277" fmla="*/ 133025 h 1339851"/>
              <a:gd name="connsiteX278" fmla="*/ 1371763 w 1504950"/>
              <a:gd name="connsiteY278" fmla="*/ 1 h 1339851"/>
              <a:gd name="connsiteX279" fmla="*/ 1371789 w 1504950"/>
              <a:gd name="connsiteY279" fmla="*/ 6 h 1339851"/>
              <a:gd name="connsiteX280" fmla="*/ 1371820 w 1504950"/>
              <a:gd name="connsiteY280" fmla="*/ 0 h 1339851"/>
              <a:gd name="connsiteX281" fmla="*/ 1504950 w 1504950"/>
              <a:gd name="connsiteY281" fmla="*/ 133024 h 1339851"/>
              <a:gd name="connsiteX282" fmla="*/ 1504950 w 1504950"/>
              <a:gd name="connsiteY282" fmla="*/ 133025 h 1339851"/>
              <a:gd name="connsiteX283" fmla="*/ 1504421 w 1504950"/>
              <a:gd name="connsiteY283" fmla="*/ 135631 h 1339851"/>
              <a:gd name="connsiteX284" fmla="*/ 1494460 w 1504950"/>
              <a:gd name="connsiteY284" fmla="*/ 184672 h 1339851"/>
              <a:gd name="connsiteX285" fmla="*/ 1371820 w 1504950"/>
              <a:gd name="connsiteY285" fmla="*/ 265748 h 1339851"/>
              <a:gd name="connsiteX286" fmla="*/ 1371789 w 1504950"/>
              <a:gd name="connsiteY286" fmla="*/ 265744 h 1339851"/>
              <a:gd name="connsiteX287" fmla="*/ 1371763 w 1504950"/>
              <a:gd name="connsiteY287" fmla="*/ 265749 h 1339851"/>
              <a:gd name="connsiteX288" fmla="*/ 1349774 w 1504950"/>
              <a:gd name="connsiteY288" fmla="*/ 262814 h 1339851"/>
              <a:gd name="connsiteX289" fmla="*/ 1337974 w 1504950"/>
              <a:gd name="connsiteY289" fmla="*/ 261244 h 1339851"/>
              <a:gd name="connsiteX290" fmla="*/ 1328376 w 1504950"/>
              <a:gd name="connsiteY290" fmla="*/ 257271 h 1339851"/>
              <a:gd name="connsiteX291" fmla="*/ 1307481 w 1504950"/>
              <a:gd name="connsiteY291" fmla="*/ 248656 h 1339851"/>
              <a:gd name="connsiteX292" fmla="*/ 1255068 w 1504950"/>
              <a:gd name="connsiteY292" fmla="*/ 294838 h 1339851"/>
              <a:gd name="connsiteX293" fmla="*/ 1184596 w 1504950"/>
              <a:gd name="connsiteY293" fmla="*/ 356132 h 1339851"/>
              <a:gd name="connsiteX294" fmla="*/ 1107963 w 1504950"/>
              <a:gd name="connsiteY294" fmla="*/ 422194 h 1339851"/>
              <a:gd name="connsiteX295" fmla="*/ 1144401 w 1504950"/>
              <a:gd name="connsiteY295" fmla="*/ 480636 h 1339851"/>
              <a:gd name="connsiteX296" fmla="*/ 1161041 w 1504950"/>
              <a:gd name="connsiteY296" fmla="*/ 520163 h 1339851"/>
              <a:gd name="connsiteX297" fmla="*/ 1170818 w 1504950"/>
              <a:gd name="connsiteY297" fmla="*/ 543095 h 1339851"/>
              <a:gd name="connsiteX298" fmla="*/ 1170996 w 1504950"/>
              <a:gd name="connsiteY298" fmla="*/ 543813 h 1339851"/>
              <a:gd name="connsiteX299" fmla="*/ 1171373 w 1504950"/>
              <a:gd name="connsiteY299" fmla="*/ 544708 h 1339851"/>
              <a:gd name="connsiteX300" fmla="*/ 1171226 w 1504950"/>
              <a:gd name="connsiteY300" fmla="*/ 544739 h 1339851"/>
              <a:gd name="connsiteX301" fmla="*/ 1179068 w 1504950"/>
              <a:gd name="connsiteY301" fmla="*/ 576274 h 1339851"/>
              <a:gd name="connsiteX302" fmla="*/ 1180689 w 1504950"/>
              <a:gd name="connsiteY302" fmla="*/ 575937 h 1339851"/>
              <a:gd name="connsiteX303" fmla="*/ 1182320 w 1504950"/>
              <a:gd name="connsiteY303" fmla="*/ 589350 h 1339851"/>
              <a:gd name="connsiteX304" fmla="*/ 1187659 w 1504950"/>
              <a:gd name="connsiteY304" fmla="*/ 610823 h 1339851"/>
              <a:gd name="connsiteX305" fmla="*/ 1193211 w 1504950"/>
              <a:gd name="connsiteY305" fmla="*/ 678945 h 1339851"/>
              <a:gd name="connsiteX306" fmla="*/ 1193611 w 1504950"/>
              <a:gd name="connsiteY306" fmla="*/ 682237 h 1339851"/>
              <a:gd name="connsiteX307" fmla="*/ 1192409 w 1504950"/>
              <a:gd name="connsiteY307" fmla="*/ 712265 h 1339851"/>
              <a:gd name="connsiteX308" fmla="*/ 1191144 w 1504950"/>
              <a:gd name="connsiteY308" fmla="*/ 712340 h 1339851"/>
              <a:gd name="connsiteX309" fmla="*/ 1188632 w 1504950"/>
              <a:gd name="connsiteY309" fmla="*/ 744726 h 1339851"/>
              <a:gd name="connsiteX310" fmla="*/ 1189104 w 1504950"/>
              <a:gd name="connsiteY310" fmla="*/ 744695 h 1339851"/>
              <a:gd name="connsiteX311" fmla="*/ 1188440 w 1504950"/>
              <a:gd name="connsiteY311" fmla="*/ 747196 h 1339851"/>
              <a:gd name="connsiteX312" fmla="*/ 1188208 w 1504950"/>
              <a:gd name="connsiteY312" fmla="*/ 750185 h 1339851"/>
              <a:gd name="connsiteX313" fmla="*/ 1172960 w 1504950"/>
              <a:gd name="connsiteY313" fmla="*/ 814811 h 1339851"/>
              <a:gd name="connsiteX314" fmla="*/ 1165734 w 1504950"/>
              <a:gd name="connsiteY314" fmla="*/ 832763 h 1339851"/>
              <a:gd name="connsiteX315" fmla="*/ 1162958 w 1504950"/>
              <a:gd name="connsiteY315" fmla="*/ 843224 h 1339851"/>
              <a:gd name="connsiteX316" fmla="*/ 1157101 w 1504950"/>
              <a:gd name="connsiteY316" fmla="*/ 854212 h 1339851"/>
              <a:gd name="connsiteX317" fmla="*/ 1148579 w 1504950"/>
              <a:gd name="connsiteY317" fmla="*/ 875383 h 1339851"/>
              <a:gd name="connsiteX318" fmla="*/ 1117748 w 1504950"/>
              <a:gd name="connsiteY318" fmla="*/ 928034 h 1339851"/>
              <a:gd name="connsiteX319" fmla="*/ 1116077 w 1504950"/>
              <a:gd name="connsiteY319" fmla="*/ 931169 h 1339851"/>
              <a:gd name="connsiteX320" fmla="*/ 1305377 w 1504950"/>
              <a:gd name="connsiteY320" fmla="*/ 1092095 h 1339851"/>
              <a:gd name="connsiteX321" fmla="*/ 1336738 w 1504950"/>
              <a:gd name="connsiteY321" fmla="*/ 1078682 h 1339851"/>
              <a:gd name="connsiteX322" fmla="*/ 1371763 w 1504950"/>
              <a:gd name="connsiteY322" fmla="*/ 1073803 h 1339851"/>
              <a:gd name="connsiteX323" fmla="*/ 1371784 w 1504950"/>
              <a:gd name="connsiteY323" fmla="*/ 1073807 h 1339851"/>
              <a:gd name="connsiteX324" fmla="*/ 1371820 w 1504950"/>
              <a:gd name="connsiteY324" fmla="*/ 1073802 h 1339851"/>
              <a:gd name="connsiteX325" fmla="*/ 1504950 w 1504950"/>
              <a:gd name="connsiteY325" fmla="*/ 1206826 h 1339851"/>
              <a:gd name="connsiteX326" fmla="*/ 1504950 w 1504950"/>
              <a:gd name="connsiteY326" fmla="*/ 1206827 h 1339851"/>
              <a:gd name="connsiteX327" fmla="*/ 1504478 w 1504950"/>
              <a:gd name="connsiteY327" fmla="*/ 1209151 h 1339851"/>
              <a:gd name="connsiteX328" fmla="*/ 1494460 w 1504950"/>
              <a:gd name="connsiteY328" fmla="*/ 1258521 h 1339851"/>
              <a:gd name="connsiteX329" fmla="*/ 1371820 w 1504950"/>
              <a:gd name="connsiteY329" fmla="*/ 1339850 h 1339851"/>
              <a:gd name="connsiteX330" fmla="*/ 1371794 w 1504950"/>
              <a:gd name="connsiteY330" fmla="*/ 1339845 h 1339851"/>
              <a:gd name="connsiteX331" fmla="*/ 1371763 w 1504950"/>
              <a:gd name="connsiteY331" fmla="*/ 1339851 h 1339851"/>
              <a:gd name="connsiteX332" fmla="*/ 1238576 w 1504950"/>
              <a:gd name="connsiteY332" fmla="*/ 1206827 h 1339851"/>
              <a:gd name="connsiteX333" fmla="*/ 1249700 w 1504950"/>
              <a:gd name="connsiteY333" fmla="*/ 1153677 h 1339851"/>
              <a:gd name="connsiteX334" fmla="*/ 1167699 w 1504950"/>
              <a:gd name="connsiteY334" fmla="*/ 1084050 h 1339851"/>
              <a:gd name="connsiteX335" fmla="*/ 1062794 w 1504950"/>
              <a:gd name="connsiteY335" fmla="*/ 994911 h 1339851"/>
              <a:gd name="connsiteX336" fmla="*/ 1034336 w 1504950"/>
              <a:gd name="connsiteY336" fmla="*/ 1020652 h 1339851"/>
              <a:gd name="connsiteX337" fmla="*/ 1034147 w 1504950"/>
              <a:gd name="connsiteY337" fmla="*/ 1018734 h 1339851"/>
              <a:gd name="connsiteX338" fmla="*/ 1006246 w 1504950"/>
              <a:gd name="connsiteY338" fmla="*/ 1042095 h 1339851"/>
              <a:gd name="connsiteX339" fmla="*/ 1003362 w 1504950"/>
              <a:gd name="connsiteY339" fmla="*/ 1043784 h 1339851"/>
              <a:gd name="connsiteX340" fmla="*/ 1003382 w 1504950"/>
              <a:gd name="connsiteY340" fmla="*/ 1044074 h 1339851"/>
              <a:gd name="connsiteX341" fmla="*/ 998556 w 1504950"/>
              <a:gd name="connsiteY341" fmla="*/ 1046596 h 1339851"/>
              <a:gd name="connsiteX342" fmla="*/ 942326 w 1504950"/>
              <a:gd name="connsiteY342" fmla="*/ 1079508 h 1339851"/>
              <a:gd name="connsiteX343" fmla="*/ 918307 w 1504950"/>
              <a:gd name="connsiteY343" fmla="*/ 1088536 h 1339851"/>
              <a:gd name="connsiteX344" fmla="*/ 906352 w 1504950"/>
              <a:gd name="connsiteY344" fmla="*/ 1094784 h 1339851"/>
              <a:gd name="connsiteX345" fmla="*/ 894255 w 1504950"/>
              <a:gd name="connsiteY345" fmla="*/ 1097577 h 1339851"/>
              <a:gd name="connsiteX346" fmla="*/ 890588 w 1504950"/>
              <a:gd name="connsiteY346" fmla="*/ 1098955 h 1339851"/>
              <a:gd name="connsiteX347" fmla="*/ 890588 w 1504950"/>
              <a:gd name="connsiteY347" fmla="*/ 1100144 h 1339851"/>
              <a:gd name="connsiteX348" fmla="*/ 881236 w 1504950"/>
              <a:gd name="connsiteY348" fmla="*/ 1102470 h 1339851"/>
              <a:gd name="connsiteX349" fmla="*/ 872148 w 1504950"/>
              <a:gd name="connsiteY349" fmla="*/ 1105886 h 1339851"/>
              <a:gd name="connsiteX350" fmla="*/ 853037 w 1504950"/>
              <a:gd name="connsiteY350" fmla="*/ 1109483 h 1339851"/>
              <a:gd name="connsiteX351" fmla="*/ 824189 w 1504950"/>
              <a:gd name="connsiteY351" fmla="*/ 1116658 h 1339851"/>
              <a:gd name="connsiteX352" fmla="*/ 807843 w 1504950"/>
              <a:gd name="connsiteY352" fmla="*/ 1117991 h 1339851"/>
              <a:gd name="connsiteX353" fmla="*/ 796925 w 1504950"/>
              <a:gd name="connsiteY353" fmla="*/ 1120046 h 1339851"/>
              <a:gd name="connsiteX354" fmla="*/ 796925 w 1504950"/>
              <a:gd name="connsiteY354" fmla="*/ 1120045 h 1339851"/>
              <a:gd name="connsiteX355" fmla="*/ 796925 w 1504950"/>
              <a:gd name="connsiteY355" fmla="*/ 1119258 h 1339851"/>
              <a:gd name="connsiteX356" fmla="*/ 796925 w 1504950"/>
              <a:gd name="connsiteY356" fmla="*/ 1118880 h 1339851"/>
              <a:gd name="connsiteX357" fmla="*/ 754201 w 1504950"/>
              <a:gd name="connsiteY357" fmla="*/ 1122363 h 1339851"/>
              <a:gd name="connsiteX358" fmla="*/ 704851 w 1504950"/>
              <a:gd name="connsiteY358" fmla="*/ 1118962 h 1339851"/>
              <a:gd name="connsiteX359" fmla="*/ 704851 w 1504950"/>
              <a:gd name="connsiteY359" fmla="*/ 1119145 h 1339851"/>
              <a:gd name="connsiteX360" fmla="*/ 703233 w 1504950"/>
              <a:gd name="connsiteY360" fmla="*/ 1118850 h 1339851"/>
              <a:gd name="connsiteX361" fmla="*/ 697560 w 1504950"/>
              <a:gd name="connsiteY361" fmla="*/ 1118460 h 1339851"/>
              <a:gd name="connsiteX362" fmla="*/ 667048 w 1504950"/>
              <a:gd name="connsiteY362" fmla="*/ 1112254 h 1339851"/>
              <a:gd name="connsiteX363" fmla="*/ 646065 w 1504950"/>
              <a:gd name="connsiteY363" fmla="*/ 1108429 h 1339851"/>
              <a:gd name="connsiteX364" fmla="*/ 637728 w 1504950"/>
              <a:gd name="connsiteY364" fmla="*/ 1105699 h 1339851"/>
              <a:gd name="connsiteX365" fmla="*/ 630459 w 1504950"/>
              <a:gd name="connsiteY365" fmla="*/ 1104243 h 1339851"/>
              <a:gd name="connsiteX366" fmla="*/ 621972 w 1504950"/>
              <a:gd name="connsiteY366" fmla="*/ 1100541 h 1339851"/>
              <a:gd name="connsiteX367" fmla="*/ 590290 w 1504950"/>
              <a:gd name="connsiteY367" fmla="*/ 1090168 h 1339851"/>
              <a:gd name="connsiteX368" fmla="*/ 563904 w 1504950"/>
              <a:gd name="connsiteY368" fmla="*/ 1075210 h 1339851"/>
              <a:gd name="connsiteX369" fmla="*/ 528722 w 1504950"/>
              <a:gd name="connsiteY369" fmla="*/ 1059862 h 1339851"/>
              <a:gd name="connsiteX370" fmla="*/ 507073 w 1504950"/>
              <a:gd name="connsiteY370" fmla="*/ 1042993 h 1339851"/>
              <a:gd name="connsiteX371" fmla="*/ 489914 w 1504950"/>
              <a:gd name="connsiteY371" fmla="*/ 1033265 h 1339851"/>
              <a:gd name="connsiteX372" fmla="*/ 490476 w 1504950"/>
              <a:gd name="connsiteY372" fmla="*/ 1030059 h 1339851"/>
              <a:gd name="connsiteX373" fmla="*/ 461815 w 1504950"/>
              <a:gd name="connsiteY373" fmla="*/ 1007725 h 1339851"/>
              <a:gd name="connsiteX374" fmla="*/ 461396 w 1504950"/>
              <a:gd name="connsiteY374" fmla="*/ 1010143 h 1339851"/>
              <a:gd name="connsiteX375" fmla="*/ 443969 w 1504950"/>
              <a:gd name="connsiteY375" fmla="*/ 993819 h 1339851"/>
              <a:gd name="connsiteX376" fmla="*/ 442340 w 1504950"/>
              <a:gd name="connsiteY376" fmla="*/ 992549 h 1339851"/>
              <a:gd name="connsiteX377" fmla="*/ 336891 w 1504950"/>
              <a:gd name="connsiteY377" fmla="*/ 1082248 h 1339851"/>
              <a:gd name="connsiteX378" fmla="*/ 254263 w 1504950"/>
              <a:gd name="connsiteY378" fmla="*/ 1152476 h 1339851"/>
              <a:gd name="connsiteX379" fmla="*/ 265971 w 1504950"/>
              <a:gd name="connsiteY379" fmla="*/ 1206827 h 1339851"/>
              <a:gd name="connsiteX380" fmla="*/ 132986 w 1504950"/>
              <a:gd name="connsiteY380" fmla="*/ 1339851 h 1339851"/>
              <a:gd name="connsiteX381" fmla="*/ 38913 w 1504950"/>
              <a:gd name="connsiteY381" fmla="*/ 1300815 h 1339851"/>
              <a:gd name="connsiteX382" fmla="*/ 38913 w 1504950"/>
              <a:gd name="connsiteY382" fmla="*/ 1300814 h 1339851"/>
              <a:gd name="connsiteX383" fmla="*/ 38912 w 1504950"/>
              <a:gd name="connsiteY383" fmla="*/ 1300814 h 1339851"/>
              <a:gd name="connsiteX384" fmla="*/ 0 w 1504950"/>
              <a:gd name="connsiteY384" fmla="*/ 1206826 h 1339851"/>
              <a:gd name="connsiteX385" fmla="*/ 132985 w 1504950"/>
              <a:gd name="connsiteY385" fmla="*/ 1073802 h 1339851"/>
              <a:gd name="connsiteX386" fmla="*/ 134367 w 1504950"/>
              <a:gd name="connsiteY386" fmla="*/ 1073992 h 1339851"/>
              <a:gd name="connsiteX387" fmla="*/ 167245 w 1504950"/>
              <a:gd name="connsiteY387" fmla="*/ 1078495 h 1339851"/>
              <a:gd name="connsiteX388" fmla="*/ 197644 w 1504950"/>
              <a:gd name="connsiteY388" fmla="*/ 1091315 h 1339851"/>
              <a:gd name="connsiteX389" fmla="*/ 198126 w 1504950"/>
              <a:gd name="connsiteY389" fmla="*/ 1091518 h 1339851"/>
              <a:gd name="connsiteX390" fmla="*/ 389649 w 1504950"/>
              <a:gd name="connsiteY390" fmla="*/ 928767 h 1339851"/>
              <a:gd name="connsiteX391" fmla="*/ 357472 w 1504950"/>
              <a:gd name="connsiteY391" fmla="*/ 873314 h 1339851"/>
              <a:gd name="connsiteX392" fmla="*/ 339242 w 1504950"/>
              <a:gd name="connsiteY392" fmla="*/ 827629 h 1339851"/>
              <a:gd name="connsiteX393" fmla="*/ 338017 w 1504950"/>
              <a:gd name="connsiteY393" fmla="*/ 825171 h 1339851"/>
              <a:gd name="connsiteX394" fmla="*/ 338202 w 1504950"/>
              <a:gd name="connsiteY394" fmla="*/ 825023 h 1339851"/>
              <a:gd name="connsiteX395" fmla="*/ 333513 w 1504950"/>
              <a:gd name="connsiteY395" fmla="*/ 813272 h 1339851"/>
              <a:gd name="connsiteX396" fmla="*/ 328379 w 1504950"/>
              <a:gd name="connsiteY396" fmla="*/ 791324 h 1339851"/>
              <a:gd name="connsiteX397" fmla="*/ 327810 w 1504950"/>
              <a:gd name="connsiteY397" fmla="*/ 791540 h 1339851"/>
              <a:gd name="connsiteX398" fmla="*/ 327048 w 1504950"/>
              <a:gd name="connsiteY398" fmla="*/ 785633 h 1339851"/>
              <a:gd name="connsiteX399" fmla="*/ 318560 w 1504950"/>
              <a:gd name="connsiteY399" fmla="*/ 749345 h 1339851"/>
              <a:gd name="connsiteX400" fmla="*/ 313400 w 1504950"/>
              <a:gd name="connsiteY400" fmla="*/ 682237 h 1339851"/>
              <a:gd name="connsiteX401" fmla="*/ 321205 w 1504950"/>
              <a:gd name="connsiteY401" fmla="*/ 600560 h 1339851"/>
              <a:gd name="connsiteX402" fmla="*/ 321505 w 1504950"/>
              <a:gd name="connsiteY402" fmla="*/ 598458 h 1339851"/>
              <a:gd name="connsiteX403" fmla="*/ 329310 w 1504950"/>
              <a:gd name="connsiteY403" fmla="*/ 565428 h 1339851"/>
              <a:gd name="connsiteX404" fmla="*/ 332312 w 1504950"/>
              <a:gd name="connsiteY404" fmla="*/ 554918 h 1339851"/>
              <a:gd name="connsiteX405" fmla="*/ 341018 w 1504950"/>
              <a:gd name="connsiteY405" fmla="*/ 529694 h 1339851"/>
              <a:gd name="connsiteX406" fmla="*/ 347622 w 1504950"/>
              <a:gd name="connsiteY406" fmla="*/ 512879 h 1339851"/>
              <a:gd name="connsiteX407" fmla="*/ 349738 w 1504950"/>
              <a:gd name="connsiteY407" fmla="*/ 508379 h 1339851"/>
              <a:gd name="connsiteX408" fmla="*/ 349724 w 1504950"/>
              <a:gd name="connsiteY408" fmla="*/ 508375 h 1339851"/>
              <a:gd name="connsiteX409" fmla="*/ 349994 w 1504950"/>
              <a:gd name="connsiteY409" fmla="*/ 507837 h 1339851"/>
              <a:gd name="connsiteX410" fmla="*/ 350023 w 1504950"/>
              <a:gd name="connsiteY410" fmla="*/ 507774 h 1339851"/>
              <a:gd name="connsiteX411" fmla="*/ 398054 w 1504950"/>
              <a:gd name="connsiteY411" fmla="*/ 425497 h 1339851"/>
              <a:gd name="connsiteX412" fmla="*/ 317904 w 1504950"/>
              <a:gd name="connsiteY412" fmla="*/ 356133 h 1339851"/>
              <a:gd name="connsiteX413" fmla="*/ 317762 w 1504950"/>
              <a:gd name="connsiteY413" fmla="*/ 356009 h 1339851"/>
              <a:gd name="connsiteX414" fmla="*/ 247958 w 1504950"/>
              <a:gd name="connsiteY414" fmla="*/ 295250 h 1339851"/>
              <a:gd name="connsiteX415" fmla="*/ 196026 w 1504950"/>
              <a:gd name="connsiteY415" fmla="*/ 249234 h 1339851"/>
              <a:gd name="connsiteX416" fmla="*/ 165970 w 1504950"/>
              <a:gd name="connsiteY416" fmla="*/ 261320 h 1339851"/>
              <a:gd name="connsiteX417" fmla="*/ 132986 w 1504950"/>
              <a:gd name="connsiteY417" fmla="*/ 265749 h 1339851"/>
              <a:gd name="connsiteX418" fmla="*/ 38913 w 1504950"/>
              <a:gd name="connsiteY418" fmla="*/ 226863 h 1339851"/>
              <a:gd name="connsiteX419" fmla="*/ 38913 w 1504950"/>
              <a:gd name="connsiteY419" fmla="*/ 226862 h 1339851"/>
              <a:gd name="connsiteX420" fmla="*/ 38912 w 1504950"/>
              <a:gd name="connsiteY420" fmla="*/ 226862 h 1339851"/>
              <a:gd name="connsiteX421" fmla="*/ 0 w 1504950"/>
              <a:gd name="connsiteY421" fmla="*/ 133024 h 1339851"/>
              <a:gd name="connsiteX422" fmla="*/ 132985 w 1504950"/>
              <a:gd name="connsiteY422" fmla="*/ 0 h 133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1504950" h="1339851">
                <a:moveTo>
                  <a:pt x="1003382" y="913153"/>
                </a:moveTo>
                <a:lnTo>
                  <a:pt x="1001262" y="917309"/>
                </a:lnTo>
                <a:lnTo>
                  <a:pt x="989941" y="941980"/>
                </a:lnTo>
                <a:lnTo>
                  <a:pt x="988891" y="941568"/>
                </a:lnTo>
                <a:lnTo>
                  <a:pt x="975008" y="968790"/>
                </a:lnTo>
                <a:lnTo>
                  <a:pt x="975510" y="968705"/>
                </a:lnTo>
                <a:lnTo>
                  <a:pt x="973949" y="970867"/>
                </a:lnTo>
                <a:lnTo>
                  <a:pt x="969348" y="979889"/>
                </a:lnTo>
                <a:lnTo>
                  <a:pt x="927888" y="1035051"/>
                </a:lnTo>
                <a:lnTo>
                  <a:pt x="1007491" y="982818"/>
                </a:lnTo>
                <a:cubicBezTo>
                  <a:pt x="1031881" y="962249"/>
                  <a:pt x="1053678" y="938827"/>
                  <a:pt x="1072018" y="913153"/>
                </a:cubicBezTo>
                <a:cubicBezTo>
                  <a:pt x="1072018" y="913153"/>
                  <a:pt x="1072018" y="913153"/>
                  <a:pt x="1042972" y="913153"/>
                </a:cubicBezTo>
                <a:close/>
                <a:moveTo>
                  <a:pt x="890588" y="913153"/>
                </a:moveTo>
                <a:lnTo>
                  <a:pt x="890588" y="913379"/>
                </a:lnTo>
                <a:cubicBezTo>
                  <a:pt x="864567" y="913379"/>
                  <a:pt x="828676" y="913379"/>
                  <a:pt x="777231" y="913379"/>
                </a:cubicBezTo>
                <a:cubicBezTo>
                  <a:pt x="777231" y="913379"/>
                  <a:pt x="777231" y="913379"/>
                  <a:pt x="777231" y="1074321"/>
                </a:cubicBezTo>
                <a:lnTo>
                  <a:pt x="810049" y="1062852"/>
                </a:lnTo>
                <a:lnTo>
                  <a:pt x="852499" y="1041030"/>
                </a:lnTo>
                <a:lnTo>
                  <a:pt x="870524" y="1026518"/>
                </a:lnTo>
                <a:lnTo>
                  <a:pt x="912857" y="981891"/>
                </a:lnTo>
                <a:lnTo>
                  <a:pt x="922904" y="969520"/>
                </a:lnTo>
                <a:lnTo>
                  <a:pt x="951383" y="918057"/>
                </a:lnTo>
                <a:lnTo>
                  <a:pt x="953863" y="913153"/>
                </a:lnTo>
                <a:cubicBezTo>
                  <a:pt x="953863" y="913153"/>
                  <a:pt x="953746" y="913153"/>
                  <a:pt x="915416" y="913153"/>
                </a:cubicBezTo>
                <a:close/>
                <a:moveTo>
                  <a:pt x="552954" y="913153"/>
                </a:moveTo>
                <a:cubicBezTo>
                  <a:pt x="561960" y="932896"/>
                  <a:pt x="572073" y="951232"/>
                  <a:pt x="583147" y="967935"/>
                </a:cubicBezTo>
                <a:lnTo>
                  <a:pt x="592142" y="979187"/>
                </a:lnTo>
                <a:lnTo>
                  <a:pt x="634985" y="1026069"/>
                </a:lnTo>
                <a:lnTo>
                  <a:pt x="648099" y="1036930"/>
                </a:lnTo>
                <a:lnTo>
                  <a:pt x="697587" y="1064108"/>
                </a:lnTo>
                <a:lnTo>
                  <a:pt x="731470" y="1074321"/>
                </a:lnTo>
                <a:cubicBezTo>
                  <a:pt x="731470" y="1074321"/>
                  <a:pt x="731470" y="1074321"/>
                  <a:pt x="731470" y="913379"/>
                </a:cubicBezTo>
                <a:cubicBezTo>
                  <a:pt x="731470" y="913379"/>
                  <a:pt x="731171" y="913379"/>
                  <a:pt x="642938" y="913379"/>
                </a:cubicBezTo>
                <a:lnTo>
                  <a:pt x="642938" y="913153"/>
                </a:lnTo>
                <a:lnTo>
                  <a:pt x="640770" y="913153"/>
                </a:lnTo>
                <a:cubicBezTo>
                  <a:pt x="619409" y="913153"/>
                  <a:pt x="590928" y="913153"/>
                  <a:pt x="552954" y="913153"/>
                </a:cubicBezTo>
                <a:close/>
                <a:moveTo>
                  <a:pt x="434979" y="913153"/>
                </a:moveTo>
                <a:lnTo>
                  <a:pt x="499082" y="982025"/>
                </a:lnTo>
                <a:lnTo>
                  <a:pt x="578788" y="1034980"/>
                </a:lnTo>
                <a:lnTo>
                  <a:pt x="562079" y="1012083"/>
                </a:lnTo>
                <a:lnTo>
                  <a:pt x="538170" y="979890"/>
                </a:lnTo>
                <a:lnTo>
                  <a:pt x="537167" y="977948"/>
                </a:lnTo>
                <a:lnTo>
                  <a:pt x="535242" y="975310"/>
                </a:lnTo>
                <a:lnTo>
                  <a:pt x="535801" y="975300"/>
                </a:lnTo>
                <a:lnTo>
                  <a:pt x="519996" y="944681"/>
                </a:lnTo>
                <a:lnTo>
                  <a:pt x="518431" y="944681"/>
                </a:lnTo>
                <a:lnTo>
                  <a:pt x="503723" y="913153"/>
                </a:lnTo>
                <a:lnTo>
                  <a:pt x="502649" y="913153"/>
                </a:lnTo>
                <a:cubicBezTo>
                  <a:pt x="500500" y="913153"/>
                  <a:pt x="494056" y="913153"/>
                  <a:pt x="474721" y="913153"/>
                </a:cubicBezTo>
                <a:close/>
                <a:moveTo>
                  <a:pt x="1046958" y="705059"/>
                </a:moveTo>
                <a:lnTo>
                  <a:pt x="1038318" y="789774"/>
                </a:lnTo>
                <a:lnTo>
                  <a:pt x="1036076" y="799049"/>
                </a:lnTo>
                <a:lnTo>
                  <a:pt x="1035940" y="800248"/>
                </a:lnTo>
                <a:lnTo>
                  <a:pt x="1035788" y="800240"/>
                </a:lnTo>
                <a:lnTo>
                  <a:pt x="1028190" y="831673"/>
                </a:lnTo>
                <a:lnTo>
                  <a:pt x="1029626" y="831777"/>
                </a:lnTo>
                <a:lnTo>
                  <a:pt x="1020405" y="863881"/>
                </a:lnTo>
                <a:lnTo>
                  <a:pt x="1019310" y="868410"/>
                </a:lnTo>
                <a:cubicBezTo>
                  <a:pt x="1019310" y="868410"/>
                  <a:pt x="1019310" y="868410"/>
                  <a:pt x="1054175" y="868410"/>
                </a:cubicBezTo>
                <a:lnTo>
                  <a:pt x="1101782" y="868410"/>
                </a:lnTo>
                <a:lnTo>
                  <a:pt x="1130685" y="796825"/>
                </a:lnTo>
                <a:lnTo>
                  <a:pt x="1135360" y="778363"/>
                </a:lnTo>
                <a:lnTo>
                  <a:pt x="1147781" y="705059"/>
                </a:lnTo>
                <a:cubicBezTo>
                  <a:pt x="1147781" y="705059"/>
                  <a:pt x="1147781" y="705059"/>
                  <a:pt x="1080107" y="705059"/>
                </a:cubicBezTo>
                <a:close/>
                <a:moveTo>
                  <a:pt x="890588" y="705059"/>
                </a:moveTo>
                <a:lnTo>
                  <a:pt x="890588" y="705296"/>
                </a:lnTo>
                <a:cubicBezTo>
                  <a:pt x="861277" y="705296"/>
                  <a:pt x="824488" y="705296"/>
                  <a:pt x="777231" y="705296"/>
                </a:cubicBezTo>
                <a:cubicBezTo>
                  <a:pt x="777231" y="705296"/>
                  <a:pt x="777231" y="705296"/>
                  <a:pt x="777231" y="868640"/>
                </a:cubicBezTo>
                <a:cubicBezTo>
                  <a:pt x="777231" y="868640"/>
                  <a:pt x="777306" y="868640"/>
                  <a:pt x="791513" y="868640"/>
                </a:cubicBezTo>
                <a:lnTo>
                  <a:pt x="796925" y="868640"/>
                </a:lnTo>
                <a:lnTo>
                  <a:pt x="796925" y="868411"/>
                </a:lnTo>
                <a:lnTo>
                  <a:pt x="796925" y="868410"/>
                </a:lnTo>
                <a:cubicBezTo>
                  <a:pt x="796925" y="868410"/>
                  <a:pt x="796925" y="868410"/>
                  <a:pt x="914499" y="868410"/>
                </a:cubicBezTo>
                <a:lnTo>
                  <a:pt x="972203" y="868410"/>
                </a:lnTo>
                <a:lnTo>
                  <a:pt x="973907" y="862605"/>
                </a:lnTo>
                <a:lnTo>
                  <a:pt x="990652" y="796845"/>
                </a:lnTo>
                <a:lnTo>
                  <a:pt x="1000764" y="705059"/>
                </a:lnTo>
                <a:cubicBezTo>
                  <a:pt x="1000764" y="705059"/>
                  <a:pt x="1000426" y="705059"/>
                  <a:pt x="914516" y="705059"/>
                </a:cubicBezTo>
                <a:close/>
                <a:moveTo>
                  <a:pt x="506124" y="705059"/>
                </a:moveTo>
                <a:lnTo>
                  <a:pt x="510255" y="744285"/>
                </a:lnTo>
                <a:lnTo>
                  <a:pt x="515729" y="792740"/>
                </a:lnTo>
                <a:lnTo>
                  <a:pt x="515721" y="792741"/>
                </a:lnTo>
                <a:lnTo>
                  <a:pt x="534642" y="868410"/>
                </a:lnTo>
                <a:lnTo>
                  <a:pt x="537090" y="868410"/>
                </a:lnTo>
                <a:cubicBezTo>
                  <a:pt x="545223" y="868410"/>
                  <a:pt x="577418" y="868410"/>
                  <a:pt x="704850" y="868410"/>
                </a:cubicBezTo>
                <a:lnTo>
                  <a:pt x="704850" y="868411"/>
                </a:lnTo>
                <a:lnTo>
                  <a:pt x="704851" y="868411"/>
                </a:lnTo>
                <a:lnTo>
                  <a:pt x="704851" y="868640"/>
                </a:lnTo>
                <a:lnTo>
                  <a:pt x="731470" y="868640"/>
                </a:lnTo>
                <a:cubicBezTo>
                  <a:pt x="731470" y="868640"/>
                  <a:pt x="731470" y="868640"/>
                  <a:pt x="731470" y="705296"/>
                </a:cubicBezTo>
                <a:cubicBezTo>
                  <a:pt x="731470" y="705296"/>
                  <a:pt x="731171" y="705296"/>
                  <a:pt x="642938" y="705296"/>
                </a:cubicBezTo>
                <a:lnTo>
                  <a:pt x="642938" y="705059"/>
                </a:lnTo>
                <a:lnTo>
                  <a:pt x="621013" y="705059"/>
                </a:lnTo>
                <a:cubicBezTo>
                  <a:pt x="593067" y="705059"/>
                  <a:pt x="555806" y="705059"/>
                  <a:pt x="506124" y="705059"/>
                </a:cubicBezTo>
                <a:close/>
                <a:moveTo>
                  <a:pt x="360531" y="705059"/>
                </a:moveTo>
                <a:lnTo>
                  <a:pt x="360544" y="705141"/>
                </a:lnTo>
                <a:lnTo>
                  <a:pt x="374789" y="790225"/>
                </a:lnTo>
                <a:lnTo>
                  <a:pt x="400403" y="854065"/>
                </a:lnTo>
                <a:lnTo>
                  <a:pt x="406460" y="868410"/>
                </a:lnTo>
                <a:lnTo>
                  <a:pt x="407430" y="868410"/>
                </a:lnTo>
                <a:cubicBezTo>
                  <a:pt x="411244" y="868410"/>
                  <a:pt x="426497" y="868410"/>
                  <a:pt x="487511" y="868410"/>
                </a:cubicBezTo>
                <a:cubicBezTo>
                  <a:pt x="483609" y="856099"/>
                  <a:pt x="480006" y="843487"/>
                  <a:pt x="477004" y="830575"/>
                </a:cubicBezTo>
                <a:lnTo>
                  <a:pt x="478627" y="830371"/>
                </a:lnTo>
                <a:lnTo>
                  <a:pt x="470973" y="798669"/>
                </a:lnTo>
                <a:lnTo>
                  <a:pt x="470400" y="798745"/>
                </a:lnTo>
                <a:lnTo>
                  <a:pt x="469914" y="794284"/>
                </a:lnTo>
                <a:lnTo>
                  <a:pt x="468825" y="789775"/>
                </a:lnTo>
                <a:lnTo>
                  <a:pt x="460205" y="705162"/>
                </a:lnTo>
                <a:lnTo>
                  <a:pt x="460194" y="705059"/>
                </a:lnTo>
                <a:lnTo>
                  <a:pt x="458638" y="705059"/>
                </a:lnTo>
                <a:cubicBezTo>
                  <a:pt x="453966" y="705059"/>
                  <a:pt x="435279" y="705059"/>
                  <a:pt x="360531" y="705059"/>
                </a:cubicBezTo>
                <a:close/>
                <a:moveTo>
                  <a:pt x="1019310" y="497265"/>
                </a:moveTo>
                <a:lnTo>
                  <a:pt x="1038318" y="574849"/>
                </a:lnTo>
                <a:lnTo>
                  <a:pt x="1039921" y="590542"/>
                </a:lnTo>
                <a:lnTo>
                  <a:pt x="1040750" y="594255"/>
                </a:lnTo>
                <a:lnTo>
                  <a:pt x="1040298" y="594226"/>
                </a:lnTo>
                <a:lnTo>
                  <a:pt x="1043668" y="627216"/>
                </a:lnTo>
                <a:lnTo>
                  <a:pt x="1044659" y="627286"/>
                </a:lnTo>
                <a:lnTo>
                  <a:pt x="1046415" y="654098"/>
                </a:lnTo>
                <a:lnTo>
                  <a:pt x="1046958" y="659415"/>
                </a:lnTo>
                <a:cubicBezTo>
                  <a:pt x="1046958" y="659415"/>
                  <a:pt x="1046958" y="659415"/>
                  <a:pt x="1114603" y="659415"/>
                </a:cubicBezTo>
                <a:lnTo>
                  <a:pt x="1147781" y="659415"/>
                </a:lnTo>
                <a:lnTo>
                  <a:pt x="1133350" y="574399"/>
                </a:lnTo>
                <a:cubicBezTo>
                  <a:pt x="1125608" y="547112"/>
                  <a:pt x="1115010" y="521137"/>
                  <a:pt x="1101782" y="497265"/>
                </a:cubicBezTo>
                <a:cubicBezTo>
                  <a:pt x="1101782" y="497265"/>
                  <a:pt x="1101782" y="497265"/>
                  <a:pt x="1066902" y="497265"/>
                </a:cubicBezTo>
                <a:close/>
                <a:moveTo>
                  <a:pt x="890588" y="497265"/>
                </a:moveTo>
                <a:lnTo>
                  <a:pt x="890588" y="497512"/>
                </a:lnTo>
                <a:cubicBezTo>
                  <a:pt x="863071" y="497512"/>
                  <a:pt x="826283" y="497512"/>
                  <a:pt x="777231" y="497512"/>
                </a:cubicBezTo>
                <a:cubicBezTo>
                  <a:pt x="777231" y="497512"/>
                  <a:pt x="777231" y="497512"/>
                  <a:pt x="777231" y="659655"/>
                </a:cubicBezTo>
                <a:cubicBezTo>
                  <a:pt x="777231" y="659655"/>
                  <a:pt x="777306" y="659655"/>
                  <a:pt x="791513" y="659655"/>
                </a:cubicBezTo>
                <a:lnTo>
                  <a:pt x="796925" y="659655"/>
                </a:lnTo>
                <a:lnTo>
                  <a:pt x="796925" y="659416"/>
                </a:lnTo>
                <a:lnTo>
                  <a:pt x="796925" y="659415"/>
                </a:lnTo>
                <a:cubicBezTo>
                  <a:pt x="796925" y="659415"/>
                  <a:pt x="796925" y="659415"/>
                  <a:pt x="933625" y="659415"/>
                </a:cubicBezTo>
                <a:lnTo>
                  <a:pt x="1000764" y="659415"/>
                </a:lnTo>
                <a:lnTo>
                  <a:pt x="1000333" y="653072"/>
                </a:lnTo>
                <a:lnTo>
                  <a:pt x="993750" y="588293"/>
                </a:lnTo>
                <a:lnTo>
                  <a:pt x="972203" y="497265"/>
                </a:lnTo>
                <a:cubicBezTo>
                  <a:pt x="972203" y="497265"/>
                  <a:pt x="971864" y="497265"/>
                  <a:pt x="898004" y="497265"/>
                </a:cubicBezTo>
                <a:close/>
                <a:moveTo>
                  <a:pt x="534642" y="497265"/>
                </a:moveTo>
                <a:cubicBezTo>
                  <a:pt x="526537" y="521137"/>
                  <a:pt x="519933" y="547112"/>
                  <a:pt x="515092" y="574399"/>
                </a:cubicBezTo>
                <a:lnTo>
                  <a:pt x="506124" y="659415"/>
                </a:lnTo>
                <a:lnTo>
                  <a:pt x="509017" y="659415"/>
                </a:lnTo>
                <a:cubicBezTo>
                  <a:pt x="518487" y="659415"/>
                  <a:pt x="556030" y="659415"/>
                  <a:pt x="704850" y="659415"/>
                </a:cubicBezTo>
                <a:lnTo>
                  <a:pt x="704850" y="659416"/>
                </a:lnTo>
                <a:lnTo>
                  <a:pt x="704851" y="659416"/>
                </a:lnTo>
                <a:lnTo>
                  <a:pt x="704851" y="659655"/>
                </a:lnTo>
                <a:lnTo>
                  <a:pt x="731470" y="659655"/>
                </a:lnTo>
                <a:cubicBezTo>
                  <a:pt x="731470" y="659655"/>
                  <a:pt x="731470" y="659655"/>
                  <a:pt x="731470" y="497512"/>
                </a:cubicBezTo>
                <a:cubicBezTo>
                  <a:pt x="731470" y="497512"/>
                  <a:pt x="731171" y="497512"/>
                  <a:pt x="642938" y="497512"/>
                </a:cubicBezTo>
                <a:lnTo>
                  <a:pt x="642938" y="497265"/>
                </a:lnTo>
                <a:lnTo>
                  <a:pt x="633044" y="497265"/>
                </a:lnTo>
                <a:cubicBezTo>
                  <a:pt x="609109" y="497265"/>
                  <a:pt x="577195" y="497265"/>
                  <a:pt x="534642" y="497265"/>
                </a:cubicBezTo>
                <a:close/>
                <a:moveTo>
                  <a:pt x="406461" y="497265"/>
                </a:moveTo>
                <a:lnTo>
                  <a:pt x="404643" y="500993"/>
                </a:lnTo>
                <a:lnTo>
                  <a:pt x="379782" y="562122"/>
                </a:lnTo>
                <a:lnTo>
                  <a:pt x="372545" y="587780"/>
                </a:lnTo>
                <a:lnTo>
                  <a:pt x="360537" y="659375"/>
                </a:lnTo>
                <a:lnTo>
                  <a:pt x="360531" y="659415"/>
                </a:lnTo>
                <a:lnTo>
                  <a:pt x="362087" y="659415"/>
                </a:lnTo>
                <a:cubicBezTo>
                  <a:pt x="366759" y="659415"/>
                  <a:pt x="385446" y="659415"/>
                  <a:pt x="460194" y="659415"/>
                </a:cubicBezTo>
                <a:cubicBezTo>
                  <a:pt x="460794" y="639297"/>
                  <a:pt x="462895" y="619478"/>
                  <a:pt x="465297" y="600260"/>
                </a:cubicBezTo>
                <a:lnTo>
                  <a:pt x="466233" y="600254"/>
                </a:lnTo>
                <a:lnTo>
                  <a:pt x="468825" y="574850"/>
                </a:lnTo>
                <a:lnTo>
                  <a:pt x="470544" y="567827"/>
                </a:lnTo>
                <a:lnTo>
                  <a:pt x="470100" y="567830"/>
                </a:lnTo>
                <a:lnTo>
                  <a:pt x="487511" y="497265"/>
                </a:lnTo>
                <a:lnTo>
                  <a:pt x="486541" y="497265"/>
                </a:lnTo>
                <a:cubicBezTo>
                  <a:pt x="482728" y="497265"/>
                  <a:pt x="467475" y="497265"/>
                  <a:pt x="406461" y="497265"/>
                </a:cubicBezTo>
                <a:close/>
                <a:moveTo>
                  <a:pt x="578798" y="329485"/>
                </a:moveTo>
                <a:lnTo>
                  <a:pt x="542974" y="353041"/>
                </a:lnTo>
                <a:lnTo>
                  <a:pt x="499819" y="381656"/>
                </a:lnTo>
                <a:lnTo>
                  <a:pt x="435001" y="451296"/>
                </a:lnTo>
                <a:lnTo>
                  <a:pt x="434980" y="451321"/>
                </a:lnTo>
                <a:lnTo>
                  <a:pt x="436052" y="451321"/>
                </a:lnTo>
                <a:cubicBezTo>
                  <a:pt x="439275" y="451321"/>
                  <a:pt x="452164" y="451321"/>
                  <a:pt x="503722" y="451321"/>
                </a:cubicBezTo>
                <a:cubicBezTo>
                  <a:pt x="508224" y="440811"/>
                  <a:pt x="513027" y="430602"/>
                  <a:pt x="517831" y="420693"/>
                </a:cubicBezTo>
                <a:lnTo>
                  <a:pt x="519338" y="421070"/>
                </a:lnTo>
                <a:lnTo>
                  <a:pt x="534062" y="392543"/>
                </a:lnTo>
                <a:lnTo>
                  <a:pt x="533440" y="392466"/>
                </a:lnTo>
                <a:lnTo>
                  <a:pt x="535776" y="389223"/>
                </a:lnTo>
                <a:lnTo>
                  <a:pt x="538170" y="384585"/>
                </a:lnTo>
                <a:lnTo>
                  <a:pt x="569414" y="342515"/>
                </a:lnTo>
                <a:close/>
                <a:moveTo>
                  <a:pt x="927891" y="329426"/>
                </a:moveTo>
                <a:lnTo>
                  <a:pt x="969348" y="384584"/>
                </a:lnTo>
                <a:lnTo>
                  <a:pt x="975087" y="395836"/>
                </a:lnTo>
                <a:lnTo>
                  <a:pt x="977614" y="399374"/>
                </a:lnTo>
                <a:lnTo>
                  <a:pt x="976893" y="399378"/>
                </a:lnTo>
                <a:lnTo>
                  <a:pt x="993878" y="432685"/>
                </a:lnTo>
                <a:lnTo>
                  <a:pt x="994451" y="432705"/>
                </a:lnTo>
                <a:cubicBezTo>
                  <a:pt x="994751" y="432705"/>
                  <a:pt x="994751" y="432705"/>
                  <a:pt x="994751" y="432705"/>
                </a:cubicBezTo>
                <a:lnTo>
                  <a:pt x="1001501" y="447632"/>
                </a:lnTo>
                <a:lnTo>
                  <a:pt x="1003382" y="451321"/>
                </a:lnTo>
                <a:cubicBezTo>
                  <a:pt x="1003382" y="451321"/>
                  <a:pt x="1003382" y="451321"/>
                  <a:pt x="1032415" y="451321"/>
                </a:cubicBezTo>
                <a:lnTo>
                  <a:pt x="1072017" y="451321"/>
                </a:lnTo>
                <a:lnTo>
                  <a:pt x="1007491" y="381657"/>
                </a:lnTo>
                <a:close/>
                <a:moveTo>
                  <a:pt x="777231" y="290630"/>
                </a:moveTo>
                <a:cubicBezTo>
                  <a:pt x="777231" y="290630"/>
                  <a:pt x="777231" y="290630"/>
                  <a:pt x="777231" y="451572"/>
                </a:cubicBezTo>
                <a:cubicBezTo>
                  <a:pt x="777231" y="451572"/>
                  <a:pt x="777306" y="451572"/>
                  <a:pt x="791513" y="451572"/>
                </a:cubicBezTo>
                <a:lnTo>
                  <a:pt x="796925" y="451572"/>
                </a:lnTo>
                <a:lnTo>
                  <a:pt x="796925" y="451322"/>
                </a:lnTo>
                <a:lnTo>
                  <a:pt x="796925" y="451321"/>
                </a:lnTo>
                <a:cubicBezTo>
                  <a:pt x="796925" y="451321"/>
                  <a:pt x="796925" y="451321"/>
                  <a:pt x="902218" y="451321"/>
                </a:cubicBezTo>
                <a:lnTo>
                  <a:pt x="953863" y="451321"/>
                </a:lnTo>
                <a:lnTo>
                  <a:pt x="951638" y="446877"/>
                </a:lnTo>
                <a:lnTo>
                  <a:pt x="925368" y="399406"/>
                </a:lnTo>
                <a:lnTo>
                  <a:pt x="875972" y="342819"/>
                </a:lnTo>
                <a:lnTo>
                  <a:pt x="842702" y="316034"/>
                </a:lnTo>
                <a:lnTo>
                  <a:pt x="838633" y="313287"/>
                </a:lnTo>
                <a:lnTo>
                  <a:pt x="825600" y="307533"/>
                </a:lnTo>
                <a:close/>
                <a:moveTo>
                  <a:pt x="731470" y="290630"/>
                </a:moveTo>
                <a:lnTo>
                  <a:pt x="691771" y="302596"/>
                </a:lnTo>
                <a:lnTo>
                  <a:pt x="678335" y="308984"/>
                </a:lnTo>
                <a:lnTo>
                  <a:pt x="646181" y="329134"/>
                </a:lnTo>
                <a:lnTo>
                  <a:pt x="632550" y="340423"/>
                </a:lnTo>
                <a:lnTo>
                  <a:pt x="582611" y="397512"/>
                </a:lnTo>
                <a:lnTo>
                  <a:pt x="552955" y="451321"/>
                </a:lnTo>
                <a:lnTo>
                  <a:pt x="555326" y="451321"/>
                </a:lnTo>
                <a:cubicBezTo>
                  <a:pt x="562447" y="451321"/>
                  <a:pt x="590927" y="451321"/>
                  <a:pt x="704850" y="451321"/>
                </a:cubicBezTo>
                <a:lnTo>
                  <a:pt x="704850" y="451322"/>
                </a:lnTo>
                <a:lnTo>
                  <a:pt x="704851" y="451322"/>
                </a:lnTo>
                <a:lnTo>
                  <a:pt x="704851" y="451572"/>
                </a:lnTo>
                <a:lnTo>
                  <a:pt x="731470" y="451572"/>
                </a:lnTo>
                <a:cubicBezTo>
                  <a:pt x="731470" y="451572"/>
                  <a:pt x="731470" y="451572"/>
                  <a:pt x="731470" y="290630"/>
                </a:cubicBezTo>
                <a:close/>
                <a:moveTo>
                  <a:pt x="132985" y="0"/>
                </a:moveTo>
                <a:lnTo>
                  <a:pt x="134656" y="338"/>
                </a:lnTo>
                <a:lnTo>
                  <a:pt x="184792" y="10440"/>
                </a:lnTo>
                <a:cubicBezTo>
                  <a:pt x="232537" y="30611"/>
                  <a:pt x="265971" y="77849"/>
                  <a:pt x="265971" y="133025"/>
                </a:cubicBezTo>
                <a:lnTo>
                  <a:pt x="253063" y="189177"/>
                </a:lnTo>
                <a:lnTo>
                  <a:pt x="254094" y="190091"/>
                </a:lnTo>
                <a:lnTo>
                  <a:pt x="291515" y="223231"/>
                </a:lnTo>
                <a:cubicBezTo>
                  <a:pt x="305765" y="235758"/>
                  <a:pt x="321394" y="249421"/>
                  <a:pt x="338242" y="264097"/>
                </a:cubicBezTo>
                <a:lnTo>
                  <a:pt x="452544" y="363214"/>
                </a:lnTo>
                <a:lnTo>
                  <a:pt x="452689" y="363339"/>
                </a:lnTo>
                <a:lnTo>
                  <a:pt x="452705" y="363327"/>
                </a:lnTo>
                <a:lnTo>
                  <a:pt x="466799" y="351029"/>
                </a:lnTo>
                <a:lnTo>
                  <a:pt x="466983" y="352509"/>
                </a:lnTo>
                <a:lnTo>
                  <a:pt x="495498" y="330904"/>
                </a:lnTo>
                <a:lnTo>
                  <a:pt x="495017" y="328207"/>
                </a:lnTo>
                <a:lnTo>
                  <a:pt x="511460" y="318811"/>
                </a:lnTo>
                <a:lnTo>
                  <a:pt x="530416" y="304448"/>
                </a:lnTo>
                <a:lnTo>
                  <a:pt x="560705" y="290668"/>
                </a:lnTo>
                <a:lnTo>
                  <a:pt x="584474" y="277085"/>
                </a:lnTo>
                <a:lnTo>
                  <a:pt x="600982" y="272344"/>
                </a:lnTo>
                <a:lnTo>
                  <a:pt x="620111" y="263641"/>
                </a:lnTo>
                <a:lnTo>
                  <a:pt x="642938" y="258178"/>
                </a:lnTo>
                <a:lnTo>
                  <a:pt x="642938" y="257601"/>
                </a:lnTo>
                <a:lnTo>
                  <a:pt x="669562" y="251807"/>
                </a:lnTo>
                <a:lnTo>
                  <a:pt x="685338" y="248031"/>
                </a:lnTo>
                <a:cubicBezTo>
                  <a:pt x="687139" y="247731"/>
                  <a:pt x="688940" y="247431"/>
                  <a:pt x="690441" y="247431"/>
                </a:cubicBezTo>
                <a:cubicBezTo>
                  <a:pt x="695244" y="246530"/>
                  <a:pt x="700047" y="246230"/>
                  <a:pt x="704850" y="245629"/>
                </a:cubicBezTo>
                <a:lnTo>
                  <a:pt x="704850" y="245630"/>
                </a:lnTo>
                <a:lnTo>
                  <a:pt x="704851" y="245630"/>
                </a:lnTo>
                <a:cubicBezTo>
                  <a:pt x="704851" y="245630"/>
                  <a:pt x="704851" y="245630"/>
                  <a:pt x="704851" y="246423"/>
                </a:cubicBezTo>
                <a:lnTo>
                  <a:pt x="704851" y="246642"/>
                </a:lnTo>
                <a:lnTo>
                  <a:pt x="755098" y="242888"/>
                </a:lnTo>
                <a:lnTo>
                  <a:pt x="797477" y="245029"/>
                </a:lnTo>
                <a:lnTo>
                  <a:pt x="802034" y="245029"/>
                </a:lnTo>
                <a:cubicBezTo>
                  <a:pt x="814055" y="246530"/>
                  <a:pt x="826075" y="248332"/>
                  <a:pt x="837796" y="250434"/>
                </a:cubicBezTo>
                <a:cubicBezTo>
                  <a:pt x="838697" y="250734"/>
                  <a:pt x="839298" y="250734"/>
                  <a:pt x="839899" y="251034"/>
                </a:cubicBezTo>
                <a:lnTo>
                  <a:pt x="845511" y="252654"/>
                </a:lnTo>
                <a:lnTo>
                  <a:pt x="851037" y="254172"/>
                </a:lnTo>
                <a:lnTo>
                  <a:pt x="890588" y="264807"/>
                </a:lnTo>
                <a:lnTo>
                  <a:pt x="890588" y="265034"/>
                </a:lnTo>
                <a:lnTo>
                  <a:pt x="899051" y="267358"/>
                </a:lnTo>
                <a:lnTo>
                  <a:pt x="904222" y="269602"/>
                </a:lnTo>
                <a:lnTo>
                  <a:pt x="908944" y="270965"/>
                </a:lnTo>
                <a:lnTo>
                  <a:pt x="925199" y="278705"/>
                </a:lnTo>
                <a:lnTo>
                  <a:pt x="954765" y="291536"/>
                </a:lnTo>
                <a:lnTo>
                  <a:pt x="960219" y="295381"/>
                </a:lnTo>
                <a:lnTo>
                  <a:pt x="973030" y="301481"/>
                </a:lnTo>
                <a:lnTo>
                  <a:pt x="973578" y="304800"/>
                </a:lnTo>
                <a:lnTo>
                  <a:pt x="1010366" y="330737"/>
                </a:lnTo>
                <a:lnTo>
                  <a:pt x="1009393" y="325203"/>
                </a:lnTo>
                <a:lnTo>
                  <a:pt x="1052869" y="360557"/>
                </a:lnTo>
                <a:lnTo>
                  <a:pt x="1166383" y="262033"/>
                </a:lnTo>
                <a:cubicBezTo>
                  <a:pt x="1199793" y="232943"/>
                  <a:pt x="1228354" y="207945"/>
                  <a:pt x="1250903" y="187976"/>
                </a:cubicBezTo>
                <a:cubicBezTo>
                  <a:pt x="1243086" y="171161"/>
                  <a:pt x="1238576" y="152543"/>
                  <a:pt x="1238576" y="133025"/>
                </a:cubicBezTo>
                <a:cubicBezTo>
                  <a:pt x="1238576" y="59457"/>
                  <a:pt x="1298105" y="1"/>
                  <a:pt x="1371763" y="1"/>
                </a:cubicBezTo>
                <a:lnTo>
                  <a:pt x="1371789" y="6"/>
                </a:lnTo>
                <a:lnTo>
                  <a:pt x="1371820" y="0"/>
                </a:lnTo>
                <a:cubicBezTo>
                  <a:pt x="1445147" y="0"/>
                  <a:pt x="1504950" y="59455"/>
                  <a:pt x="1504950" y="133024"/>
                </a:cubicBezTo>
                <a:lnTo>
                  <a:pt x="1504950" y="133025"/>
                </a:lnTo>
                <a:lnTo>
                  <a:pt x="1504421" y="135631"/>
                </a:lnTo>
                <a:lnTo>
                  <a:pt x="1494460" y="184672"/>
                </a:lnTo>
                <a:cubicBezTo>
                  <a:pt x="1474203" y="232304"/>
                  <a:pt x="1426815" y="265748"/>
                  <a:pt x="1371820" y="265748"/>
                </a:cubicBezTo>
                <a:lnTo>
                  <a:pt x="1371789" y="265744"/>
                </a:lnTo>
                <a:lnTo>
                  <a:pt x="1371763" y="265749"/>
                </a:lnTo>
                <a:lnTo>
                  <a:pt x="1349774" y="262814"/>
                </a:lnTo>
                <a:lnTo>
                  <a:pt x="1337974" y="261244"/>
                </a:lnTo>
                <a:lnTo>
                  <a:pt x="1328376" y="257271"/>
                </a:lnTo>
                <a:lnTo>
                  <a:pt x="1307481" y="248656"/>
                </a:lnTo>
                <a:lnTo>
                  <a:pt x="1255068" y="294838"/>
                </a:lnTo>
                <a:cubicBezTo>
                  <a:pt x="1234708" y="312592"/>
                  <a:pt x="1211342" y="332861"/>
                  <a:pt x="1184596" y="356132"/>
                </a:cubicBezTo>
                <a:cubicBezTo>
                  <a:pt x="1160855" y="376551"/>
                  <a:pt x="1135010" y="399072"/>
                  <a:pt x="1107963" y="422194"/>
                </a:cubicBezTo>
                <a:cubicBezTo>
                  <a:pt x="1121637" y="440661"/>
                  <a:pt x="1133808" y="460179"/>
                  <a:pt x="1144401" y="480636"/>
                </a:cubicBezTo>
                <a:lnTo>
                  <a:pt x="1161041" y="520163"/>
                </a:lnTo>
                <a:lnTo>
                  <a:pt x="1170818" y="543095"/>
                </a:lnTo>
                <a:lnTo>
                  <a:pt x="1170996" y="543813"/>
                </a:lnTo>
                <a:lnTo>
                  <a:pt x="1171373" y="544708"/>
                </a:lnTo>
                <a:lnTo>
                  <a:pt x="1171226" y="544739"/>
                </a:lnTo>
                <a:lnTo>
                  <a:pt x="1179068" y="576274"/>
                </a:lnTo>
                <a:lnTo>
                  <a:pt x="1180689" y="575937"/>
                </a:lnTo>
                <a:lnTo>
                  <a:pt x="1182320" y="589350"/>
                </a:lnTo>
                <a:lnTo>
                  <a:pt x="1187659" y="610823"/>
                </a:lnTo>
                <a:lnTo>
                  <a:pt x="1193211" y="678945"/>
                </a:lnTo>
                <a:lnTo>
                  <a:pt x="1193611" y="682237"/>
                </a:lnTo>
                <a:cubicBezTo>
                  <a:pt x="1193611" y="692446"/>
                  <a:pt x="1193311" y="702355"/>
                  <a:pt x="1192409" y="712265"/>
                </a:cubicBezTo>
                <a:lnTo>
                  <a:pt x="1191144" y="712340"/>
                </a:lnTo>
                <a:lnTo>
                  <a:pt x="1188632" y="744726"/>
                </a:lnTo>
                <a:lnTo>
                  <a:pt x="1189104" y="744695"/>
                </a:lnTo>
                <a:lnTo>
                  <a:pt x="1188440" y="747196"/>
                </a:lnTo>
                <a:lnTo>
                  <a:pt x="1188208" y="750185"/>
                </a:lnTo>
                <a:cubicBezTo>
                  <a:pt x="1184742" y="772322"/>
                  <a:pt x="1179612" y="793904"/>
                  <a:pt x="1172960" y="814811"/>
                </a:cubicBezTo>
                <a:lnTo>
                  <a:pt x="1165734" y="832763"/>
                </a:lnTo>
                <a:lnTo>
                  <a:pt x="1162958" y="843224"/>
                </a:lnTo>
                <a:lnTo>
                  <a:pt x="1157101" y="854212"/>
                </a:lnTo>
                <a:lnTo>
                  <a:pt x="1148579" y="875383"/>
                </a:lnTo>
                <a:lnTo>
                  <a:pt x="1117748" y="928034"/>
                </a:lnTo>
                <a:lnTo>
                  <a:pt x="1116077" y="931169"/>
                </a:lnTo>
                <a:lnTo>
                  <a:pt x="1305377" y="1092095"/>
                </a:lnTo>
                <a:lnTo>
                  <a:pt x="1336738" y="1078682"/>
                </a:lnTo>
                <a:cubicBezTo>
                  <a:pt x="1347862" y="1075529"/>
                  <a:pt x="1359587" y="1073803"/>
                  <a:pt x="1371763" y="1073803"/>
                </a:cubicBezTo>
                <a:lnTo>
                  <a:pt x="1371784" y="1073807"/>
                </a:lnTo>
                <a:lnTo>
                  <a:pt x="1371820" y="1073802"/>
                </a:lnTo>
                <a:cubicBezTo>
                  <a:pt x="1445147" y="1073802"/>
                  <a:pt x="1504950" y="1133257"/>
                  <a:pt x="1504950" y="1206826"/>
                </a:cubicBezTo>
                <a:lnTo>
                  <a:pt x="1504950" y="1206827"/>
                </a:lnTo>
                <a:lnTo>
                  <a:pt x="1504478" y="1209151"/>
                </a:lnTo>
                <a:lnTo>
                  <a:pt x="1494460" y="1258521"/>
                </a:lnTo>
                <a:cubicBezTo>
                  <a:pt x="1474203" y="1306237"/>
                  <a:pt x="1426815" y="1339850"/>
                  <a:pt x="1371820" y="1339850"/>
                </a:cubicBezTo>
                <a:lnTo>
                  <a:pt x="1371794" y="1339845"/>
                </a:lnTo>
                <a:lnTo>
                  <a:pt x="1371763" y="1339851"/>
                </a:lnTo>
                <a:cubicBezTo>
                  <a:pt x="1298105" y="1339851"/>
                  <a:pt x="1238576" y="1280095"/>
                  <a:pt x="1238576" y="1206827"/>
                </a:cubicBezTo>
                <a:cubicBezTo>
                  <a:pt x="1238576" y="1187909"/>
                  <a:pt x="1242485" y="1169893"/>
                  <a:pt x="1249700" y="1153677"/>
                </a:cubicBezTo>
                <a:cubicBezTo>
                  <a:pt x="1227001" y="1134309"/>
                  <a:pt x="1199267" y="1110812"/>
                  <a:pt x="1167699" y="1084050"/>
                </a:cubicBezTo>
                <a:lnTo>
                  <a:pt x="1062794" y="994911"/>
                </a:lnTo>
                <a:lnTo>
                  <a:pt x="1034336" y="1020652"/>
                </a:lnTo>
                <a:lnTo>
                  <a:pt x="1034147" y="1018734"/>
                </a:lnTo>
                <a:lnTo>
                  <a:pt x="1006246" y="1042095"/>
                </a:lnTo>
                <a:lnTo>
                  <a:pt x="1003362" y="1043784"/>
                </a:lnTo>
                <a:lnTo>
                  <a:pt x="1003382" y="1044074"/>
                </a:lnTo>
                <a:lnTo>
                  <a:pt x="998556" y="1046596"/>
                </a:lnTo>
                <a:lnTo>
                  <a:pt x="942326" y="1079508"/>
                </a:lnTo>
                <a:lnTo>
                  <a:pt x="918307" y="1088536"/>
                </a:lnTo>
                <a:lnTo>
                  <a:pt x="906352" y="1094784"/>
                </a:lnTo>
                <a:lnTo>
                  <a:pt x="894255" y="1097577"/>
                </a:lnTo>
                <a:lnTo>
                  <a:pt x="890588" y="1098955"/>
                </a:lnTo>
                <a:lnTo>
                  <a:pt x="890588" y="1100144"/>
                </a:lnTo>
                <a:lnTo>
                  <a:pt x="881236" y="1102470"/>
                </a:lnTo>
                <a:lnTo>
                  <a:pt x="872148" y="1105886"/>
                </a:lnTo>
                <a:lnTo>
                  <a:pt x="853037" y="1109483"/>
                </a:lnTo>
                <a:lnTo>
                  <a:pt x="824189" y="1116658"/>
                </a:lnTo>
                <a:lnTo>
                  <a:pt x="807843" y="1117991"/>
                </a:lnTo>
                <a:lnTo>
                  <a:pt x="796925" y="1120046"/>
                </a:lnTo>
                <a:lnTo>
                  <a:pt x="796925" y="1120045"/>
                </a:lnTo>
                <a:lnTo>
                  <a:pt x="796925" y="1119258"/>
                </a:lnTo>
                <a:lnTo>
                  <a:pt x="796925" y="1118880"/>
                </a:lnTo>
                <a:lnTo>
                  <a:pt x="754201" y="1122363"/>
                </a:lnTo>
                <a:lnTo>
                  <a:pt x="704851" y="1118962"/>
                </a:lnTo>
                <a:lnTo>
                  <a:pt x="704851" y="1119145"/>
                </a:lnTo>
                <a:lnTo>
                  <a:pt x="703233" y="1118850"/>
                </a:lnTo>
                <a:lnTo>
                  <a:pt x="697560" y="1118460"/>
                </a:lnTo>
                <a:lnTo>
                  <a:pt x="667048" y="1112254"/>
                </a:lnTo>
                <a:lnTo>
                  <a:pt x="646065" y="1108429"/>
                </a:lnTo>
                <a:lnTo>
                  <a:pt x="637728" y="1105699"/>
                </a:lnTo>
                <a:lnTo>
                  <a:pt x="630459" y="1104243"/>
                </a:lnTo>
                <a:lnTo>
                  <a:pt x="621972" y="1100541"/>
                </a:lnTo>
                <a:lnTo>
                  <a:pt x="590290" y="1090168"/>
                </a:lnTo>
                <a:lnTo>
                  <a:pt x="563904" y="1075210"/>
                </a:lnTo>
                <a:lnTo>
                  <a:pt x="528722" y="1059862"/>
                </a:lnTo>
                <a:lnTo>
                  <a:pt x="507073" y="1042993"/>
                </a:lnTo>
                <a:lnTo>
                  <a:pt x="489914" y="1033265"/>
                </a:lnTo>
                <a:lnTo>
                  <a:pt x="490476" y="1030059"/>
                </a:lnTo>
                <a:lnTo>
                  <a:pt x="461815" y="1007725"/>
                </a:lnTo>
                <a:lnTo>
                  <a:pt x="461396" y="1010143"/>
                </a:lnTo>
                <a:lnTo>
                  <a:pt x="443969" y="993819"/>
                </a:lnTo>
                <a:lnTo>
                  <a:pt x="442340" y="992549"/>
                </a:lnTo>
                <a:lnTo>
                  <a:pt x="336891" y="1082248"/>
                </a:lnTo>
                <a:cubicBezTo>
                  <a:pt x="305146" y="1109236"/>
                  <a:pt x="277228" y="1132958"/>
                  <a:pt x="254263" y="1152476"/>
                </a:cubicBezTo>
                <a:cubicBezTo>
                  <a:pt x="261468" y="1168992"/>
                  <a:pt x="265971" y="1187309"/>
                  <a:pt x="265971" y="1206827"/>
                </a:cubicBezTo>
                <a:cubicBezTo>
                  <a:pt x="265971" y="1280095"/>
                  <a:pt x="206533" y="1339851"/>
                  <a:pt x="132986" y="1339851"/>
                </a:cubicBezTo>
                <a:cubicBezTo>
                  <a:pt x="96212" y="1339851"/>
                  <a:pt x="62966" y="1324912"/>
                  <a:pt x="38913" y="1300815"/>
                </a:cubicBezTo>
                <a:lnTo>
                  <a:pt x="38913" y="1300814"/>
                </a:lnTo>
                <a:lnTo>
                  <a:pt x="38912" y="1300814"/>
                </a:lnTo>
                <a:cubicBezTo>
                  <a:pt x="14860" y="1276716"/>
                  <a:pt x="0" y="1243460"/>
                  <a:pt x="0" y="1206826"/>
                </a:cubicBezTo>
                <a:cubicBezTo>
                  <a:pt x="0" y="1133257"/>
                  <a:pt x="59438" y="1073802"/>
                  <a:pt x="132985" y="1073802"/>
                </a:cubicBezTo>
                <a:lnTo>
                  <a:pt x="134367" y="1073992"/>
                </a:lnTo>
                <a:lnTo>
                  <a:pt x="167245" y="1078495"/>
                </a:lnTo>
                <a:lnTo>
                  <a:pt x="197644" y="1091315"/>
                </a:lnTo>
                <a:lnTo>
                  <a:pt x="198126" y="1091518"/>
                </a:lnTo>
                <a:cubicBezTo>
                  <a:pt x="259065" y="1039570"/>
                  <a:pt x="323907" y="984619"/>
                  <a:pt x="389649" y="928767"/>
                </a:cubicBezTo>
                <a:cubicBezTo>
                  <a:pt x="377641" y="911126"/>
                  <a:pt x="366872" y="892602"/>
                  <a:pt x="357472" y="873314"/>
                </a:cubicBezTo>
                <a:lnTo>
                  <a:pt x="339242" y="827629"/>
                </a:lnTo>
                <a:lnTo>
                  <a:pt x="338017" y="825171"/>
                </a:lnTo>
                <a:lnTo>
                  <a:pt x="338202" y="825023"/>
                </a:lnTo>
                <a:lnTo>
                  <a:pt x="333513" y="813272"/>
                </a:lnTo>
                <a:lnTo>
                  <a:pt x="328379" y="791324"/>
                </a:lnTo>
                <a:lnTo>
                  <a:pt x="327810" y="791540"/>
                </a:lnTo>
                <a:lnTo>
                  <a:pt x="327048" y="785633"/>
                </a:lnTo>
                <a:lnTo>
                  <a:pt x="318560" y="749345"/>
                </a:lnTo>
                <a:cubicBezTo>
                  <a:pt x="315164" y="727467"/>
                  <a:pt x="313400" y="705058"/>
                  <a:pt x="313400" y="682237"/>
                </a:cubicBezTo>
                <a:cubicBezTo>
                  <a:pt x="313400" y="654311"/>
                  <a:pt x="316102" y="626985"/>
                  <a:pt x="321205" y="600560"/>
                </a:cubicBezTo>
                <a:cubicBezTo>
                  <a:pt x="321205" y="599660"/>
                  <a:pt x="321505" y="599059"/>
                  <a:pt x="321505" y="598458"/>
                </a:cubicBezTo>
                <a:cubicBezTo>
                  <a:pt x="323607" y="587048"/>
                  <a:pt x="326308" y="576238"/>
                  <a:pt x="329310" y="565428"/>
                </a:cubicBezTo>
                <a:cubicBezTo>
                  <a:pt x="330511" y="561824"/>
                  <a:pt x="331412" y="558221"/>
                  <a:pt x="332312" y="554918"/>
                </a:cubicBezTo>
                <a:cubicBezTo>
                  <a:pt x="335014" y="546210"/>
                  <a:pt x="338016" y="537802"/>
                  <a:pt x="341018" y="529694"/>
                </a:cubicBezTo>
                <a:cubicBezTo>
                  <a:pt x="343119" y="523989"/>
                  <a:pt x="345220" y="518284"/>
                  <a:pt x="347622" y="512879"/>
                </a:cubicBezTo>
                <a:lnTo>
                  <a:pt x="349738" y="508379"/>
                </a:lnTo>
                <a:lnTo>
                  <a:pt x="349724" y="508375"/>
                </a:lnTo>
                <a:lnTo>
                  <a:pt x="349994" y="507837"/>
                </a:lnTo>
                <a:lnTo>
                  <a:pt x="350023" y="507774"/>
                </a:lnTo>
                <a:lnTo>
                  <a:pt x="398054" y="425497"/>
                </a:lnTo>
                <a:lnTo>
                  <a:pt x="317904" y="356133"/>
                </a:lnTo>
                <a:lnTo>
                  <a:pt x="317762" y="356009"/>
                </a:lnTo>
                <a:lnTo>
                  <a:pt x="247958" y="295250"/>
                </a:lnTo>
                <a:lnTo>
                  <a:pt x="196026" y="249234"/>
                </a:lnTo>
                <a:lnTo>
                  <a:pt x="165970" y="261320"/>
                </a:lnTo>
                <a:cubicBezTo>
                  <a:pt x="155425" y="264173"/>
                  <a:pt x="144393" y="265749"/>
                  <a:pt x="132986" y="265749"/>
                </a:cubicBezTo>
                <a:cubicBezTo>
                  <a:pt x="96212" y="265749"/>
                  <a:pt x="62966" y="250885"/>
                  <a:pt x="38913" y="226863"/>
                </a:cubicBezTo>
                <a:lnTo>
                  <a:pt x="38913" y="226862"/>
                </a:lnTo>
                <a:lnTo>
                  <a:pt x="38912" y="226862"/>
                </a:lnTo>
                <a:cubicBezTo>
                  <a:pt x="14860" y="202839"/>
                  <a:pt x="0" y="169658"/>
                  <a:pt x="0" y="133024"/>
                </a:cubicBezTo>
                <a:cubicBezTo>
                  <a:pt x="0" y="59455"/>
                  <a:pt x="59438" y="0"/>
                  <a:pt x="132985" y="0"/>
                </a:cubicBezTo>
                <a:close/>
              </a:path>
            </a:pathLst>
          </a:custGeom>
          <a:solidFill>
            <a:srgbClr val="002B6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30" name="円/楕円 130">
            <a:extLst>
              <a:ext uri="{FF2B5EF4-FFF2-40B4-BE49-F238E27FC236}">
                <a16:creationId xmlns:a16="http://schemas.microsoft.com/office/drawing/2014/main" id="{F2862633-AD26-44D1-A255-970D39B37281}"/>
              </a:ext>
            </a:extLst>
          </p:cNvPr>
          <p:cNvSpPr/>
          <p:nvPr/>
        </p:nvSpPr>
        <p:spPr bwMode="auto">
          <a:xfrm>
            <a:off x="388937" y="1132639"/>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31" name="グループ化 30">
            <a:extLst>
              <a:ext uri="{FF2B5EF4-FFF2-40B4-BE49-F238E27FC236}">
                <a16:creationId xmlns:a16="http://schemas.microsoft.com/office/drawing/2014/main" id="{605F32B9-7653-4CC3-99E4-9D1858494917}"/>
              </a:ext>
            </a:extLst>
          </p:cNvPr>
          <p:cNvGrpSpPr>
            <a:grpSpLocks noChangeAspect="1"/>
          </p:cNvGrpSpPr>
          <p:nvPr/>
        </p:nvGrpSpPr>
        <p:grpSpPr bwMode="gray">
          <a:xfrm>
            <a:off x="448402" y="893820"/>
            <a:ext cx="835550" cy="506583"/>
            <a:chOff x="7257559" y="1327711"/>
            <a:chExt cx="1163638" cy="705495"/>
          </a:xfrm>
        </p:grpSpPr>
        <p:sp>
          <p:nvSpPr>
            <p:cNvPr id="32" name="Freeform 110">
              <a:extLst>
                <a:ext uri="{FF2B5EF4-FFF2-40B4-BE49-F238E27FC236}">
                  <a16:creationId xmlns:a16="http://schemas.microsoft.com/office/drawing/2014/main" id="{FCDD814C-2F66-4400-8751-6E26783F168C}"/>
                </a:ext>
              </a:extLst>
            </p:cNvPr>
            <p:cNvSpPr>
              <a:spLocks noChangeAspect="1"/>
            </p:cNvSpPr>
            <p:nvPr/>
          </p:nvSpPr>
          <p:spPr bwMode="gray">
            <a:xfrm>
              <a:off x="7257559" y="1327711"/>
              <a:ext cx="1163638" cy="705495"/>
            </a:xfrm>
            <a:custGeom>
              <a:avLst/>
              <a:gdLst/>
              <a:ahLst/>
              <a:cxnLst/>
              <a:rect l="l" t="t" r="r" b="b"/>
              <a:pathLst>
                <a:path w="1163638" h="705495">
                  <a:moveTo>
                    <a:pt x="176213" y="219720"/>
                  </a:moveTo>
                  <a:lnTo>
                    <a:pt x="347663" y="270520"/>
                  </a:lnTo>
                  <a:lnTo>
                    <a:pt x="347663" y="705495"/>
                  </a:lnTo>
                  <a:lnTo>
                    <a:pt x="176213" y="657870"/>
                  </a:lnTo>
                  <a:lnTo>
                    <a:pt x="176213" y="537220"/>
                  </a:lnTo>
                  <a:lnTo>
                    <a:pt x="220663" y="549920"/>
                  </a:lnTo>
                  <a:lnTo>
                    <a:pt x="220663" y="514995"/>
                  </a:lnTo>
                  <a:lnTo>
                    <a:pt x="176213" y="502295"/>
                  </a:lnTo>
                  <a:lnTo>
                    <a:pt x="176213" y="376883"/>
                  </a:lnTo>
                  <a:lnTo>
                    <a:pt x="220663" y="389583"/>
                  </a:lnTo>
                  <a:lnTo>
                    <a:pt x="220663" y="354658"/>
                  </a:lnTo>
                  <a:lnTo>
                    <a:pt x="176213" y="341958"/>
                  </a:lnTo>
                  <a:close/>
                  <a:moveTo>
                    <a:pt x="0" y="167333"/>
                  </a:moveTo>
                  <a:cubicBezTo>
                    <a:pt x="23" y="167340"/>
                    <a:pt x="1848" y="167877"/>
                    <a:pt x="146050" y="210315"/>
                  </a:cubicBezTo>
                  <a:cubicBezTo>
                    <a:pt x="146050" y="210334"/>
                    <a:pt x="146050" y="211875"/>
                    <a:pt x="146050" y="333227"/>
                  </a:cubicBezTo>
                  <a:cubicBezTo>
                    <a:pt x="146037" y="333223"/>
                    <a:pt x="145308" y="333011"/>
                    <a:pt x="101861" y="320408"/>
                  </a:cubicBezTo>
                  <a:cubicBezTo>
                    <a:pt x="101861" y="320421"/>
                    <a:pt x="101861" y="321081"/>
                    <a:pt x="101861" y="355849"/>
                  </a:cubicBezTo>
                  <a:cubicBezTo>
                    <a:pt x="101874" y="355852"/>
                    <a:pt x="102610" y="356066"/>
                    <a:pt x="146050" y="368668"/>
                  </a:cubicBezTo>
                  <a:cubicBezTo>
                    <a:pt x="146050" y="368688"/>
                    <a:pt x="146050" y="370251"/>
                    <a:pt x="146050" y="493842"/>
                  </a:cubicBezTo>
                  <a:cubicBezTo>
                    <a:pt x="146037" y="493838"/>
                    <a:pt x="145305" y="493613"/>
                    <a:pt x="101861" y="480269"/>
                  </a:cubicBezTo>
                  <a:cubicBezTo>
                    <a:pt x="101861" y="480281"/>
                    <a:pt x="101861" y="480925"/>
                    <a:pt x="101861" y="515710"/>
                  </a:cubicBezTo>
                  <a:cubicBezTo>
                    <a:pt x="101874" y="515714"/>
                    <a:pt x="102615" y="515942"/>
                    <a:pt x="146050" y="529283"/>
                  </a:cubicBezTo>
                  <a:lnTo>
                    <a:pt x="146050" y="649933"/>
                  </a:lnTo>
                  <a:cubicBezTo>
                    <a:pt x="146030" y="649928"/>
                    <a:pt x="144466" y="649497"/>
                    <a:pt x="20222" y="615246"/>
                  </a:cubicBezTo>
                  <a:cubicBezTo>
                    <a:pt x="8988" y="612230"/>
                    <a:pt x="0" y="600165"/>
                    <a:pt x="0" y="588854"/>
                  </a:cubicBezTo>
                  <a:cubicBezTo>
                    <a:pt x="0" y="588831"/>
                    <a:pt x="0" y="585726"/>
                    <a:pt x="0" y="167333"/>
                  </a:cubicBezTo>
                  <a:close/>
                  <a:moveTo>
                    <a:pt x="1163638" y="126058"/>
                  </a:moveTo>
                  <a:cubicBezTo>
                    <a:pt x="1163638" y="126088"/>
                    <a:pt x="1163638" y="129548"/>
                    <a:pt x="1163638" y="533698"/>
                  </a:cubicBezTo>
                  <a:cubicBezTo>
                    <a:pt x="1163638" y="545001"/>
                    <a:pt x="1154624" y="555550"/>
                    <a:pt x="1144108" y="557810"/>
                  </a:cubicBezTo>
                  <a:cubicBezTo>
                    <a:pt x="1144078" y="557816"/>
                    <a:pt x="1139327" y="558734"/>
                    <a:pt x="379413" y="705495"/>
                  </a:cubicBezTo>
                  <a:cubicBezTo>
                    <a:pt x="379413" y="705471"/>
                    <a:pt x="379413" y="702258"/>
                    <a:pt x="379413" y="269222"/>
                  </a:cubicBezTo>
                  <a:close/>
                  <a:moveTo>
                    <a:pt x="804286" y="89"/>
                  </a:moveTo>
                  <a:cubicBezTo>
                    <a:pt x="811520" y="370"/>
                    <a:pt x="818660" y="1307"/>
                    <a:pt x="823921" y="2806"/>
                  </a:cubicBezTo>
                  <a:cubicBezTo>
                    <a:pt x="823937" y="2811"/>
                    <a:pt x="826272" y="3447"/>
                    <a:pt x="1162135" y="95013"/>
                  </a:cubicBezTo>
                  <a:cubicBezTo>
                    <a:pt x="1162886" y="95013"/>
                    <a:pt x="1162886" y="95013"/>
                    <a:pt x="1163638" y="95013"/>
                  </a:cubicBezTo>
                  <a:cubicBezTo>
                    <a:pt x="1163616" y="95017"/>
                    <a:pt x="1159403" y="95788"/>
                    <a:pt x="360193" y="241945"/>
                  </a:cubicBezTo>
                  <a:lnTo>
                    <a:pt x="31750" y="145240"/>
                  </a:lnTo>
                  <a:cubicBezTo>
                    <a:pt x="31771" y="145236"/>
                    <a:pt x="35700" y="144484"/>
                    <a:pt x="784087" y="1307"/>
                  </a:cubicBezTo>
                  <a:cubicBezTo>
                    <a:pt x="789724" y="182"/>
                    <a:pt x="797052" y="-192"/>
                    <a:pt x="804286" y="8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3" name="Freeform 112">
              <a:extLst>
                <a:ext uri="{FF2B5EF4-FFF2-40B4-BE49-F238E27FC236}">
                  <a16:creationId xmlns:a16="http://schemas.microsoft.com/office/drawing/2014/main" id="{6968E0D3-6999-47FC-A1C3-A6B291DDB7CA}"/>
                </a:ext>
              </a:extLst>
            </p:cNvPr>
            <p:cNvSpPr>
              <a:spLocks noChangeAspect="1"/>
            </p:cNvSpPr>
            <p:nvPr/>
          </p:nvSpPr>
          <p:spPr bwMode="gray">
            <a:xfrm>
              <a:off x="7530725" y="1372390"/>
              <a:ext cx="806335" cy="563978"/>
            </a:xfrm>
            <a:custGeom>
              <a:avLst/>
              <a:gdLst/>
              <a:ahLst/>
              <a:cxnLst/>
              <a:rect l="l" t="t" r="r" b="b"/>
              <a:pathLst>
                <a:path w="806335" h="563978">
                  <a:moveTo>
                    <a:pt x="232026" y="290928"/>
                  </a:moveTo>
                  <a:cubicBezTo>
                    <a:pt x="240085" y="290928"/>
                    <a:pt x="245947" y="297717"/>
                    <a:pt x="245947" y="306014"/>
                  </a:cubicBezTo>
                  <a:cubicBezTo>
                    <a:pt x="245947" y="306014"/>
                    <a:pt x="245947" y="306014"/>
                    <a:pt x="245947" y="548892"/>
                  </a:cubicBezTo>
                  <a:cubicBezTo>
                    <a:pt x="245947" y="557190"/>
                    <a:pt x="240085" y="563978"/>
                    <a:pt x="232026" y="563978"/>
                  </a:cubicBezTo>
                  <a:cubicBezTo>
                    <a:pt x="223966" y="563978"/>
                    <a:pt x="217372" y="557190"/>
                    <a:pt x="217372" y="548892"/>
                  </a:cubicBezTo>
                  <a:cubicBezTo>
                    <a:pt x="217372" y="548892"/>
                    <a:pt x="217372" y="548892"/>
                    <a:pt x="217372" y="306014"/>
                  </a:cubicBezTo>
                  <a:cubicBezTo>
                    <a:pt x="217372" y="297717"/>
                    <a:pt x="223966" y="290928"/>
                    <a:pt x="232026" y="290928"/>
                  </a:cubicBezTo>
                  <a:close/>
                  <a:moveTo>
                    <a:pt x="343965" y="268703"/>
                  </a:moveTo>
                  <a:cubicBezTo>
                    <a:pt x="352473" y="268703"/>
                    <a:pt x="358660" y="275473"/>
                    <a:pt x="358660" y="283747"/>
                  </a:cubicBezTo>
                  <a:cubicBezTo>
                    <a:pt x="358660" y="283762"/>
                    <a:pt x="358660" y="285660"/>
                    <a:pt x="358660" y="526709"/>
                  </a:cubicBezTo>
                  <a:cubicBezTo>
                    <a:pt x="358660" y="534983"/>
                    <a:pt x="352473" y="541753"/>
                    <a:pt x="343965" y="541753"/>
                  </a:cubicBezTo>
                  <a:cubicBezTo>
                    <a:pt x="335458" y="541753"/>
                    <a:pt x="328497" y="534983"/>
                    <a:pt x="328497" y="526709"/>
                  </a:cubicBezTo>
                  <a:cubicBezTo>
                    <a:pt x="328497" y="526694"/>
                    <a:pt x="328497" y="524785"/>
                    <a:pt x="328497" y="283747"/>
                  </a:cubicBezTo>
                  <a:cubicBezTo>
                    <a:pt x="328497" y="275473"/>
                    <a:pt x="335458" y="268703"/>
                    <a:pt x="343965" y="268703"/>
                  </a:cubicBezTo>
                  <a:close/>
                  <a:moveTo>
                    <a:pt x="456290" y="248065"/>
                  </a:moveTo>
                  <a:cubicBezTo>
                    <a:pt x="464585" y="248065"/>
                    <a:pt x="471372" y="254814"/>
                    <a:pt x="471372" y="263063"/>
                  </a:cubicBezTo>
                  <a:cubicBezTo>
                    <a:pt x="471372" y="263085"/>
                    <a:pt x="471372" y="265355"/>
                    <a:pt x="471372" y="504529"/>
                  </a:cubicBezTo>
                  <a:cubicBezTo>
                    <a:pt x="471372" y="512778"/>
                    <a:pt x="464585" y="519527"/>
                    <a:pt x="456290" y="519527"/>
                  </a:cubicBezTo>
                  <a:cubicBezTo>
                    <a:pt x="447996" y="519527"/>
                    <a:pt x="441209" y="512778"/>
                    <a:pt x="441209" y="504529"/>
                  </a:cubicBezTo>
                  <a:cubicBezTo>
                    <a:pt x="441209" y="504508"/>
                    <a:pt x="441209" y="502266"/>
                    <a:pt x="441209" y="263063"/>
                  </a:cubicBezTo>
                  <a:cubicBezTo>
                    <a:pt x="441209" y="254814"/>
                    <a:pt x="447996" y="248065"/>
                    <a:pt x="456290" y="248065"/>
                  </a:cubicBezTo>
                  <a:close/>
                  <a:moveTo>
                    <a:pt x="567416" y="224253"/>
                  </a:moveTo>
                  <a:cubicBezTo>
                    <a:pt x="575710" y="224253"/>
                    <a:pt x="582497" y="231023"/>
                    <a:pt x="582497" y="239297"/>
                  </a:cubicBezTo>
                  <a:cubicBezTo>
                    <a:pt x="582497" y="239323"/>
                    <a:pt x="582497" y="241788"/>
                    <a:pt x="582497" y="482259"/>
                  </a:cubicBezTo>
                  <a:cubicBezTo>
                    <a:pt x="582497" y="490533"/>
                    <a:pt x="575710" y="497303"/>
                    <a:pt x="567416" y="497303"/>
                  </a:cubicBezTo>
                  <a:cubicBezTo>
                    <a:pt x="559121" y="497303"/>
                    <a:pt x="552334" y="490533"/>
                    <a:pt x="552334" y="482259"/>
                  </a:cubicBezTo>
                  <a:cubicBezTo>
                    <a:pt x="552334" y="482234"/>
                    <a:pt x="552334" y="479768"/>
                    <a:pt x="552334" y="239297"/>
                  </a:cubicBezTo>
                  <a:cubicBezTo>
                    <a:pt x="552334" y="231023"/>
                    <a:pt x="559121" y="224253"/>
                    <a:pt x="567416" y="224253"/>
                  </a:cubicBezTo>
                  <a:close/>
                  <a:moveTo>
                    <a:pt x="680128" y="203615"/>
                  </a:moveTo>
                  <a:cubicBezTo>
                    <a:pt x="688423" y="203615"/>
                    <a:pt x="695210" y="210385"/>
                    <a:pt x="695210" y="218659"/>
                  </a:cubicBezTo>
                  <a:cubicBezTo>
                    <a:pt x="695210" y="218688"/>
                    <a:pt x="695210" y="221316"/>
                    <a:pt x="695210" y="461621"/>
                  </a:cubicBezTo>
                  <a:cubicBezTo>
                    <a:pt x="695210" y="469895"/>
                    <a:pt x="688423" y="476665"/>
                    <a:pt x="680128" y="476665"/>
                  </a:cubicBezTo>
                  <a:cubicBezTo>
                    <a:pt x="671834" y="476665"/>
                    <a:pt x="665047" y="469895"/>
                    <a:pt x="665047" y="461621"/>
                  </a:cubicBezTo>
                  <a:cubicBezTo>
                    <a:pt x="665047" y="461592"/>
                    <a:pt x="665047" y="458982"/>
                    <a:pt x="665047" y="218659"/>
                  </a:cubicBezTo>
                  <a:cubicBezTo>
                    <a:pt x="665047" y="210385"/>
                    <a:pt x="671834" y="203615"/>
                    <a:pt x="680128" y="203615"/>
                  </a:cubicBezTo>
                  <a:close/>
                  <a:moveTo>
                    <a:pt x="791254" y="186153"/>
                  </a:moveTo>
                  <a:cubicBezTo>
                    <a:pt x="799548" y="186153"/>
                    <a:pt x="806335" y="192923"/>
                    <a:pt x="806335" y="201197"/>
                  </a:cubicBezTo>
                  <a:cubicBezTo>
                    <a:pt x="806335" y="201229"/>
                    <a:pt x="806335" y="203946"/>
                    <a:pt x="806335" y="444159"/>
                  </a:cubicBezTo>
                  <a:cubicBezTo>
                    <a:pt x="806335" y="452433"/>
                    <a:pt x="799548" y="459203"/>
                    <a:pt x="791254" y="459203"/>
                  </a:cubicBezTo>
                  <a:cubicBezTo>
                    <a:pt x="782959" y="459203"/>
                    <a:pt x="776172" y="452433"/>
                    <a:pt x="776172" y="444159"/>
                  </a:cubicBezTo>
                  <a:cubicBezTo>
                    <a:pt x="776172" y="444128"/>
                    <a:pt x="776172" y="441395"/>
                    <a:pt x="776172" y="201197"/>
                  </a:cubicBezTo>
                  <a:cubicBezTo>
                    <a:pt x="776172" y="192923"/>
                    <a:pt x="782959" y="186153"/>
                    <a:pt x="791254" y="186153"/>
                  </a:cubicBezTo>
                  <a:close/>
                  <a:moveTo>
                    <a:pt x="24731" y="80826"/>
                  </a:moveTo>
                  <a:cubicBezTo>
                    <a:pt x="31502" y="81108"/>
                    <a:pt x="38460" y="82049"/>
                    <a:pt x="44102" y="83555"/>
                  </a:cubicBezTo>
                  <a:cubicBezTo>
                    <a:pt x="44136" y="83565"/>
                    <a:pt x="46412" y="84211"/>
                    <a:pt x="200573" y="127985"/>
                  </a:cubicBezTo>
                  <a:lnTo>
                    <a:pt x="209600" y="132785"/>
                  </a:lnTo>
                  <a:lnTo>
                    <a:pt x="202830" y="137021"/>
                  </a:lnTo>
                  <a:cubicBezTo>
                    <a:pt x="193050" y="138527"/>
                    <a:pt x="176500" y="137774"/>
                    <a:pt x="165969" y="134762"/>
                  </a:cubicBezTo>
                  <a:cubicBezTo>
                    <a:pt x="165931" y="134751"/>
                    <a:pt x="163544" y="134088"/>
                    <a:pt x="8745" y="91086"/>
                  </a:cubicBezTo>
                  <a:lnTo>
                    <a:pt x="0" y="86285"/>
                  </a:lnTo>
                  <a:lnTo>
                    <a:pt x="6488" y="82049"/>
                  </a:lnTo>
                  <a:cubicBezTo>
                    <a:pt x="11378" y="80920"/>
                    <a:pt x="17960" y="80543"/>
                    <a:pt x="24731" y="80826"/>
                  </a:cubicBezTo>
                  <a:close/>
                  <a:moveTo>
                    <a:pt x="140525" y="60188"/>
                  </a:moveTo>
                  <a:cubicBezTo>
                    <a:pt x="147201" y="60471"/>
                    <a:pt x="153972" y="61412"/>
                    <a:pt x="159237" y="62918"/>
                  </a:cubicBezTo>
                  <a:cubicBezTo>
                    <a:pt x="159274" y="62928"/>
                    <a:pt x="161633" y="63595"/>
                    <a:pt x="316461" y="107348"/>
                  </a:cubicBezTo>
                  <a:lnTo>
                    <a:pt x="325488" y="112148"/>
                  </a:lnTo>
                  <a:lnTo>
                    <a:pt x="318718" y="116384"/>
                  </a:lnTo>
                  <a:cubicBezTo>
                    <a:pt x="308938" y="117890"/>
                    <a:pt x="292388" y="117137"/>
                    <a:pt x="281857" y="114125"/>
                  </a:cubicBezTo>
                  <a:cubicBezTo>
                    <a:pt x="281820" y="114115"/>
                    <a:pt x="279455" y="113458"/>
                    <a:pt x="124633" y="70448"/>
                  </a:cubicBezTo>
                  <a:lnTo>
                    <a:pt x="115606" y="65648"/>
                  </a:lnTo>
                  <a:lnTo>
                    <a:pt x="122376" y="61412"/>
                  </a:lnTo>
                  <a:cubicBezTo>
                    <a:pt x="127266" y="60282"/>
                    <a:pt x="133848" y="59906"/>
                    <a:pt x="140525" y="60188"/>
                  </a:cubicBezTo>
                  <a:close/>
                  <a:moveTo>
                    <a:pt x="256412" y="41515"/>
                  </a:moveTo>
                  <a:cubicBezTo>
                    <a:pt x="263088" y="41985"/>
                    <a:pt x="269858" y="43115"/>
                    <a:pt x="275124" y="44621"/>
                  </a:cubicBezTo>
                  <a:cubicBezTo>
                    <a:pt x="275158" y="44631"/>
                    <a:pt x="277447" y="45267"/>
                    <a:pt x="432348" y="88298"/>
                  </a:cubicBezTo>
                  <a:lnTo>
                    <a:pt x="441093" y="93098"/>
                  </a:lnTo>
                  <a:lnTo>
                    <a:pt x="434605" y="97334"/>
                  </a:lnTo>
                  <a:cubicBezTo>
                    <a:pt x="424825" y="98840"/>
                    <a:pt x="408275" y="98087"/>
                    <a:pt x="396991" y="95075"/>
                  </a:cubicBezTo>
                  <a:cubicBezTo>
                    <a:pt x="396948" y="95063"/>
                    <a:pt x="394401" y="94352"/>
                    <a:pt x="240520" y="51398"/>
                  </a:cubicBezTo>
                  <a:lnTo>
                    <a:pt x="231493" y="46598"/>
                  </a:lnTo>
                  <a:lnTo>
                    <a:pt x="238263" y="42362"/>
                  </a:lnTo>
                  <a:cubicBezTo>
                    <a:pt x="243153" y="41232"/>
                    <a:pt x="249736" y="41044"/>
                    <a:pt x="256412" y="41515"/>
                  </a:cubicBezTo>
                  <a:close/>
                  <a:moveTo>
                    <a:pt x="372018" y="20877"/>
                  </a:moveTo>
                  <a:cubicBezTo>
                    <a:pt x="378788" y="21347"/>
                    <a:pt x="385746" y="22477"/>
                    <a:pt x="391012" y="23983"/>
                  </a:cubicBezTo>
                  <a:cubicBezTo>
                    <a:pt x="391053" y="23995"/>
                    <a:pt x="393545" y="24687"/>
                    <a:pt x="548236" y="67659"/>
                  </a:cubicBezTo>
                  <a:lnTo>
                    <a:pt x="556981" y="72460"/>
                  </a:lnTo>
                  <a:lnTo>
                    <a:pt x="550493" y="76696"/>
                  </a:lnTo>
                  <a:cubicBezTo>
                    <a:pt x="540713" y="78202"/>
                    <a:pt x="524163" y="77449"/>
                    <a:pt x="512879" y="74437"/>
                  </a:cubicBezTo>
                  <a:cubicBezTo>
                    <a:pt x="512839" y="74426"/>
                    <a:pt x="510363" y="73734"/>
                    <a:pt x="356408" y="30760"/>
                  </a:cubicBezTo>
                  <a:lnTo>
                    <a:pt x="347381" y="25960"/>
                  </a:lnTo>
                  <a:lnTo>
                    <a:pt x="354151" y="21724"/>
                  </a:lnTo>
                  <a:cubicBezTo>
                    <a:pt x="358665" y="20594"/>
                    <a:pt x="365248" y="20406"/>
                    <a:pt x="372018" y="20877"/>
                  </a:cubicBezTo>
                  <a:close/>
                  <a:moveTo>
                    <a:pt x="487704" y="240"/>
                  </a:moveTo>
                  <a:cubicBezTo>
                    <a:pt x="494542" y="710"/>
                    <a:pt x="501473" y="1840"/>
                    <a:pt x="506718" y="3346"/>
                  </a:cubicBezTo>
                  <a:cubicBezTo>
                    <a:pt x="506757" y="3356"/>
                    <a:pt x="509167" y="4029"/>
                    <a:pt x="663332" y="47022"/>
                  </a:cubicBezTo>
                  <a:lnTo>
                    <a:pt x="671762" y="51823"/>
                  </a:lnTo>
                  <a:lnTo>
                    <a:pt x="665580" y="56059"/>
                  </a:lnTo>
                  <a:cubicBezTo>
                    <a:pt x="655838" y="57565"/>
                    <a:pt x="639353" y="56812"/>
                    <a:pt x="628113" y="53800"/>
                  </a:cubicBezTo>
                  <a:cubicBezTo>
                    <a:pt x="628074" y="53789"/>
                    <a:pt x="625662" y="53116"/>
                    <a:pt x="471499" y="10123"/>
                  </a:cubicBezTo>
                  <a:lnTo>
                    <a:pt x="463069" y="5323"/>
                  </a:lnTo>
                  <a:lnTo>
                    <a:pt x="469251" y="1087"/>
                  </a:lnTo>
                  <a:cubicBezTo>
                    <a:pt x="474122" y="-43"/>
                    <a:pt x="480866" y="-231"/>
                    <a:pt x="487704"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34" name="円柱 33">
            <a:extLst>
              <a:ext uri="{FF2B5EF4-FFF2-40B4-BE49-F238E27FC236}">
                <a16:creationId xmlns:a16="http://schemas.microsoft.com/office/drawing/2014/main" id="{599071FD-7110-4259-B0E4-8F028535DF12}"/>
              </a:ext>
            </a:extLst>
          </p:cNvPr>
          <p:cNvSpPr/>
          <p:nvPr/>
        </p:nvSpPr>
        <p:spPr bwMode="auto">
          <a:xfrm>
            <a:off x="895694" y="1142773"/>
            <a:ext cx="376272" cy="314055"/>
          </a:xfrm>
          <a:prstGeom prst="can">
            <a:avLst/>
          </a:prstGeom>
          <a:solidFill>
            <a:srgbClr val="002B62"/>
          </a:solidFill>
          <a:ln>
            <a:solidFill>
              <a:srgbClr val="FFFFFF"/>
            </a:solid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6" name="Freeform 76">
            <a:extLst>
              <a:ext uri="{FF2B5EF4-FFF2-40B4-BE49-F238E27FC236}">
                <a16:creationId xmlns:a16="http://schemas.microsoft.com/office/drawing/2014/main" id="{6B0E4229-7F80-4326-9A36-DE64EA605BC2}"/>
              </a:ext>
            </a:extLst>
          </p:cNvPr>
          <p:cNvSpPr>
            <a:spLocks noChangeAspect="1" noEditPoints="1"/>
          </p:cNvSpPr>
          <p:nvPr/>
        </p:nvSpPr>
        <p:spPr bwMode="gray">
          <a:xfrm>
            <a:off x="7898241" y="3288347"/>
            <a:ext cx="257362" cy="257835"/>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7" name="円/楕円 130">
            <a:extLst>
              <a:ext uri="{FF2B5EF4-FFF2-40B4-BE49-F238E27FC236}">
                <a16:creationId xmlns:a16="http://schemas.microsoft.com/office/drawing/2014/main" id="{3B9E7240-A26F-4625-8718-5519885B7561}"/>
              </a:ext>
            </a:extLst>
          </p:cNvPr>
          <p:cNvSpPr/>
          <p:nvPr/>
        </p:nvSpPr>
        <p:spPr bwMode="auto">
          <a:xfrm>
            <a:off x="7880609" y="3659391"/>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38" name="グループ化 37">
            <a:extLst>
              <a:ext uri="{FF2B5EF4-FFF2-40B4-BE49-F238E27FC236}">
                <a16:creationId xmlns:a16="http://schemas.microsoft.com/office/drawing/2014/main" id="{6501A602-DF0F-416F-88FC-8254DA5C809B}"/>
              </a:ext>
            </a:extLst>
          </p:cNvPr>
          <p:cNvGrpSpPr>
            <a:grpSpLocks noChangeAspect="1"/>
          </p:cNvGrpSpPr>
          <p:nvPr/>
        </p:nvGrpSpPr>
        <p:grpSpPr bwMode="gray">
          <a:xfrm>
            <a:off x="8042476" y="3408780"/>
            <a:ext cx="629816" cy="540000"/>
            <a:chOff x="4115593" y="1166218"/>
            <a:chExt cx="912812" cy="782638"/>
          </a:xfrm>
        </p:grpSpPr>
        <p:sp>
          <p:nvSpPr>
            <p:cNvPr id="39" name="Freeform 171">
              <a:extLst>
                <a:ext uri="{FF2B5EF4-FFF2-40B4-BE49-F238E27FC236}">
                  <a16:creationId xmlns:a16="http://schemas.microsoft.com/office/drawing/2014/main" id="{B2A9AE9B-3D41-4F5B-8C5F-54ABFFFE2717}"/>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40" name="Rectangle 172">
              <a:extLst>
                <a:ext uri="{FF2B5EF4-FFF2-40B4-BE49-F238E27FC236}">
                  <a16:creationId xmlns:a16="http://schemas.microsoft.com/office/drawing/2014/main" id="{AA30C0C2-DDB4-4B4F-A5AF-4A633ACB2930}"/>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41" name="Picture 74">
            <a:extLst>
              <a:ext uri="{FF2B5EF4-FFF2-40B4-BE49-F238E27FC236}">
                <a16:creationId xmlns:a16="http://schemas.microsoft.com/office/drawing/2014/main" id="{EBDCB0AA-7443-44D3-967A-D8EE30035620}"/>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206" y="3426905"/>
            <a:ext cx="328273" cy="373038"/>
          </a:xfrm>
          <a:prstGeom prst="rect">
            <a:avLst/>
          </a:prstGeom>
        </p:spPr>
      </p:pic>
      <p:cxnSp>
        <p:nvCxnSpPr>
          <p:cNvPr id="43" name="コネクタ: カギ線 42">
            <a:extLst>
              <a:ext uri="{FF2B5EF4-FFF2-40B4-BE49-F238E27FC236}">
                <a16:creationId xmlns:a16="http://schemas.microsoft.com/office/drawing/2014/main" id="{362C8F19-234D-4BC1-BE6E-8920A999E157}"/>
              </a:ext>
            </a:extLst>
          </p:cNvPr>
          <p:cNvCxnSpPr>
            <a:cxnSpLocks/>
            <a:stCxn id="30" idx="6"/>
            <a:endCxn id="48" idx="2"/>
          </p:cNvCxnSpPr>
          <p:nvPr/>
        </p:nvCxnSpPr>
        <p:spPr bwMode="auto">
          <a:xfrm>
            <a:off x="1342485" y="1303058"/>
            <a:ext cx="472426" cy="1247082"/>
          </a:xfrm>
          <a:prstGeom prst="bentConnector3">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44" name="コネクタ: カギ線 43">
            <a:extLst>
              <a:ext uri="{FF2B5EF4-FFF2-40B4-BE49-F238E27FC236}">
                <a16:creationId xmlns:a16="http://schemas.microsoft.com/office/drawing/2014/main" id="{619227A8-4E0E-4C59-A939-C380B05E1475}"/>
              </a:ext>
            </a:extLst>
          </p:cNvPr>
          <p:cNvCxnSpPr>
            <a:cxnSpLocks/>
            <a:stCxn id="4" idx="6"/>
            <a:endCxn id="48" idx="2"/>
          </p:cNvCxnSpPr>
          <p:nvPr/>
        </p:nvCxnSpPr>
        <p:spPr bwMode="auto">
          <a:xfrm flipV="1">
            <a:off x="1347917" y="2550140"/>
            <a:ext cx="466994" cy="1285969"/>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45" name="コネクタ: カギ線 44">
            <a:extLst>
              <a:ext uri="{FF2B5EF4-FFF2-40B4-BE49-F238E27FC236}">
                <a16:creationId xmlns:a16="http://schemas.microsoft.com/office/drawing/2014/main" id="{7B1C4BEF-8488-468A-8DCF-5E3A8BAFC72A}"/>
              </a:ext>
            </a:extLst>
          </p:cNvPr>
          <p:cNvCxnSpPr>
            <a:cxnSpLocks/>
            <a:stCxn id="6" idx="6"/>
            <a:endCxn id="48" idx="2"/>
          </p:cNvCxnSpPr>
          <p:nvPr/>
        </p:nvCxnSpPr>
        <p:spPr bwMode="auto">
          <a:xfrm flipV="1">
            <a:off x="1348998" y="2550140"/>
            <a:ext cx="465913" cy="552"/>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46" name="コネクタ: カギ線 45">
            <a:extLst>
              <a:ext uri="{FF2B5EF4-FFF2-40B4-BE49-F238E27FC236}">
                <a16:creationId xmlns:a16="http://schemas.microsoft.com/office/drawing/2014/main" id="{68E1D560-FA9C-45A6-AE33-CF8C8F1927F8}"/>
              </a:ext>
            </a:extLst>
          </p:cNvPr>
          <p:cNvCxnSpPr>
            <a:cxnSpLocks/>
            <a:stCxn id="48" idx="6"/>
            <a:endCxn id="3" idx="2"/>
          </p:cNvCxnSpPr>
          <p:nvPr/>
        </p:nvCxnSpPr>
        <p:spPr bwMode="auto">
          <a:xfrm>
            <a:off x="7321586" y="2550140"/>
            <a:ext cx="574268" cy="3125"/>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47" name="コネクタ: カギ線 46">
            <a:extLst>
              <a:ext uri="{FF2B5EF4-FFF2-40B4-BE49-F238E27FC236}">
                <a16:creationId xmlns:a16="http://schemas.microsoft.com/office/drawing/2014/main" id="{A61DC490-EFB1-4ABD-9712-58D4A3D1B613}"/>
              </a:ext>
            </a:extLst>
          </p:cNvPr>
          <p:cNvCxnSpPr>
            <a:cxnSpLocks/>
            <a:stCxn id="5" idx="2"/>
            <a:endCxn id="37" idx="2"/>
          </p:cNvCxnSpPr>
          <p:nvPr/>
        </p:nvCxnSpPr>
        <p:spPr bwMode="auto">
          <a:xfrm rot="10800000" flipV="1">
            <a:off x="7880609" y="1293100"/>
            <a:ext cx="268" cy="2536709"/>
          </a:xfrm>
          <a:prstGeom prst="bentConnector3">
            <a:avLst>
              <a:gd name="adj1" fmla="val 85398507"/>
            </a:avLst>
          </a:prstGeom>
          <a:solidFill>
            <a:srgbClr val="FFFFFF"/>
          </a:solidFill>
          <a:ln w="9525" cap="flat" cmpd="sng" algn="ctr">
            <a:solidFill>
              <a:srgbClr val="002B62"/>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8" name="円/楕円 88">
            <a:extLst>
              <a:ext uri="{FF2B5EF4-FFF2-40B4-BE49-F238E27FC236}">
                <a16:creationId xmlns:a16="http://schemas.microsoft.com/office/drawing/2014/main" id="{0E68CEE5-E484-41D4-9499-0CF6BFE6BFB3}"/>
              </a:ext>
            </a:extLst>
          </p:cNvPr>
          <p:cNvSpPr/>
          <p:nvPr/>
        </p:nvSpPr>
        <p:spPr bwMode="auto">
          <a:xfrm>
            <a:off x="1814911" y="1723696"/>
            <a:ext cx="5506675" cy="1652888"/>
          </a:xfrm>
          <a:prstGeom prst="ellipse">
            <a:avLst/>
          </a:prstGeom>
          <a:solidFill>
            <a:srgbClr val="CCECFF"/>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defRPr/>
            </a:pPr>
            <a:endParaRPr lang="ja-JP" altLang="en-US" b="1">
              <a:solidFill>
                <a:srgbClr val="000000"/>
              </a:solidFill>
              <a:latin typeface="メイリオ"/>
            </a:endParaRPr>
          </a:p>
        </p:txBody>
      </p:sp>
      <p:graphicFrame>
        <p:nvGraphicFramePr>
          <p:cNvPr id="49" name="図表 48">
            <a:extLst>
              <a:ext uri="{FF2B5EF4-FFF2-40B4-BE49-F238E27FC236}">
                <a16:creationId xmlns:a16="http://schemas.microsoft.com/office/drawing/2014/main" id="{AA1C7437-66A2-4AAD-B2B7-AC9C3290891C}"/>
              </a:ext>
            </a:extLst>
          </p:cNvPr>
          <p:cNvGraphicFramePr/>
          <p:nvPr>
            <p:extLst>
              <p:ext uri="{D42A27DB-BD31-4B8C-83A1-F6EECF244321}">
                <p14:modId xmlns:p14="http://schemas.microsoft.com/office/powerpoint/2010/main" val="1479778169"/>
              </p:ext>
            </p:extLst>
          </p:nvPr>
        </p:nvGraphicFramePr>
        <p:xfrm>
          <a:off x="3058134" y="1252030"/>
          <a:ext cx="3063684" cy="20145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0" name="グループ化 49">
            <a:extLst>
              <a:ext uri="{FF2B5EF4-FFF2-40B4-BE49-F238E27FC236}">
                <a16:creationId xmlns:a16="http://schemas.microsoft.com/office/drawing/2014/main" id="{17B0A161-B800-4C05-9829-3A87C414D7F7}"/>
              </a:ext>
            </a:extLst>
          </p:cNvPr>
          <p:cNvGrpSpPr>
            <a:grpSpLocks noChangeAspect="1"/>
          </p:cNvGrpSpPr>
          <p:nvPr/>
        </p:nvGrpSpPr>
        <p:grpSpPr bwMode="gray">
          <a:xfrm>
            <a:off x="3068650" y="1758680"/>
            <a:ext cx="515628" cy="460229"/>
            <a:chOff x="5792249" y="5031001"/>
            <a:chExt cx="855980" cy="760413"/>
          </a:xfrm>
        </p:grpSpPr>
        <p:sp>
          <p:nvSpPr>
            <p:cNvPr id="51" name="Freeform 103">
              <a:extLst>
                <a:ext uri="{FF2B5EF4-FFF2-40B4-BE49-F238E27FC236}">
                  <a16:creationId xmlns:a16="http://schemas.microsoft.com/office/drawing/2014/main" id="{EBEEB535-10D0-41E9-AEBD-AF252FFD7850}"/>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52" name="Freeform 109">
              <a:extLst>
                <a:ext uri="{FF2B5EF4-FFF2-40B4-BE49-F238E27FC236}">
                  <a16:creationId xmlns:a16="http://schemas.microsoft.com/office/drawing/2014/main" id="{38B16083-2D27-4B24-AE37-69E03BB4C025}"/>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53" name="グループ化 52">
            <a:extLst>
              <a:ext uri="{FF2B5EF4-FFF2-40B4-BE49-F238E27FC236}">
                <a16:creationId xmlns:a16="http://schemas.microsoft.com/office/drawing/2014/main" id="{6F11F04C-D79F-4B9E-9579-C9027400D56A}"/>
              </a:ext>
            </a:extLst>
          </p:cNvPr>
          <p:cNvGrpSpPr>
            <a:grpSpLocks noChangeAspect="1"/>
          </p:cNvGrpSpPr>
          <p:nvPr/>
        </p:nvGrpSpPr>
        <p:grpSpPr bwMode="gray">
          <a:xfrm>
            <a:off x="3259196" y="2246574"/>
            <a:ext cx="515628" cy="460229"/>
            <a:chOff x="5792249" y="5031001"/>
            <a:chExt cx="855980" cy="760413"/>
          </a:xfrm>
        </p:grpSpPr>
        <p:sp>
          <p:nvSpPr>
            <p:cNvPr id="54" name="Freeform 103">
              <a:extLst>
                <a:ext uri="{FF2B5EF4-FFF2-40B4-BE49-F238E27FC236}">
                  <a16:creationId xmlns:a16="http://schemas.microsoft.com/office/drawing/2014/main" id="{3E6E0264-A952-435D-954E-8438E4E8F5D1}"/>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55" name="Freeform 109">
              <a:extLst>
                <a:ext uri="{FF2B5EF4-FFF2-40B4-BE49-F238E27FC236}">
                  <a16:creationId xmlns:a16="http://schemas.microsoft.com/office/drawing/2014/main" id="{CE0E5562-831D-43B3-91FA-046B2ACFEDB2}"/>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56" name="グループ化 55">
            <a:extLst>
              <a:ext uri="{FF2B5EF4-FFF2-40B4-BE49-F238E27FC236}">
                <a16:creationId xmlns:a16="http://schemas.microsoft.com/office/drawing/2014/main" id="{25C164BA-41CF-405A-9800-17B2A4EB8CBD}"/>
              </a:ext>
            </a:extLst>
          </p:cNvPr>
          <p:cNvGrpSpPr>
            <a:grpSpLocks noChangeAspect="1"/>
          </p:cNvGrpSpPr>
          <p:nvPr/>
        </p:nvGrpSpPr>
        <p:grpSpPr bwMode="gray">
          <a:xfrm>
            <a:off x="4273364" y="2080556"/>
            <a:ext cx="515628" cy="460229"/>
            <a:chOff x="5792249" y="5031001"/>
            <a:chExt cx="855980" cy="760413"/>
          </a:xfrm>
        </p:grpSpPr>
        <p:sp>
          <p:nvSpPr>
            <p:cNvPr id="57" name="Freeform 103">
              <a:extLst>
                <a:ext uri="{FF2B5EF4-FFF2-40B4-BE49-F238E27FC236}">
                  <a16:creationId xmlns:a16="http://schemas.microsoft.com/office/drawing/2014/main" id="{B9F28B21-CD11-4BD6-B533-B9E411CE9EF4}"/>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58" name="Freeform 109">
              <a:extLst>
                <a:ext uri="{FF2B5EF4-FFF2-40B4-BE49-F238E27FC236}">
                  <a16:creationId xmlns:a16="http://schemas.microsoft.com/office/drawing/2014/main" id="{38F071AC-EE88-44C8-A01E-F735E134225E}"/>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59" name="グループ化 58">
            <a:extLst>
              <a:ext uri="{FF2B5EF4-FFF2-40B4-BE49-F238E27FC236}">
                <a16:creationId xmlns:a16="http://schemas.microsoft.com/office/drawing/2014/main" id="{9166A4CA-398A-47F5-A79A-89CFF1F4B92A}"/>
              </a:ext>
            </a:extLst>
          </p:cNvPr>
          <p:cNvGrpSpPr>
            <a:grpSpLocks noChangeAspect="1"/>
          </p:cNvGrpSpPr>
          <p:nvPr/>
        </p:nvGrpSpPr>
        <p:grpSpPr bwMode="gray">
          <a:xfrm>
            <a:off x="5226912" y="1933010"/>
            <a:ext cx="515628" cy="460229"/>
            <a:chOff x="5792249" y="5031001"/>
            <a:chExt cx="855980" cy="760413"/>
          </a:xfrm>
        </p:grpSpPr>
        <p:sp>
          <p:nvSpPr>
            <p:cNvPr id="60" name="Freeform 103">
              <a:extLst>
                <a:ext uri="{FF2B5EF4-FFF2-40B4-BE49-F238E27FC236}">
                  <a16:creationId xmlns:a16="http://schemas.microsoft.com/office/drawing/2014/main" id="{191BDA65-6F88-4390-81E2-40538D592200}"/>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1" name="Freeform 109">
              <a:extLst>
                <a:ext uri="{FF2B5EF4-FFF2-40B4-BE49-F238E27FC236}">
                  <a16:creationId xmlns:a16="http://schemas.microsoft.com/office/drawing/2014/main" id="{CA0EA51B-E546-4CB1-A147-17F4951D0747}"/>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62" name="グループ化 61">
            <a:extLst>
              <a:ext uri="{FF2B5EF4-FFF2-40B4-BE49-F238E27FC236}">
                <a16:creationId xmlns:a16="http://schemas.microsoft.com/office/drawing/2014/main" id="{92139F3C-7087-46F1-969A-A705D2633E81}"/>
              </a:ext>
            </a:extLst>
          </p:cNvPr>
          <p:cNvGrpSpPr>
            <a:grpSpLocks noChangeAspect="1"/>
          </p:cNvGrpSpPr>
          <p:nvPr/>
        </p:nvGrpSpPr>
        <p:grpSpPr bwMode="gray">
          <a:xfrm>
            <a:off x="3466634" y="2735997"/>
            <a:ext cx="515628" cy="460229"/>
            <a:chOff x="5792249" y="5031001"/>
            <a:chExt cx="855980" cy="760413"/>
          </a:xfrm>
        </p:grpSpPr>
        <p:sp>
          <p:nvSpPr>
            <p:cNvPr id="63" name="Freeform 103">
              <a:extLst>
                <a:ext uri="{FF2B5EF4-FFF2-40B4-BE49-F238E27FC236}">
                  <a16:creationId xmlns:a16="http://schemas.microsoft.com/office/drawing/2014/main" id="{F7A81A81-47A9-4CB7-92B6-6E9D90BDB8CF}"/>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4" name="Freeform 109">
              <a:extLst>
                <a:ext uri="{FF2B5EF4-FFF2-40B4-BE49-F238E27FC236}">
                  <a16:creationId xmlns:a16="http://schemas.microsoft.com/office/drawing/2014/main" id="{DCD94A01-205C-4700-9F7C-DF90DCFD9783}"/>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65" name="グループ化 64">
            <a:extLst>
              <a:ext uri="{FF2B5EF4-FFF2-40B4-BE49-F238E27FC236}">
                <a16:creationId xmlns:a16="http://schemas.microsoft.com/office/drawing/2014/main" id="{910AFDB8-F413-4EEB-9FC6-808BBD2FDDF0}"/>
              </a:ext>
            </a:extLst>
          </p:cNvPr>
          <p:cNvGrpSpPr>
            <a:grpSpLocks noChangeAspect="1"/>
          </p:cNvGrpSpPr>
          <p:nvPr/>
        </p:nvGrpSpPr>
        <p:grpSpPr bwMode="gray">
          <a:xfrm>
            <a:off x="4506971" y="2558453"/>
            <a:ext cx="515628" cy="460229"/>
            <a:chOff x="5792249" y="5031001"/>
            <a:chExt cx="855980" cy="760413"/>
          </a:xfrm>
        </p:grpSpPr>
        <p:sp>
          <p:nvSpPr>
            <p:cNvPr id="66" name="Freeform 103">
              <a:extLst>
                <a:ext uri="{FF2B5EF4-FFF2-40B4-BE49-F238E27FC236}">
                  <a16:creationId xmlns:a16="http://schemas.microsoft.com/office/drawing/2014/main" id="{4C710199-DD2C-43CE-A5E2-03356AB5A4A5}"/>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67" name="Freeform 109">
              <a:extLst>
                <a:ext uri="{FF2B5EF4-FFF2-40B4-BE49-F238E27FC236}">
                  <a16:creationId xmlns:a16="http://schemas.microsoft.com/office/drawing/2014/main" id="{58350494-4D6F-4F42-BFAB-7970702ED1EA}"/>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68" name="グループ化 67">
            <a:extLst>
              <a:ext uri="{FF2B5EF4-FFF2-40B4-BE49-F238E27FC236}">
                <a16:creationId xmlns:a16="http://schemas.microsoft.com/office/drawing/2014/main" id="{F4C42223-E98C-45B8-9F74-B130D241F7B4}"/>
              </a:ext>
            </a:extLst>
          </p:cNvPr>
          <p:cNvGrpSpPr>
            <a:grpSpLocks noChangeAspect="1"/>
          </p:cNvGrpSpPr>
          <p:nvPr/>
        </p:nvGrpSpPr>
        <p:grpSpPr bwMode="gray">
          <a:xfrm>
            <a:off x="5512941" y="2387606"/>
            <a:ext cx="515628" cy="460229"/>
            <a:chOff x="5792249" y="5031001"/>
            <a:chExt cx="855980" cy="760413"/>
          </a:xfrm>
        </p:grpSpPr>
        <p:sp>
          <p:nvSpPr>
            <p:cNvPr id="69" name="Freeform 103">
              <a:extLst>
                <a:ext uri="{FF2B5EF4-FFF2-40B4-BE49-F238E27FC236}">
                  <a16:creationId xmlns:a16="http://schemas.microsoft.com/office/drawing/2014/main" id="{692878FC-451F-4597-9747-0DECF46EB588}"/>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70" name="Freeform 109">
              <a:extLst>
                <a:ext uri="{FF2B5EF4-FFF2-40B4-BE49-F238E27FC236}">
                  <a16:creationId xmlns:a16="http://schemas.microsoft.com/office/drawing/2014/main" id="{2681624E-5C65-499E-9AC5-8B7214D79E6E}"/>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71" name="グループ化 70">
            <a:extLst>
              <a:ext uri="{FF2B5EF4-FFF2-40B4-BE49-F238E27FC236}">
                <a16:creationId xmlns:a16="http://schemas.microsoft.com/office/drawing/2014/main" id="{CE3514D2-4E95-4195-8BCD-E4BC7DDC790F}"/>
              </a:ext>
            </a:extLst>
          </p:cNvPr>
          <p:cNvGrpSpPr>
            <a:grpSpLocks noChangeAspect="1"/>
          </p:cNvGrpSpPr>
          <p:nvPr/>
        </p:nvGrpSpPr>
        <p:grpSpPr bwMode="gray">
          <a:xfrm>
            <a:off x="5015152" y="1454947"/>
            <a:ext cx="515628" cy="460229"/>
            <a:chOff x="5792249" y="5031001"/>
            <a:chExt cx="855980" cy="760413"/>
          </a:xfrm>
        </p:grpSpPr>
        <p:sp>
          <p:nvSpPr>
            <p:cNvPr id="72" name="Freeform 103">
              <a:extLst>
                <a:ext uri="{FF2B5EF4-FFF2-40B4-BE49-F238E27FC236}">
                  <a16:creationId xmlns:a16="http://schemas.microsoft.com/office/drawing/2014/main" id="{818DD835-E8FD-4AE3-AF68-75BF9F8241EE}"/>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73" name="Freeform 109">
              <a:extLst>
                <a:ext uri="{FF2B5EF4-FFF2-40B4-BE49-F238E27FC236}">
                  <a16:creationId xmlns:a16="http://schemas.microsoft.com/office/drawing/2014/main" id="{93919D63-C098-4E2C-BB26-6C2D9543B68D}"/>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74" name="グループ化 73">
            <a:extLst>
              <a:ext uri="{FF2B5EF4-FFF2-40B4-BE49-F238E27FC236}">
                <a16:creationId xmlns:a16="http://schemas.microsoft.com/office/drawing/2014/main" id="{D51C0C16-91C2-4509-A097-4AFF89A5D4AB}"/>
              </a:ext>
            </a:extLst>
          </p:cNvPr>
          <p:cNvGrpSpPr>
            <a:grpSpLocks noChangeAspect="1"/>
          </p:cNvGrpSpPr>
          <p:nvPr/>
        </p:nvGrpSpPr>
        <p:grpSpPr bwMode="gray">
          <a:xfrm>
            <a:off x="4061604" y="1602493"/>
            <a:ext cx="515628" cy="460229"/>
            <a:chOff x="5792249" y="5031001"/>
            <a:chExt cx="855980" cy="760413"/>
          </a:xfrm>
        </p:grpSpPr>
        <p:sp>
          <p:nvSpPr>
            <p:cNvPr id="75" name="Freeform 103">
              <a:extLst>
                <a:ext uri="{FF2B5EF4-FFF2-40B4-BE49-F238E27FC236}">
                  <a16:creationId xmlns:a16="http://schemas.microsoft.com/office/drawing/2014/main" id="{057CBFAB-FE41-4826-9C0A-6A24E378CBAD}"/>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76" name="Freeform 109">
              <a:extLst>
                <a:ext uri="{FF2B5EF4-FFF2-40B4-BE49-F238E27FC236}">
                  <a16:creationId xmlns:a16="http://schemas.microsoft.com/office/drawing/2014/main" id="{6572EE0E-B4EF-4F23-9068-4151DD7E81B8}"/>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78" name="正方形/長方形 77">
            <a:extLst>
              <a:ext uri="{FF2B5EF4-FFF2-40B4-BE49-F238E27FC236}">
                <a16:creationId xmlns:a16="http://schemas.microsoft.com/office/drawing/2014/main" id="{E671D0F1-B927-413B-82C4-B0530841FFDE}"/>
              </a:ext>
            </a:extLst>
          </p:cNvPr>
          <p:cNvSpPr/>
          <p:nvPr/>
        </p:nvSpPr>
        <p:spPr>
          <a:xfrm>
            <a:off x="2720369" y="1371733"/>
            <a:ext cx="1178528" cy="523220"/>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defRPr/>
            </a:pPr>
            <a:r>
              <a:rPr lang="en-US" altLang="ja-JP" sz="2800" dirty="0">
                <a:solidFill>
                  <a:srgbClr val="000000"/>
                </a:solidFill>
                <a:latin typeface="メイリオ"/>
              </a:rPr>
              <a:t>AI</a:t>
            </a:r>
            <a:r>
              <a:rPr lang="ja-JP" altLang="en-US" sz="2800" dirty="0">
                <a:solidFill>
                  <a:srgbClr val="000000"/>
                </a:solidFill>
                <a:latin typeface="メイリオ"/>
              </a:rPr>
              <a:t> </a:t>
            </a:r>
            <a:r>
              <a:rPr lang="en-US" altLang="ja-JP" sz="1600" dirty="0">
                <a:solidFill>
                  <a:srgbClr val="000000"/>
                </a:solidFill>
                <a:latin typeface="メイリオ"/>
              </a:rPr>
              <a:t>for</a:t>
            </a:r>
            <a:r>
              <a:rPr lang="ja-JP" altLang="en-US" sz="1600" dirty="0">
                <a:solidFill>
                  <a:srgbClr val="000000"/>
                </a:solidFill>
                <a:latin typeface="メイリオ"/>
              </a:rPr>
              <a:t> </a:t>
            </a:r>
            <a:r>
              <a:rPr lang="en-US" altLang="ja-JP" sz="1600" dirty="0">
                <a:solidFill>
                  <a:srgbClr val="000000"/>
                </a:solidFill>
                <a:latin typeface="メイリオ"/>
              </a:rPr>
              <a:t>X</a:t>
            </a:r>
            <a:endParaRPr lang="en-US" altLang="ja-JP" sz="2800" dirty="0">
              <a:solidFill>
                <a:srgbClr val="000000"/>
              </a:solidFill>
              <a:latin typeface="メイリオ"/>
            </a:endParaRPr>
          </a:p>
        </p:txBody>
      </p:sp>
      <p:sp>
        <p:nvSpPr>
          <p:cNvPr id="79" name="正方形/長方形 78">
            <a:extLst>
              <a:ext uri="{FF2B5EF4-FFF2-40B4-BE49-F238E27FC236}">
                <a16:creationId xmlns:a16="http://schemas.microsoft.com/office/drawing/2014/main" id="{8B84F723-0057-46B2-9E28-17E0823B58C2}"/>
              </a:ext>
            </a:extLst>
          </p:cNvPr>
          <p:cNvSpPr/>
          <p:nvPr/>
        </p:nvSpPr>
        <p:spPr bwMode="auto">
          <a:xfrm>
            <a:off x="114299" y="425964"/>
            <a:ext cx="1626577" cy="406979"/>
          </a:xfrm>
          <a:prstGeom prst="rect">
            <a:avLst/>
          </a:prstGeom>
          <a:solidFill>
            <a:srgbClr val="002B62">
              <a:lumMod val="50000"/>
              <a:lumOff val="50000"/>
            </a:srgbClr>
          </a:solidFill>
          <a:ln>
            <a:noFill/>
          </a:ln>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rPr>
              <a:t>Data</a:t>
            </a:r>
            <a:r>
              <a:rPr kumimoji="0" lang="ja-JP" altLang="en-US" sz="2000" b="0" i="0" u="none" strike="noStrike" kern="0" cap="none" spc="0" normalizeH="0" baseline="0" noProof="0" dirty="0">
                <a:ln>
                  <a:noFill/>
                </a:ln>
                <a:solidFill>
                  <a:srgbClr val="FFFFFF"/>
                </a:solidFill>
                <a:effectLst/>
                <a:uLnTx/>
                <a:uFillTx/>
                <a:latin typeface="メイリオ"/>
              </a:rPr>
              <a:t> </a:t>
            </a:r>
            <a:r>
              <a:rPr kumimoji="0" lang="en-US" altLang="ja-JP" sz="2000" b="0" i="0" u="none" strike="noStrike" kern="0" cap="none" spc="0" normalizeH="0" baseline="0" noProof="0" dirty="0">
                <a:ln>
                  <a:noFill/>
                </a:ln>
                <a:solidFill>
                  <a:srgbClr val="FFFFFF"/>
                </a:solidFill>
                <a:effectLst/>
                <a:uLnTx/>
                <a:uFillTx/>
                <a:latin typeface="メイリオ"/>
              </a:rPr>
              <a:t>Source</a:t>
            </a:r>
          </a:p>
        </p:txBody>
      </p:sp>
      <p:sp>
        <p:nvSpPr>
          <p:cNvPr id="80" name="正方形/長方形 79">
            <a:extLst>
              <a:ext uri="{FF2B5EF4-FFF2-40B4-BE49-F238E27FC236}">
                <a16:creationId xmlns:a16="http://schemas.microsoft.com/office/drawing/2014/main" id="{F2DEA2DA-1209-4C85-BC6B-89EB6DAEA61C}"/>
              </a:ext>
            </a:extLst>
          </p:cNvPr>
          <p:cNvSpPr/>
          <p:nvPr/>
        </p:nvSpPr>
        <p:spPr bwMode="auto">
          <a:xfrm>
            <a:off x="7532631" y="424354"/>
            <a:ext cx="1427775" cy="385470"/>
          </a:xfrm>
          <a:prstGeom prst="rect">
            <a:avLst/>
          </a:prstGeom>
          <a:solidFill>
            <a:srgbClr val="002B62">
              <a:lumMod val="50000"/>
              <a:lumOff val="50000"/>
            </a:srgbClr>
          </a:solidFill>
          <a:ln>
            <a:noFill/>
          </a:ln>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kumimoji="0" lang="en-US" altLang="ja-JP" sz="2000" kern="0" dirty="0">
                <a:solidFill>
                  <a:srgbClr val="FFFFFF"/>
                </a:solidFill>
                <a:latin typeface="メイリオ"/>
              </a:rPr>
              <a:t>Consumer</a:t>
            </a:r>
          </a:p>
        </p:txBody>
      </p:sp>
      <p:sp>
        <p:nvSpPr>
          <p:cNvPr id="81" name="正方形/長方形 80">
            <a:extLst>
              <a:ext uri="{FF2B5EF4-FFF2-40B4-BE49-F238E27FC236}">
                <a16:creationId xmlns:a16="http://schemas.microsoft.com/office/drawing/2014/main" id="{9748F954-33F6-4EDA-97EB-A31C1BA6AECE}"/>
              </a:ext>
            </a:extLst>
          </p:cNvPr>
          <p:cNvSpPr/>
          <p:nvPr/>
        </p:nvSpPr>
        <p:spPr bwMode="auto">
          <a:xfrm>
            <a:off x="2114581" y="425964"/>
            <a:ext cx="5052095" cy="405069"/>
          </a:xfrm>
          <a:prstGeom prst="rect">
            <a:avLst/>
          </a:prstGeom>
          <a:solidFill>
            <a:srgbClr val="002B62">
              <a:lumMod val="50000"/>
              <a:lumOff val="50000"/>
            </a:srgbClr>
          </a:solidFill>
          <a:ln>
            <a:noFill/>
          </a:ln>
          <a:effectLst/>
          <a:extLst/>
        </p:spPr>
        <p:txBody>
          <a:bodyPr rot="0" spcFirstLastPara="0" vertOverflow="overflow" horzOverflow="overflow" vert="horz" wrap="square" lIns="91440" tIns="36000" rIns="9144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FFFFFF"/>
                </a:solidFill>
                <a:effectLst/>
                <a:uLnTx/>
                <a:uFillTx/>
                <a:latin typeface="メイリオ"/>
              </a:rPr>
              <a:t>本番システムで利用可能なＡＩ実行基盤</a:t>
            </a:r>
          </a:p>
        </p:txBody>
      </p:sp>
      <p:sp>
        <p:nvSpPr>
          <p:cNvPr id="82" name="Freeform 20">
            <a:extLst>
              <a:ext uri="{FF2B5EF4-FFF2-40B4-BE49-F238E27FC236}">
                <a16:creationId xmlns:a16="http://schemas.microsoft.com/office/drawing/2014/main" id="{76C0427F-1018-48D5-9427-37F102EB13C7}"/>
              </a:ext>
            </a:extLst>
          </p:cNvPr>
          <p:cNvSpPr>
            <a:spLocks noChangeAspect="1"/>
          </p:cNvSpPr>
          <p:nvPr/>
        </p:nvSpPr>
        <p:spPr bwMode="gray">
          <a:xfrm rot="623082">
            <a:off x="6146946" y="1805117"/>
            <a:ext cx="442326" cy="443205"/>
          </a:xfrm>
          <a:custGeom>
            <a:avLst/>
            <a:gdLst>
              <a:gd name="T0" fmla="*/ 287 w 504"/>
              <a:gd name="T1" fmla="*/ 372 h 505"/>
              <a:gd name="T2" fmla="*/ 504 w 504"/>
              <a:gd name="T3" fmla="*/ 0 h 505"/>
              <a:gd name="T4" fmla="*/ 287 w 504"/>
              <a:gd name="T5" fmla="*/ 216 h 505"/>
              <a:gd name="T6" fmla="*/ 217 w 504"/>
              <a:gd name="T7" fmla="*/ 133 h 505"/>
              <a:gd name="T8" fmla="*/ 0 w 504"/>
              <a:gd name="T9" fmla="*/ 505 h 505"/>
              <a:gd name="T10" fmla="*/ 217 w 504"/>
              <a:gd name="T11" fmla="*/ 288 h 505"/>
              <a:gd name="T12" fmla="*/ 287 w 504"/>
              <a:gd name="T13" fmla="*/ 372 h 505"/>
            </a:gdLst>
            <a:ahLst/>
            <a:cxnLst>
              <a:cxn ang="0">
                <a:pos x="T0" y="T1"/>
              </a:cxn>
              <a:cxn ang="0">
                <a:pos x="T2" y="T3"/>
              </a:cxn>
              <a:cxn ang="0">
                <a:pos x="T4" y="T5"/>
              </a:cxn>
              <a:cxn ang="0">
                <a:pos x="T6" y="T7"/>
              </a:cxn>
              <a:cxn ang="0">
                <a:pos x="T8" y="T9"/>
              </a:cxn>
              <a:cxn ang="0">
                <a:pos x="T10" y="T11"/>
              </a:cxn>
              <a:cxn ang="0">
                <a:pos x="T12" y="T13"/>
              </a:cxn>
            </a:cxnLst>
            <a:rect l="0" t="0" r="r" b="b"/>
            <a:pathLst>
              <a:path w="504" h="505">
                <a:moveTo>
                  <a:pt x="287" y="372"/>
                </a:moveTo>
                <a:lnTo>
                  <a:pt x="504" y="0"/>
                </a:lnTo>
                <a:lnTo>
                  <a:pt x="287" y="216"/>
                </a:lnTo>
                <a:lnTo>
                  <a:pt x="217" y="133"/>
                </a:lnTo>
                <a:lnTo>
                  <a:pt x="0" y="505"/>
                </a:lnTo>
                <a:lnTo>
                  <a:pt x="217" y="288"/>
                </a:lnTo>
                <a:lnTo>
                  <a:pt x="287" y="372"/>
                </a:ln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83" name="Freeform 9">
            <a:extLst>
              <a:ext uri="{FF2B5EF4-FFF2-40B4-BE49-F238E27FC236}">
                <a16:creationId xmlns:a16="http://schemas.microsoft.com/office/drawing/2014/main" id="{3C0761B7-9C4B-4F63-9604-E6D1896FB7AA}"/>
              </a:ext>
            </a:extLst>
          </p:cNvPr>
          <p:cNvSpPr>
            <a:spLocks noChangeAspect="1"/>
          </p:cNvSpPr>
          <p:nvPr/>
        </p:nvSpPr>
        <p:spPr bwMode="gray">
          <a:xfrm>
            <a:off x="6752454" y="1960942"/>
            <a:ext cx="440598" cy="377401"/>
          </a:xfrm>
          <a:custGeom>
            <a:avLst/>
            <a:gdLst>
              <a:gd name="T0" fmla="*/ 1008 w 1027"/>
              <a:gd name="T1" fmla="*/ 842 h 882"/>
              <a:gd name="T2" fmla="*/ 892 w 1027"/>
              <a:gd name="T3" fmla="*/ 842 h 882"/>
              <a:gd name="T4" fmla="*/ 892 w 1027"/>
              <a:gd name="T5" fmla="*/ 453 h 882"/>
              <a:gd name="T6" fmla="*/ 827 w 1027"/>
              <a:gd name="T7" fmla="*/ 372 h 882"/>
              <a:gd name="T8" fmla="*/ 829 w 1027"/>
              <a:gd name="T9" fmla="*/ 361 h 882"/>
              <a:gd name="T10" fmla="*/ 783 w 1027"/>
              <a:gd name="T11" fmla="*/ 408 h 882"/>
              <a:gd name="T12" fmla="*/ 783 w 1027"/>
              <a:gd name="T13" fmla="*/ 842 h 882"/>
              <a:gd name="T14" fmla="*/ 742 w 1027"/>
              <a:gd name="T15" fmla="*/ 842 h 882"/>
              <a:gd name="T16" fmla="*/ 742 w 1027"/>
              <a:gd name="T17" fmla="*/ 450 h 882"/>
              <a:gd name="T18" fmla="*/ 633 w 1027"/>
              <a:gd name="T19" fmla="*/ 563 h 882"/>
              <a:gd name="T20" fmla="*/ 633 w 1027"/>
              <a:gd name="T21" fmla="*/ 842 h 882"/>
              <a:gd name="T22" fmla="*/ 592 w 1027"/>
              <a:gd name="T23" fmla="*/ 842 h 882"/>
              <a:gd name="T24" fmla="*/ 592 w 1027"/>
              <a:gd name="T25" fmla="*/ 597 h 882"/>
              <a:gd name="T26" fmla="*/ 543 w 1027"/>
              <a:gd name="T27" fmla="*/ 611 h 882"/>
              <a:gd name="T28" fmla="*/ 484 w 1027"/>
              <a:gd name="T29" fmla="*/ 594 h 882"/>
              <a:gd name="T30" fmla="*/ 484 w 1027"/>
              <a:gd name="T31" fmla="*/ 842 h 882"/>
              <a:gd name="T32" fmla="*/ 443 w 1027"/>
              <a:gd name="T33" fmla="*/ 842 h 882"/>
              <a:gd name="T34" fmla="*/ 443 w 1027"/>
              <a:gd name="T35" fmla="*/ 557 h 882"/>
              <a:gd name="T36" fmla="*/ 368 w 1027"/>
              <a:gd name="T37" fmla="*/ 482 h 882"/>
              <a:gd name="T38" fmla="*/ 334 w 1027"/>
              <a:gd name="T39" fmla="*/ 516 h 882"/>
              <a:gd name="T40" fmla="*/ 334 w 1027"/>
              <a:gd name="T41" fmla="*/ 842 h 882"/>
              <a:gd name="T42" fmla="*/ 293 w 1027"/>
              <a:gd name="T43" fmla="*/ 842 h 882"/>
              <a:gd name="T44" fmla="*/ 293 w 1027"/>
              <a:gd name="T45" fmla="*/ 556 h 882"/>
              <a:gd name="T46" fmla="*/ 185 w 1027"/>
              <a:gd name="T47" fmla="*/ 662 h 882"/>
              <a:gd name="T48" fmla="*/ 185 w 1027"/>
              <a:gd name="T49" fmla="*/ 842 h 882"/>
              <a:gd name="T50" fmla="*/ 144 w 1027"/>
              <a:gd name="T51" fmla="*/ 842 h 882"/>
              <a:gd name="T52" fmla="*/ 144 w 1027"/>
              <a:gd name="T53" fmla="*/ 702 h 882"/>
              <a:gd name="T54" fmla="*/ 40 w 1027"/>
              <a:gd name="T55" fmla="*/ 802 h 882"/>
              <a:gd name="T56" fmla="*/ 40 w 1027"/>
              <a:gd name="T57" fmla="*/ 748 h 882"/>
              <a:gd name="T58" fmla="*/ 368 w 1027"/>
              <a:gd name="T59" fmla="*/ 427 h 882"/>
              <a:gd name="T60" fmla="*/ 493 w 1027"/>
              <a:gd name="T61" fmla="*/ 551 h 882"/>
              <a:gd name="T62" fmla="*/ 542 w 1027"/>
              <a:gd name="T63" fmla="*/ 571 h 882"/>
              <a:gd name="T64" fmla="*/ 589 w 1027"/>
              <a:gd name="T65" fmla="*/ 550 h 882"/>
              <a:gd name="T66" fmla="*/ 882 w 1027"/>
              <a:gd name="T67" fmla="*/ 249 h 882"/>
              <a:gd name="T68" fmla="*/ 867 w 1027"/>
              <a:gd name="T69" fmla="*/ 376 h 882"/>
              <a:gd name="T70" fmla="*/ 897 w 1027"/>
              <a:gd name="T71" fmla="*/ 414 h 882"/>
              <a:gd name="T72" fmla="*/ 934 w 1027"/>
              <a:gd name="T73" fmla="*/ 384 h 882"/>
              <a:gd name="T74" fmla="*/ 962 w 1027"/>
              <a:gd name="T75" fmla="*/ 141 h 882"/>
              <a:gd name="T76" fmla="*/ 952 w 1027"/>
              <a:gd name="T77" fmla="*/ 112 h 882"/>
              <a:gd name="T78" fmla="*/ 922 w 1027"/>
              <a:gd name="T79" fmla="*/ 104 h 882"/>
              <a:gd name="T80" fmla="*/ 682 w 1027"/>
              <a:gd name="T81" fmla="*/ 151 h 882"/>
              <a:gd name="T82" fmla="*/ 655 w 1027"/>
              <a:gd name="T83" fmla="*/ 191 h 882"/>
              <a:gd name="T84" fmla="*/ 695 w 1027"/>
              <a:gd name="T85" fmla="*/ 217 h 882"/>
              <a:gd name="T86" fmla="*/ 823 w 1027"/>
              <a:gd name="T87" fmla="*/ 192 h 882"/>
              <a:gd name="T88" fmla="*/ 541 w 1027"/>
              <a:gd name="T89" fmla="*/ 483 h 882"/>
              <a:gd name="T90" fmla="*/ 417 w 1027"/>
              <a:gd name="T91" fmla="*/ 360 h 882"/>
              <a:gd name="T92" fmla="*/ 321 w 1027"/>
              <a:gd name="T93" fmla="*/ 359 h 882"/>
              <a:gd name="T94" fmla="*/ 40 w 1027"/>
              <a:gd name="T95" fmla="*/ 634 h 882"/>
              <a:gd name="T96" fmla="*/ 40 w 1027"/>
              <a:gd name="T97" fmla="*/ 19 h 882"/>
              <a:gd name="T98" fmla="*/ 20 w 1027"/>
              <a:gd name="T99" fmla="*/ 0 h 882"/>
              <a:gd name="T100" fmla="*/ 0 w 1027"/>
              <a:gd name="T101" fmla="*/ 19 h 882"/>
              <a:gd name="T102" fmla="*/ 0 w 1027"/>
              <a:gd name="T103" fmla="*/ 835 h 882"/>
              <a:gd name="T104" fmla="*/ 47 w 1027"/>
              <a:gd name="T105" fmla="*/ 882 h 882"/>
              <a:gd name="T106" fmla="*/ 1008 w 1027"/>
              <a:gd name="T107" fmla="*/ 882 h 882"/>
              <a:gd name="T108" fmla="*/ 1027 w 1027"/>
              <a:gd name="T109" fmla="*/ 862 h 882"/>
              <a:gd name="T110" fmla="*/ 1008 w 1027"/>
              <a:gd name="T111" fmla="*/ 84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7" h="882">
                <a:moveTo>
                  <a:pt x="1008" y="842"/>
                </a:moveTo>
                <a:cubicBezTo>
                  <a:pt x="892" y="842"/>
                  <a:pt x="892" y="842"/>
                  <a:pt x="892" y="842"/>
                </a:cubicBezTo>
                <a:cubicBezTo>
                  <a:pt x="892" y="453"/>
                  <a:pt x="892" y="453"/>
                  <a:pt x="892" y="453"/>
                </a:cubicBezTo>
                <a:cubicBezTo>
                  <a:pt x="851" y="448"/>
                  <a:pt x="823" y="412"/>
                  <a:pt x="827" y="372"/>
                </a:cubicBezTo>
                <a:cubicBezTo>
                  <a:pt x="829" y="361"/>
                  <a:pt x="829" y="361"/>
                  <a:pt x="829" y="361"/>
                </a:cubicBezTo>
                <a:cubicBezTo>
                  <a:pt x="783" y="408"/>
                  <a:pt x="783" y="408"/>
                  <a:pt x="783" y="408"/>
                </a:cubicBezTo>
                <a:cubicBezTo>
                  <a:pt x="783" y="842"/>
                  <a:pt x="783" y="842"/>
                  <a:pt x="783" y="842"/>
                </a:cubicBezTo>
                <a:cubicBezTo>
                  <a:pt x="742" y="842"/>
                  <a:pt x="742" y="842"/>
                  <a:pt x="742" y="842"/>
                </a:cubicBezTo>
                <a:cubicBezTo>
                  <a:pt x="742" y="450"/>
                  <a:pt x="742" y="450"/>
                  <a:pt x="742" y="450"/>
                </a:cubicBezTo>
                <a:cubicBezTo>
                  <a:pt x="633" y="563"/>
                  <a:pt x="633" y="563"/>
                  <a:pt x="633" y="563"/>
                </a:cubicBezTo>
                <a:cubicBezTo>
                  <a:pt x="633" y="842"/>
                  <a:pt x="633" y="842"/>
                  <a:pt x="633" y="842"/>
                </a:cubicBezTo>
                <a:cubicBezTo>
                  <a:pt x="592" y="842"/>
                  <a:pt x="592" y="842"/>
                  <a:pt x="592" y="842"/>
                </a:cubicBezTo>
                <a:cubicBezTo>
                  <a:pt x="592" y="597"/>
                  <a:pt x="592" y="597"/>
                  <a:pt x="592" y="597"/>
                </a:cubicBezTo>
                <a:cubicBezTo>
                  <a:pt x="577" y="606"/>
                  <a:pt x="560" y="611"/>
                  <a:pt x="543" y="611"/>
                </a:cubicBezTo>
                <a:cubicBezTo>
                  <a:pt x="523" y="611"/>
                  <a:pt x="500" y="605"/>
                  <a:pt x="484" y="594"/>
                </a:cubicBezTo>
                <a:cubicBezTo>
                  <a:pt x="484" y="842"/>
                  <a:pt x="484" y="842"/>
                  <a:pt x="484" y="842"/>
                </a:cubicBezTo>
                <a:cubicBezTo>
                  <a:pt x="443" y="842"/>
                  <a:pt x="443" y="842"/>
                  <a:pt x="443" y="842"/>
                </a:cubicBezTo>
                <a:cubicBezTo>
                  <a:pt x="443" y="557"/>
                  <a:pt x="443" y="557"/>
                  <a:pt x="443" y="557"/>
                </a:cubicBezTo>
                <a:cubicBezTo>
                  <a:pt x="368" y="482"/>
                  <a:pt x="368" y="482"/>
                  <a:pt x="368" y="482"/>
                </a:cubicBezTo>
                <a:cubicBezTo>
                  <a:pt x="334" y="516"/>
                  <a:pt x="334" y="516"/>
                  <a:pt x="334" y="516"/>
                </a:cubicBezTo>
                <a:cubicBezTo>
                  <a:pt x="334" y="842"/>
                  <a:pt x="334" y="842"/>
                  <a:pt x="334" y="842"/>
                </a:cubicBezTo>
                <a:cubicBezTo>
                  <a:pt x="293" y="842"/>
                  <a:pt x="293" y="842"/>
                  <a:pt x="293" y="842"/>
                </a:cubicBezTo>
                <a:cubicBezTo>
                  <a:pt x="293" y="556"/>
                  <a:pt x="293" y="556"/>
                  <a:pt x="293" y="556"/>
                </a:cubicBezTo>
                <a:cubicBezTo>
                  <a:pt x="185" y="662"/>
                  <a:pt x="185" y="662"/>
                  <a:pt x="185" y="662"/>
                </a:cubicBezTo>
                <a:cubicBezTo>
                  <a:pt x="185" y="842"/>
                  <a:pt x="185" y="842"/>
                  <a:pt x="185" y="842"/>
                </a:cubicBezTo>
                <a:cubicBezTo>
                  <a:pt x="144" y="842"/>
                  <a:pt x="144" y="842"/>
                  <a:pt x="144" y="842"/>
                </a:cubicBezTo>
                <a:cubicBezTo>
                  <a:pt x="144" y="702"/>
                  <a:pt x="144" y="702"/>
                  <a:pt x="144" y="702"/>
                </a:cubicBezTo>
                <a:cubicBezTo>
                  <a:pt x="144" y="702"/>
                  <a:pt x="42" y="801"/>
                  <a:pt x="40" y="802"/>
                </a:cubicBezTo>
                <a:cubicBezTo>
                  <a:pt x="40" y="748"/>
                  <a:pt x="40" y="748"/>
                  <a:pt x="40" y="748"/>
                </a:cubicBezTo>
                <a:cubicBezTo>
                  <a:pt x="368" y="427"/>
                  <a:pt x="368" y="427"/>
                  <a:pt x="368" y="427"/>
                </a:cubicBezTo>
                <a:cubicBezTo>
                  <a:pt x="493" y="551"/>
                  <a:pt x="493" y="551"/>
                  <a:pt x="493" y="551"/>
                </a:cubicBezTo>
                <a:cubicBezTo>
                  <a:pt x="506" y="564"/>
                  <a:pt x="524" y="572"/>
                  <a:pt x="542" y="571"/>
                </a:cubicBezTo>
                <a:cubicBezTo>
                  <a:pt x="560" y="571"/>
                  <a:pt x="577" y="564"/>
                  <a:pt x="589" y="550"/>
                </a:cubicBezTo>
                <a:cubicBezTo>
                  <a:pt x="882" y="249"/>
                  <a:pt x="882" y="249"/>
                  <a:pt x="882" y="249"/>
                </a:cubicBezTo>
                <a:cubicBezTo>
                  <a:pt x="867" y="376"/>
                  <a:pt x="867" y="376"/>
                  <a:pt x="867" y="376"/>
                </a:cubicBezTo>
                <a:cubicBezTo>
                  <a:pt x="865" y="395"/>
                  <a:pt x="878" y="412"/>
                  <a:pt x="897" y="414"/>
                </a:cubicBezTo>
                <a:cubicBezTo>
                  <a:pt x="914" y="414"/>
                  <a:pt x="932" y="401"/>
                  <a:pt x="934" y="384"/>
                </a:cubicBezTo>
                <a:cubicBezTo>
                  <a:pt x="962" y="141"/>
                  <a:pt x="962" y="141"/>
                  <a:pt x="962" y="141"/>
                </a:cubicBezTo>
                <a:cubicBezTo>
                  <a:pt x="964" y="130"/>
                  <a:pt x="960" y="119"/>
                  <a:pt x="952" y="112"/>
                </a:cubicBezTo>
                <a:cubicBezTo>
                  <a:pt x="944" y="105"/>
                  <a:pt x="933" y="102"/>
                  <a:pt x="922" y="104"/>
                </a:cubicBezTo>
                <a:cubicBezTo>
                  <a:pt x="682" y="151"/>
                  <a:pt x="682" y="151"/>
                  <a:pt x="682" y="151"/>
                </a:cubicBezTo>
                <a:cubicBezTo>
                  <a:pt x="664" y="154"/>
                  <a:pt x="652" y="172"/>
                  <a:pt x="655" y="191"/>
                </a:cubicBezTo>
                <a:cubicBezTo>
                  <a:pt x="659" y="209"/>
                  <a:pt x="677" y="221"/>
                  <a:pt x="695" y="217"/>
                </a:cubicBezTo>
                <a:cubicBezTo>
                  <a:pt x="823" y="192"/>
                  <a:pt x="823" y="192"/>
                  <a:pt x="823" y="192"/>
                </a:cubicBezTo>
                <a:cubicBezTo>
                  <a:pt x="541" y="483"/>
                  <a:pt x="541" y="483"/>
                  <a:pt x="541" y="483"/>
                </a:cubicBezTo>
                <a:cubicBezTo>
                  <a:pt x="417" y="360"/>
                  <a:pt x="417" y="360"/>
                  <a:pt x="417" y="360"/>
                </a:cubicBezTo>
                <a:cubicBezTo>
                  <a:pt x="390" y="333"/>
                  <a:pt x="347" y="333"/>
                  <a:pt x="321" y="359"/>
                </a:cubicBezTo>
                <a:cubicBezTo>
                  <a:pt x="321" y="359"/>
                  <a:pt x="41" y="633"/>
                  <a:pt x="40" y="634"/>
                </a:cubicBezTo>
                <a:cubicBezTo>
                  <a:pt x="40" y="19"/>
                  <a:pt x="40" y="19"/>
                  <a:pt x="40" y="19"/>
                </a:cubicBezTo>
                <a:cubicBezTo>
                  <a:pt x="40" y="8"/>
                  <a:pt x="31" y="0"/>
                  <a:pt x="20" y="0"/>
                </a:cubicBezTo>
                <a:cubicBezTo>
                  <a:pt x="9" y="0"/>
                  <a:pt x="0" y="8"/>
                  <a:pt x="0" y="19"/>
                </a:cubicBezTo>
                <a:cubicBezTo>
                  <a:pt x="0" y="835"/>
                  <a:pt x="0" y="835"/>
                  <a:pt x="0" y="835"/>
                </a:cubicBezTo>
                <a:cubicBezTo>
                  <a:pt x="0" y="861"/>
                  <a:pt x="22" y="882"/>
                  <a:pt x="47" y="882"/>
                </a:cubicBezTo>
                <a:cubicBezTo>
                  <a:pt x="1008" y="882"/>
                  <a:pt x="1008" y="882"/>
                  <a:pt x="1008" y="882"/>
                </a:cubicBezTo>
                <a:cubicBezTo>
                  <a:pt x="1019" y="882"/>
                  <a:pt x="1027" y="873"/>
                  <a:pt x="1027" y="862"/>
                </a:cubicBezTo>
                <a:cubicBezTo>
                  <a:pt x="1027" y="851"/>
                  <a:pt x="1019" y="842"/>
                  <a:pt x="1008" y="842"/>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nvGrpSpPr>
          <p:cNvPr id="84" name="グループ化 83">
            <a:extLst>
              <a:ext uri="{FF2B5EF4-FFF2-40B4-BE49-F238E27FC236}">
                <a16:creationId xmlns:a16="http://schemas.microsoft.com/office/drawing/2014/main" id="{13C35D3A-4852-49F4-ADDE-20F2CE99D826}"/>
              </a:ext>
            </a:extLst>
          </p:cNvPr>
          <p:cNvGrpSpPr>
            <a:grpSpLocks noChangeAspect="1"/>
          </p:cNvGrpSpPr>
          <p:nvPr/>
        </p:nvGrpSpPr>
        <p:grpSpPr bwMode="gray">
          <a:xfrm>
            <a:off x="2471583" y="1987541"/>
            <a:ext cx="370940" cy="368368"/>
            <a:chOff x="4031070" y="1141591"/>
            <a:chExt cx="1092448" cy="1084877"/>
          </a:xfrm>
        </p:grpSpPr>
        <p:sp>
          <p:nvSpPr>
            <p:cNvPr id="85" name="Freeform 5">
              <a:extLst>
                <a:ext uri="{FF2B5EF4-FFF2-40B4-BE49-F238E27FC236}">
                  <a16:creationId xmlns:a16="http://schemas.microsoft.com/office/drawing/2014/main" id="{17FE4054-3005-47B4-B183-4E7EBD0EA3A4}"/>
                </a:ext>
              </a:extLst>
            </p:cNvPr>
            <p:cNvSpPr>
              <a:spLocks noChangeAspect="1"/>
            </p:cNvSpPr>
            <p:nvPr/>
          </p:nvSpPr>
          <p:spPr bwMode="gray">
            <a:xfrm>
              <a:off x="4532968" y="1326356"/>
              <a:ext cx="590550" cy="415925"/>
            </a:xfrm>
            <a:custGeom>
              <a:avLst/>
              <a:gdLst>
                <a:gd name="T0" fmla="*/ 1692 w 1746"/>
                <a:gd name="T1" fmla="*/ 748 h 1232"/>
                <a:gd name="T2" fmla="*/ 1746 w 1746"/>
                <a:gd name="T3" fmla="*/ 618 h 1232"/>
                <a:gd name="T4" fmla="*/ 1692 w 1746"/>
                <a:gd name="T5" fmla="*/ 487 h 1232"/>
                <a:gd name="T6" fmla="*/ 1583 w 1746"/>
                <a:gd name="T7" fmla="*/ 491 h 1232"/>
                <a:gd name="T8" fmla="*/ 1445 w 1746"/>
                <a:gd name="T9" fmla="*/ 507 h 1232"/>
                <a:gd name="T10" fmla="*/ 1367 w 1746"/>
                <a:gd name="T11" fmla="*/ 289 h 1232"/>
                <a:gd name="T12" fmla="*/ 1422 w 1746"/>
                <a:gd name="T13" fmla="*/ 60 h 1232"/>
                <a:gd name="T14" fmla="*/ 1190 w 1746"/>
                <a:gd name="T15" fmla="*/ 14 h 1232"/>
                <a:gd name="T16" fmla="*/ 1055 w 1746"/>
                <a:gd name="T17" fmla="*/ 44 h 1232"/>
                <a:gd name="T18" fmla="*/ 1068 w 1746"/>
                <a:gd name="T19" fmla="*/ 120 h 1232"/>
                <a:gd name="T20" fmla="*/ 1070 w 1746"/>
                <a:gd name="T21" fmla="*/ 299 h 1232"/>
                <a:gd name="T22" fmla="*/ 871 w 1746"/>
                <a:gd name="T23" fmla="*/ 389 h 1232"/>
                <a:gd name="T24" fmla="*/ 673 w 1746"/>
                <a:gd name="T25" fmla="*/ 299 h 1232"/>
                <a:gd name="T26" fmla="*/ 675 w 1746"/>
                <a:gd name="T27" fmla="*/ 120 h 1232"/>
                <a:gd name="T28" fmla="*/ 688 w 1746"/>
                <a:gd name="T29" fmla="*/ 44 h 1232"/>
                <a:gd name="T30" fmla="*/ 553 w 1746"/>
                <a:gd name="T31" fmla="*/ 14 h 1232"/>
                <a:gd name="T32" fmla="*/ 333 w 1746"/>
                <a:gd name="T33" fmla="*/ 59 h 1232"/>
                <a:gd name="T34" fmla="*/ 379 w 1746"/>
                <a:gd name="T35" fmla="*/ 289 h 1232"/>
                <a:gd name="T36" fmla="*/ 301 w 1746"/>
                <a:gd name="T37" fmla="*/ 507 h 1232"/>
                <a:gd name="T38" fmla="*/ 163 w 1746"/>
                <a:gd name="T39" fmla="*/ 491 h 1232"/>
                <a:gd name="T40" fmla="*/ 54 w 1746"/>
                <a:gd name="T41" fmla="*/ 487 h 1232"/>
                <a:gd name="T42" fmla="*/ 0 w 1746"/>
                <a:gd name="T43" fmla="*/ 618 h 1232"/>
                <a:gd name="T44" fmla="*/ 54 w 1746"/>
                <a:gd name="T45" fmla="*/ 748 h 1232"/>
                <a:gd name="T46" fmla="*/ 163 w 1746"/>
                <a:gd name="T47" fmla="*/ 744 h 1232"/>
                <a:gd name="T48" fmla="*/ 301 w 1746"/>
                <a:gd name="T49" fmla="*/ 728 h 1232"/>
                <a:gd name="T50" fmla="*/ 379 w 1746"/>
                <a:gd name="T51" fmla="*/ 946 h 1232"/>
                <a:gd name="T52" fmla="*/ 333 w 1746"/>
                <a:gd name="T53" fmla="*/ 1175 h 1232"/>
                <a:gd name="T54" fmla="*/ 553 w 1746"/>
                <a:gd name="T55" fmla="*/ 1218 h 1232"/>
                <a:gd name="T56" fmla="*/ 688 w 1746"/>
                <a:gd name="T57" fmla="*/ 1189 h 1232"/>
                <a:gd name="T58" fmla="*/ 675 w 1746"/>
                <a:gd name="T59" fmla="*/ 1112 h 1232"/>
                <a:gd name="T60" fmla="*/ 673 w 1746"/>
                <a:gd name="T61" fmla="*/ 934 h 1232"/>
                <a:gd name="T62" fmla="*/ 871 w 1746"/>
                <a:gd name="T63" fmla="*/ 843 h 1232"/>
                <a:gd name="T64" fmla="*/ 1070 w 1746"/>
                <a:gd name="T65" fmla="*/ 934 h 1232"/>
                <a:gd name="T66" fmla="*/ 1068 w 1746"/>
                <a:gd name="T67" fmla="*/ 1112 h 1232"/>
                <a:gd name="T68" fmla="*/ 1055 w 1746"/>
                <a:gd name="T69" fmla="*/ 1189 h 1232"/>
                <a:gd name="T70" fmla="*/ 1190 w 1746"/>
                <a:gd name="T71" fmla="*/ 1218 h 1232"/>
                <a:gd name="T72" fmla="*/ 1413 w 1746"/>
                <a:gd name="T73" fmla="*/ 1175 h 1232"/>
                <a:gd name="T74" fmla="*/ 1408 w 1746"/>
                <a:gd name="T75" fmla="*/ 1148 h 1232"/>
                <a:gd name="T76" fmla="*/ 1367 w 1746"/>
                <a:gd name="T77" fmla="*/ 946 h 1232"/>
                <a:gd name="T78" fmla="*/ 1445 w 1746"/>
                <a:gd name="T79" fmla="*/ 728 h 1232"/>
                <a:gd name="T80" fmla="*/ 1583 w 1746"/>
                <a:gd name="T81" fmla="*/ 744 h 1232"/>
                <a:gd name="T82" fmla="*/ 1692 w 1746"/>
                <a:gd name="T83" fmla="*/ 74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6" h="1232">
                  <a:moveTo>
                    <a:pt x="1692" y="748"/>
                  </a:moveTo>
                  <a:cubicBezTo>
                    <a:pt x="1727" y="727"/>
                    <a:pt x="1746" y="679"/>
                    <a:pt x="1746" y="618"/>
                  </a:cubicBezTo>
                  <a:cubicBezTo>
                    <a:pt x="1746" y="556"/>
                    <a:pt x="1727" y="508"/>
                    <a:pt x="1692" y="487"/>
                  </a:cubicBezTo>
                  <a:cubicBezTo>
                    <a:pt x="1664" y="469"/>
                    <a:pt x="1625" y="470"/>
                    <a:pt x="1583" y="491"/>
                  </a:cubicBezTo>
                  <a:cubicBezTo>
                    <a:pt x="1532" y="516"/>
                    <a:pt x="1484" y="522"/>
                    <a:pt x="1445" y="507"/>
                  </a:cubicBezTo>
                  <a:cubicBezTo>
                    <a:pt x="1373" y="481"/>
                    <a:pt x="1344" y="400"/>
                    <a:pt x="1367" y="289"/>
                  </a:cubicBezTo>
                  <a:cubicBezTo>
                    <a:pt x="1385" y="197"/>
                    <a:pt x="1408" y="109"/>
                    <a:pt x="1422" y="60"/>
                  </a:cubicBezTo>
                  <a:cubicBezTo>
                    <a:pt x="1190" y="14"/>
                    <a:pt x="1190" y="14"/>
                    <a:pt x="1190" y="14"/>
                  </a:cubicBezTo>
                  <a:cubicBezTo>
                    <a:pt x="1120" y="0"/>
                    <a:pt x="1067" y="12"/>
                    <a:pt x="1055" y="44"/>
                  </a:cubicBezTo>
                  <a:cubicBezTo>
                    <a:pt x="1048" y="62"/>
                    <a:pt x="1053" y="90"/>
                    <a:pt x="1068" y="120"/>
                  </a:cubicBezTo>
                  <a:cubicBezTo>
                    <a:pt x="1101" y="185"/>
                    <a:pt x="1102" y="248"/>
                    <a:pt x="1070" y="299"/>
                  </a:cubicBezTo>
                  <a:cubicBezTo>
                    <a:pt x="1035" y="356"/>
                    <a:pt x="963" y="389"/>
                    <a:pt x="871" y="389"/>
                  </a:cubicBezTo>
                  <a:cubicBezTo>
                    <a:pt x="780" y="389"/>
                    <a:pt x="708" y="356"/>
                    <a:pt x="673" y="299"/>
                  </a:cubicBezTo>
                  <a:cubicBezTo>
                    <a:pt x="641" y="248"/>
                    <a:pt x="642" y="185"/>
                    <a:pt x="675" y="120"/>
                  </a:cubicBezTo>
                  <a:cubicBezTo>
                    <a:pt x="690" y="90"/>
                    <a:pt x="695" y="62"/>
                    <a:pt x="688" y="44"/>
                  </a:cubicBezTo>
                  <a:cubicBezTo>
                    <a:pt x="676" y="12"/>
                    <a:pt x="624" y="0"/>
                    <a:pt x="553" y="14"/>
                  </a:cubicBezTo>
                  <a:cubicBezTo>
                    <a:pt x="456" y="33"/>
                    <a:pt x="376" y="50"/>
                    <a:pt x="333" y="59"/>
                  </a:cubicBezTo>
                  <a:cubicBezTo>
                    <a:pt x="379" y="289"/>
                    <a:pt x="379" y="289"/>
                    <a:pt x="379" y="289"/>
                  </a:cubicBezTo>
                  <a:cubicBezTo>
                    <a:pt x="402" y="400"/>
                    <a:pt x="373" y="481"/>
                    <a:pt x="301" y="507"/>
                  </a:cubicBezTo>
                  <a:cubicBezTo>
                    <a:pt x="261" y="522"/>
                    <a:pt x="214" y="516"/>
                    <a:pt x="163" y="491"/>
                  </a:cubicBezTo>
                  <a:cubicBezTo>
                    <a:pt x="121" y="470"/>
                    <a:pt x="82" y="469"/>
                    <a:pt x="54" y="487"/>
                  </a:cubicBezTo>
                  <a:cubicBezTo>
                    <a:pt x="19" y="508"/>
                    <a:pt x="0" y="556"/>
                    <a:pt x="0" y="618"/>
                  </a:cubicBezTo>
                  <a:cubicBezTo>
                    <a:pt x="0" y="679"/>
                    <a:pt x="19" y="727"/>
                    <a:pt x="54" y="748"/>
                  </a:cubicBezTo>
                  <a:cubicBezTo>
                    <a:pt x="82" y="766"/>
                    <a:pt x="121" y="765"/>
                    <a:pt x="163" y="744"/>
                  </a:cubicBezTo>
                  <a:cubicBezTo>
                    <a:pt x="214" y="719"/>
                    <a:pt x="261" y="713"/>
                    <a:pt x="301" y="728"/>
                  </a:cubicBezTo>
                  <a:cubicBezTo>
                    <a:pt x="372" y="754"/>
                    <a:pt x="402" y="835"/>
                    <a:pt x="379" y="946"/>
                  </a:cubicBezTo>
                  <a:cubicBezTo>
                    <a:pt x="333" y="1175"/>
                    <a:pt x="333" y="1175"/>
                    <a:pt x="333" y="1175"/>
                  </a:cubicBezTo>
                  <a:cubicBezTo>
                    <a:pt x="553" y="1218"/>
                    <a:pt x="553" y="1218"/>
                    <a:pt x="553" y="1218"/>
                  </a:cubicBezTo>
                  <a:cubicBezTo>
                    <a:pt x="623" y="1232"/>
                    <a:pt x="676" y="1221"/>
                    <a:pt x="688" y="1189"/>
                  </a:cubicBezTo>
                  <a:cubicBezTo>
                    <a:pt x="695" y="1170"/>
                    <a:pt x="690" y="1143"/>
                    <a:pt x="675" y="1112"/>
                  </a:cubicBezTo>
                  <a:cubicBezTo>
                    <a:pt x="642" y="1048"/>
                    <a:pt x="641" y="985"/>
                    <a:pt x="673" y="934"/>
                  </a:cubicBezTo>
                  <a:cubicBezTo>
                    <a:pt x="708" y="876"/>
                    <a:pt x="780" y="843"/>
                    <a:pt x="871" y="843"/>
                  </a:cubicBezTo>
                  <a:cubicBezTo>
                    <a:pt x="963" y="843"/>
                    <a:pt x="1035" y="876"/>
                    <a:pt x="1070" y="934"/>
                  </a:cubicBezTo>
                  <a:cubicBezTo>
                    <a:pt x="1102" y="985"/>
                    <a:pt x="1101" y="1048"/>
                    <a:pt x="1068" y="1112"/>
                  </a:cubicBezTo>
                  <a:cubicBezTo>
                    <a:pt x="1053" y="1143"/>
                    <a:pt x="1048" y="1170"/>
                    <a:pt x="1055" y="1189"/>
                  </a:cubicBezTo>
                  <a:cubicBezTo>
                    <a:pt x="1067" y="1221"/>
                    <a:pt x="1120" y="1232"/>
                    <a:pt x="1190" y="1218"/>
                  </a:cubicBezTo>
                  <a:cubicBezTo>
                    <a:pt x="1413" y="1175"/>
                    <a:pt x="1413" y="1175"/>
                    <a:pt x="1413" y="1175"/>
                  </a:cubicBezTo>
                  <a:cubicBezTo>
                    <a:pt x="1411" y="1167"/>
                    <a:pt x="1410" y="1158"/>
                    <a:pt x="1408" y="1148"/>
                  </a:cubicBezTo>
                  <a:cubicBezTo>
                    <a:pt x="1367" y="946"/>
                    <a:pt x="1367" y="946"/>
                    <a:pt x="1367" y="946"/>
                  </a:cubicBezTo>
                  <a:cubicBezTo>
                    <a:pt x="1344" y="835"/>
                    <a:pt x="1374" y="754"/>
                    <a:pt x="1445" y="728"/>
                  </a:cubicBezTo>
                  <a:cubicBezTo>
                    <a:pt x="1484" y="713"/>
                    <a:pt x="1532" y="719"/>
                    <a:pt x="1583" y="744"/>
                  </a:cubicBezTo>
                  <a:cubicBezTo>
                    <a:pt x="1625" y="765"/>
                    <a:pt x="1664" y="766"/>
                    <a:pt x="1692" y="74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86" name="Freeform 6">
              <a:extLst>
                <a:ext uri="{FF2B5EF4-FFF2-40B4-BE49-F238E27FC236}">
                  <a16:creationId xmlns:a16="http://schemas.microsoft.com/office/drawing/2014/main" id="{668A20A8-74D1-468F-89D8-535B03E9A03E}"/>
                </a:ext>
              </a:extLst>
            </p:cNvPr>
            <p:cNvSpPr>
              <a:spLocks noChangeAspect="1"/>
            </p:cNvSpPr>
            <p:nvPr/>
          </p:nvSpPr>
          <p:spPr bwMode="gray">
            <a:xfrm>
              <a:off x="4131331" y="1721643"/>
              <a:ext cx="592137" cy="417512"/>
            </a:xfrm>
            <a:custGeom>
              <a:avLst/>
              <a:gdLst>
                <a:gd name="T0" fmla="*/ 1693 w 1747"/>
                <a:gd name="T1" fmla="*/ 749 h 1233"/>
                <a:gd name="T2" fmla="*/ 1747 w 1747"/>
                <a:gd name="T3" fmla="*/ 618 h 1233"/>
                <a:gd name="T4" fmla="*/ 1693 w 1747"/>
                <a:gd name="T5" fmla="*/ 487 h 1233"/>
                <a:gd name="T6" fmla="*/ 1584 w 1747"/>
                <a:gd name="T7" fmla="*/ 491 h 1233"/>
                <a:gd name="T8" fmla="*/ 1446 w 1747"/>
                <a:gd name="T9" fmla="*/ 508 h 1233"/>
                <a:gd name="T10" fmla="*/ 1367 w 1747"/>
                <a:gd name="T11" fmla="*/ 289 h 1233"/>
                <a:gd name="T12" fmla="*/ 1423 w 1747"/>
                <a:gd name="T13" fmla="*/ 60 h 1233"/>
                <a:gd name="T14" fmla="*/ 1191 w 1747"/>
                <a:gd name="T15" fmla="*/ 14 h 1233"/>
                <a:gd name="T16" fmla="*/ 1055 w 1747"/>
                <a:gd name="T17" fmla="*/ 44 h 1233"/>
                <a:gd name="T18" fmla="*/ 1069 w 1747"/>
                <a:gd name="T19" fmla="*/ 121 h 1233"/>
                <a:gd name="T20" fmla="*/ 1071 w 1747"/>
                <a:gd name="T21" fmla="*/ 299 h 1233"/>
                <a:gd name="T22" fmla="*/ 872 w 1747"/>
                <a:gd name="T23" fmla="*/ 390 h 1233"/>
                <a:gd name="T24" fmla="*/ 673 w 1747"/>
                <a:gd name="T25" fmla="*/ 299 h 1233"/>
                <a:gd name="T26" fmla="*/ 675 w 1747"/>
                <a:gd name="T27" fmla="*/ 121 h 1233"/>
                <a:gd name="T28" fmla="*/ 689 w 1747"/>
                <a:gd name="T29" fmla="*/ 44 h 1233"/>
                <a:gd name="T30" fmla="*/ 553 w 1747"/>
                <a:gd name="T31" fmla="*/ 14 h 1233"/>
                <a:gd name="T32" fmla="*/ 333 w 1747"/>
                <a:gd name="T33" fmla="*/ 60 h 1233"/>
                <a:gd name="T34" fmla="*/ 380 w 1747"/>
                <a:gd name="T35" fmla="*/ 289 h 1233"/>
                <a:gd name="T36" fmla="*/ 302 w 1747"/>
                <a:gd name="T37" fmla="*/ 508 h 1233"/>
                <a:gd name="T38" fmla="*/ 163 w 1747"/>
                <a:gd name="T39" fmla="*/ 491 h 1233"/>
                <a:gd name="T40" fmla="*/ 54 w 1747"/>
                <a:gd name="T41" fmla="*/ 487 h 1233"/>
                <a:gd name="T42" fmla="*/ 0 w 1747"/>
                <a:gd name="T43" fmla="*/ 618 h 1233"/>
                <a:gd name="T44" fmla="*/ 54 w 1747"/>
                <a:gd name="T45" fmla="*/ 749 h 1233"/>
                <a:gd name="T46" fmla="*/ 163 w 1747"/>
                <a:gd name="T47" fmla="*/ 744 h 1233"/>
                <a:gd name="T48" fmla="*/ 301 w 1747"/>
                <a:gd name="T49" fmla="*/ 728 h 1233"/>
                <a:gd name="T50" fmla="*/ 380 w 1747"/>
                <a:gd name="T51" fmla="*/ 946 h 1233"/>
                <a:gd name="T52" fmla="*/ 333 w 1747"/>
                <a:gd name="T53" fmla="*/ 1175 h 1233"/>
                <a:gd name="T54" fmla="*/ 553 w 1747"/>
                <a:gd name="T55" fmla="*/ 1219 h 1233"/>
                <a:gd name="T56" fmla="*/ 689 w 1747"/>
                <a:gd name="T57" fmla="*/ 1189 h 1233"/>
                <a:gd name="T58" fmla="*/ 675 w 1747"/>
                <a:gd name="T59" fmla="*/ 1112 h 1233"/>
                <a:gd name="T60" fmla="*/ 673 w 1747"/>
                <a:gd name="T61" fmla="*/ 934 h 1233"/>
                <a:gd name="T62" fmla="*/ 872 w 1747"/>
                <a:gd name="T63" fmla="*/ 844 h 1233"/>
                <a:gd name="T64" fmla="*/ 1071 w 1747"/>
                <a:gd name="T65" fmla="*/ 934 h 1233"/>
                <a:gd name="T66" fmla="*/ 1069 w 1747"/>
                <a:gd name="T67" fmla="*/ 1112 h 1233"/>
                <a:gd name="T68" fmla="*/ 1055 w 1747"/>
                <a:gd name="T69" fmla="*/ 1189 h 1233"/>
                <a:gd name="T70" fmla="*/ 1191 w 1747"/>
                <a:gd name="T71" fmla="*/ 1219 h 1233"/>
                <a:gd name="T72" fmla="*/ 1414 w 1747"/>
                <a:gd name="T73" fmla="*/ 1175 h 1233"/>
                <a:gd name="T74" fmla="*/ 1408 w 1747"/>
                <a:gd name="T75" fmla="*/ 1148 h 1233"/>
                <a:gd name="T76" fmla="*/ 1367 w 1747"/>
                <a:gd name="T77" fmla="*/ 946 h 1233"/>
                <a:gd name="T78" fmla="*/ 1446 w 1747"/>
                <a:gd name="T79" fmla="*/ 728 h 1233"/>
                <a:gd name="T80" fmla="*/ 1584 w 1747"/>
                <a:gd name="T81" fmla="*/ 745 h 1233"/>
                <a:gd name="T82" fmla="*/ 1693 w 1747"/>
                <a:gd name="T83" fmla="*/ 74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7" h="1233">
                  <a:moveTo>
                    <a:pt x="1693" y="749"/>
                  </a:moveTo>
                  <a:cubicBezTo>
                    <a:pt x="1727" y="727"/>
                    <a:pt x="1747" y="680"/>
                    <a:pt x="1747" y="618"/>
                  </a:cubicBezTo>
                  <a:cubicBezTo>
                    <a:pt x="1747" y="556"/>
                    <a:pt x="1727" y="508"/>
                    <a:pt x="1693" y="487"/>
                  </a:cubicBezTo>
                  <a:cubicBezTo>
                    <a:pt x="1664" y="469"/>
                    <a:pt x="1625" y="471"/>
                    <a:pt x="1584" y="491"/>
                  </a:cubicBezTo>
                  <a:cubicBezTo>
                    <a:pt x="1533" y="516"/>
                    <a:pt x="1485" y="522"/>
                    <a:pt x="1446" y="508"/>
                  </a:cubicBezTo>
                  <a:cubicBezTo>
                    <a:pt x="1374" y="482"/>
                    <a:pt x="1345" y="400"/>
                    <a:pt x="1367" y="289"/>
                  </a:cubicBezTo>
                  <a:cubicBezTo>
                    <a:pt x="1386" y="198"/>
                    <a:pt x="1409" y="109"/>
                    <a:pt x="1423" y="60"/>
                  </a:cubicBezTo>
                  <a:cubicBezTo>
                    <a:pt x="1191" y="14"/>
                    <a:pt x="1191" y="14"/>
                    <a:pt x="1191" y="14"/>
                  </a:cubicBezTo>
                  <a:cubicBezTo>
                    <a:pt x="1120" y="0"/>
                    <a:pt x="1067" y="12"/>
                    <a:pt x="1055" y="44"/>
                  </a:cubicBezTo>
                  <a:cubicBezTo>
                    <a:pt x="1049" y="63"/>
                    <a:pt x="1053" y="90"/>
                    <a:pt x="1069" y="121"/>
                  </a:cubicBezTo>
                  <a:cubicBezTo>
                    <a:pt x="1101" y="185"/>
                    <a:pt x="1102" y="248"/>
                    <a:pt x="1071" y="299"/>
                  </a:cubicBezTo>
                  <a:cubicBezTo>
                    <a:pt x="1036" y="357"/>
                    <a:pt x="963" y="390"/>
                    <a:pt x="872" y="390"/>
                  </a:cubicBezTo>
                  <a:cubicBezTo>
                    <a:pt x="781" y="390"/>
                    <a:pt x="709" y="357"/>
                    <a:pt x="673" y="299"/>
                  </a:cubicBezTo>
                  <a:cubicBezTo>
                    <a:pt x="642" y="248"/>
                    <a:pt x="643" y="185"/>
                    <a:pt x="675" y="121"/>
                  </a:cubicBezTo>
                  <a:cubicBezTo>
                    <a:pt x="691" y="90"/>
                    <a:pt x="696" y="63"/>
                    <a:pt x="689" y="44"/>
                  </a:cubicBezTo>
                  <a:cubicBezTo>
                    <a:pt x="677" y="12"/>
                    <a:pt x="624" y="0"/>
                    <a:pt x="553" y="14"/>
                  </a:cubicBezTo>
                  <a:cubicBezTo>
                    <a:pt x="456" y="33"/>
                    <a:pt x="377" y="50"/>
                    <a:pt x="333" y="60"/>
                  </a:cubicBezTo>
                  <a:cubicBezTo>
                    <a:pt x="380" y="289"/>
                    <a:pt x="380" y="289"/>
                    <a:pt x="380" y="289"/>
                  </a:cubicBezTo>
                  <a:cubicBezTo>
                    <a:pt x="403" y="400"/>
                    <a:pt x="373" y="482"/>
                    <a:pt x="302" y="508"/>
                  </a:cubicBezTo>
                  <a:cubicBezTo>
                    <a:pt x="262" y="522"/>
                    <a:pt x="214" y="516"/>
                    <a:pt x="163" y="491"/>
                  </a:cubicBezTo>
                  <a:cubicBezTo>
                    <a:pt x="121" y="471"/>
                    <a:pt x="83" y="469"/>
                    <a:pt x="54" y="487"/>
                  </a:cubicBezTo>
                  <a:cubicBezTo>
                    <a:pt x="20" y="508"/>
                    <a:pt x="0" y="556"/>
                    <a:pt x="0" y="618"/>
                  </a:cubicBezTo>
                  <a:cubicBezTo>
                    <a:pt x="0" y="680"/>
                    <a:pt x="20" y="727"/>
                    <a:pt x="54" y="749"/>
                  </a:cubicBezTo>
                  <a:cubicBezTo>
                    <a:pt x="83" y="766"/>
                    <a:pt x="121" y="765"/>
                    <a:pt x="163" y="744"/>
                  </a:cubicBezTo>
                  <a:cubicBezTo>
                    <a:pt x="214" y="719"/>
                    <a:pt x="262" y="714"/>
                    <a:pt x="301" y="728"/>
                  </a:cubicBezTo>
                  <a:cubicBezTo>
                    <a:pt x="373" y="754"/>
                    <a:pt x="403" y="836"/>
                    <a:pt x="380" y="946"/>
                  </a:cubicBezTo>
                  <a:cubicBezTo>
                    <a:pt x="333" y="1175"/>
                    <a:pt x="333" y="1175"/>
                    <a:pt x="333" y="1175"/>
                  </a:cubicBezTo>
                  <a:cubicBezTo>
                    <a:pt x="553" y="1219"/>
                    <a:pt x="553" y="1219"/>
                    <a:pt x="553" y="1219"/>
                  </a:cubicBezTo>
                  <a:cubicBezTo>
                    <a:pt x="624" y="1233"/>
                    <a:pt x="677" y="1221"/>
                    <a:pt x="689" y="1189"/>
                  </a:cubicBezTo>
                  <a:cubicBezTo>
                    <a:pt x="696" y="1170"/>
                    <a:pt x="691" y="1143"/>
                    <a:pt x="675" y="1112"/>
                  </a:cubicBezTo>
                  <a:cubicBezTo>
                    <a:pt x="643" y="1048"/>
                    <a:pt x="642" y="985"/>
                    <a:pt x="673" y="934"/>
                  </a:cubicBezTo>
                  <a:cubicBezTo>
                    <a:pt x="709" y="877"/>
                    <a:pt x="781" y="844"/>
                    <a:pt x="872" y="844"/>
                  </a:cubicBezTo>
                  <a:cubicBezTo>
                    <a:pt x="963" y="844"/>
                    <a:pt x="1036" y="877"/>
                    <a:pt x="1071" y="934"/>
                  </a:cubicBezTo>
                  <a:cubicBezTo>
                    <a:pt x="1102" y="985"/>
                    <a:pt x="1101" y="1048"/>
                    <a:pt x="1069" y="1112"/>
                  </a:cubicBezTo>
                  <a:cubicBezTo>
                    <a:pt x="1053" y="1143"/>
                    <a:pt x="1049" y="1171"/>
                    <a:pt x="1055" y="1189"/>
                  </a:cubicBezTo>
                  <a:cubicBezTo>
                    <a:pt x="1067" y="1221"/>
                    <a:pt x="1120" y="1233"/>
                    <a:pt x="1191" y="1219"/>
                  </a:cubicBezTo>
                  <a:cubicBezTo>
                    <a:pt x="1414" y="1175"/>
                    <a:pt x="1414" y="1175"/>
                    <a:pt x="1414" y="1175"/>
                  </a:cubicBezTo>
                  <a:cubicBezTo>
                    <a:pt x="1412" y="1167"/>
                    <a:pt x="1410" y="1158"/>
                    <a:pt x="1408" y="1148"/>
                  </a:cubicBezTo>
                  <a:cubicBezTo>
                    <a:pt x="1367" y="946"/>
                    <a:pt x="1367" y="946"/>
                    <a:pt x="1367" y="946"/>
                  </a:cubicBezTo>
                  <a:cubicBezTo>
                    <a:pt x="1345" y="836"/>
                    <a:pt x="1374" y="754"/>
                    <a:pt x="1446" y="728"/>
                  </a:cubicBezTo>
                  <a:cubicBezTo>
                    <a:pt x="1485" y="714"/>
                    <a:pt x="1533" y="719"/>
                    <a:pt x="1584" y="745"/>
                  </a:cubicBezTo>
                  <a:cubicBezTo>
                    <a:pt x="1625" y="765"/>
                    <a:pt x="1664" y="766"/>
                    <a:pt x="1693" y="74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87" name="Freeform 8">
              <a:extLst>
                <a:ext uri="{FF2B5EF4-FFF2-40B4-BE49-F238E27FC236}">
                  <a16:creationId xmlns:a16="http://schemas.microsoft.com/office/drawing/2014/main" id="{12A1860F-4369-4857-91AA-0281A5B7C813}"/>
                </a:ext>
              </a:extLst>
            </p:cNvPr>
            <p:cNvSpPr>
              <a:spLocks noChangeAspect="1"/>
            </p:cNvSpPr>
            <p:nvPr/>
          </p:nvSpPr>
          <p:spPr bwMode="gray">
            <a:xfrm>
              <a:off x="4615518" y="1635918"/>
              <a:ext cx="423862" cy="590550"/>
            </a:xfrm>
            <a:custGeom>
              <a:avLst/>
              <a:gdLst>
                <a:gd name="T0" fmla="*/ 1209 w 1253"/>
                <a:gd name="T1" fmla="*/ 1058 h 1747"/>
                <a:gd name="T2" fmla="*/ 1130 w 1253"/>
                <a:gd name="T3" fmla="*/ 1072 h 1747"/>
                <a:gd name="T4" fmla="*/ 949 w 1253"/>
                <a:gd name="T5" fmla="*/ 1073 h 1747"/>
                <a:gd name="T6" fmla="*/ 858 w 1253"/>
                <a:gd name="T7" fmla="*/ 875 h 1747"/>
                <a:gd name="T8" fmla="*/ 949 w 1253"/>
                <a:gd name="T9" fmla="*/ 677 h 1747"/>
                <a:gd name="T10" fmla="*/ 1130 w 1253"/>
                <a:gd name="T11" fmla="*/ 678 h 1747"/>
                <a:gd name="T12" fmla="*/ 1209 w 1253"/>
                <a:gd name="T13" fmla="*/ 692 h 1747"/>
                <a:gd name="T14" fmla="*/ 1239 w 1253"/>
                <a:gd name="T15" fmla="*/ 556 h 1747"/>
                <a:gd name="T16" fmla="*/ 1195 w 1253"/>
                <a:gd name="T17" fmla="*/ 333 h 1747"/>
                <a:gd name="T18" fmla="*/ 962 w 1253"/>
                <a:gd name="T19" fmla="*/ 380 h 1747"/>
                <a:gd name="T20" fmla="*/ 741 w 1253"/>
                <a:gd name="T21" fmla="*/ 302 h 1747"/>
                <a:gd name="T22" fmla="*/ 757 w 1253"/>
                <a:gd name="T23" fmla="*/ 163 h 1747"/>
                <a:gd name="T24" fmla="*/ 762 w 1253"/>
                <a:gd name="T25" fmla="*/ 55 h 1747"/>
                <a:gd name="T26" fmla="*/ 628 w 1253"/>
                <a:gd name="T27" fmla="*/ 0 h 1747"/>
                <a:gd name="T28" fmla="*/ 494 w 1253"/>
                <a:gd name="T29" fmla="*/ 55 h 1747"/>
                <a:gd name="T30" fmla="*/ 499 w 1253"/>
                <a:gd name="T31" fmla="*/ 163 h 1747"/>
                <a:gd name="T32" fmla="*/ 516 w 1253"/>
                <a:gd name="T33" fmla="*/ 302 h 1747"/>
                <a:gd name="T34" fmla="*/ 295 w 1253"/>
                <a:gd name="T35" fmla="*/ 380 h 1747"/>
                <a:gd name="T36" fmla="*/ 61 w 1253"/>
                <a:gd name="T37" fmla="*/ 325 h 1747"/>
                <a:gd name="T38" fmla="*/ 15 w 1253"/>
                <a:gd name="T39" fmla="*/ 556 h 1747"/>
                <a:gd name="T40" fmla="*/ 45 w 1253"/>
                <a:gd name="T41" fmla="*/ 692 h 1747"/>
                <a:gd name="T42" fmla="*/ 124 w 1253"/>
                <a:gd name="T43" fmla="*/ 678 h 1747"/>
                <a:gd name="T44" fmla="*/ 305 w 1253"/>
                <a:gd name="T45" fmla="*/ 677 h 1747"/>
                <a:gd name="T46" fmla="*/ 396 w 1253"/>
                <a:gd name="T47" fmla="*/ 875 h 1747"/>
                <a:gd name="T48" fmla="*/ 305 w 1253"/>
                <a:gd name="T49" fmla="*/ 1073 h 1747"/>
                <a:gd name="T50" fmla="*/ 124 w 1253"/>
                <a:gd name="T51" fmla="*/ 1072 h 1747"/>
                <a:gd name="T52" fmla="*/ 45 w 1253"/>
                <a:gd name="T53" fmla="*/ 1058 h 1747"/>
                <a:gd name="T54" fmla="*/ 15 w 1253"/>
                <a:gd name="T55" fmla="*/ 1194 h 1747"/>
                <a:gd name="T56" fmla="*/ 61 w 1253"/>
                <a:gd name="T57" fmla="*/ 1414 h 1747"/>
                <a:gd name="T58" fmla="*/ 295 w 1253"/>
                <a:gd name="T59" fmla="*/ 1367 h 1747"/>
                <a:gd name="T60" fmla="*/ 364 w 1253"/>
                <a:gd name="T61" fmla="*/ 1360 h 1747"/>
                <a:gd name="T62" fmla="*/ 516 w 1253"/>
                <a:gd name="T63" fmla="*/ 1446 h 1747"/>
                <a:gd name="T64" fmla="*/ 499 w 1253"/>
                <a:gd name="T65" fmla="*/ 1584 h 1747"/>
                <a:gd name="T66" fmla="*/ 494 w 1253"/>
                <a:gd name="T67" fmla="*/ 1692 h 1747"/>
                <a:gd name="T68" fmla="*/ 628 w 1253"/>
                <a:gd name="T69" fmla="*/ 1747 h 1747"/>
                <a:gd name="T70" fmla="*/ 762 w 1253"/>
                <a:gd name="T71" fmla="*/ 1692 h 1747"/>
                <a:gd name="T72" fmla="*/ 757 w 1253"/>
                <a:gd name="T73" fmla="*/ 1584 h 1747"/>
                <a:gd name="T74" fmla="*/ 741 w 1253"/>
                <a:gd name="T75" fmla="*/ 1446 h 1747"/>
                <a:gd name="T76" fmla="*/ 962 w 1253"/>
                <a:gd name="T77" fmla="*/ 1367 h 1747"/>
                <a:gd name="T78" fmla="*/ 1195 w 1253"/>
                <a:gd name="T79" fmla="*/ 1414 h 1747"/>
                <a:gd name="T80" fmla="*/ 1239 w 1253"/>
                <a:gd name="T81" fmla="*/ 1194 h 1747"/>
                <a:gd name="T82" fmla="*/ 1209 w 1253"/>
                <a:gd name="T83" fmla="*/ 1058 h 1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3" h="1747">
                  <a:moveTo>
                    <a:pt x="1209" y="1058"/>
                  </a:moveTo>
                  <a:cubicBezTo>
                    <a:pt x="1189" y="1051"/>
                    <a:pt x="1162" y="1056"/>
                    <a:pt x="1130" y="1072"/>
                  </a:cubicBezTo>
                  <a:cubicBezTo>
                    <a:pt x="1064" y="1105"/>
                    <a:pt x="1000" y="1105"/>
                    <a:pt x="949" y="1073"/>
                  </a:cubicBezTo>
                  <a:cubicBezTo>
                    <a:pt x="891" y="1038"/>
                    <a:pt x="858" y="965"/>
                    <a:pt x="858" y="875"/>
                  </a:cubicBezTo>
                  <a:cubicBezTo>
                    <a:pt x="858" y="785"/>
                    <a:pt x="891" y="712"/>
                    <a:pt x="949" y="677"/>
                  </a:cubicBezTo>
                  <a:cubicBezTo>
                    <a:pt x="1000" y="645"/>
                    <a:pt x="1065" y="645"/>
                    <a:pt x="1130" y="678"/>
                  </a:cubicBezTo>
                  <a:cubicBezTo>
                    <a:pt x="1162" y="694"/>
                    <a:pt x="1190" y="699"/>
                    <a:pt x="1209" y="692"/>
                  </a:cubicBezTo>
                  <a:cubicBezTo>
                    <a:pt x="1241" y="680"/>
                    <a:pt x="1253" y="627"/>
                    <a:pt x="1239" y="556"/>
                  </a:cubicBezTo>
                  <a:cubicBezTo>
                    <a:pt x="1195" y="333"/>
                    <a:pt x="1195" y="333"/>
                    <a:pt x="1195" y="333"/>
                  </a:cubicBezTo>
                  <a:cubicBezTo>
                    <a:pt x="962" y="380"/>
                    <a:pt x="962" y="380"/>
                    <a:pt x="962" y="380"/>
                  </a:cubicBezTo>
                  <a:cubicBezTo>
                    <a:pt x="850" y="402"/>
                    <a:pt x="767" y="373"/>
                    <a:pt x="741" y="302"/>
                  </a:cubicBezTo>
                  <a:cubicBezTo>
                    <a:pt x="731" y="274"/>
                    <a:pt x="725" y="227"/>
                    <a:pt x="757" y="163"/>
                  </a:cubicBezTo>
                  <a:cubicBezTo>
                    <a:pt x="778" y="122"/>
                    <a:pt x="780" y="83"/>
                    <a:pt x="762" y="55"/>
                  </a:cubicBezTo>
                  <a:cubicBezTo>
                    <a:pt x="741" y="20"/>
                    <a:pt x="692" y="0"/>
                    <a:pt x="628" y="0"/>
                  </a:cubicBezTo>
                  <a:cubicBezTo>
                    <a:pt x="565" y="0"/>
                    <a:pt x="516" y="20"/>
                    <a:pt x="494" y="55"/>
                  </a:cubicBezTo>
                  <a:cubicBezTo>
                    <a:pt x="477" y="84"/>
                    <a:pt x="478" y="122"/>
                    <a:pt x="499" y="163"/>
                  </a:cubicBezTo>
                  <a:cubicBezTo>
                    <a:pt x="531" y="228"/>
                    <a:pt x="526" y="274"/>
                    <a:pt x="516" y="302"/>
                  </a:cubicBezTo>
                  <a:cubicBezTo>
                    <a:pt x="489" y="373"/>
                    <a:pt x="407" y="403"/>
                    <a:pt x="295" y="380"/>
                  </a:cubicBezTo>
                  <a:cubicBezTo>
                    <a:pt x="201" y="361"/>
                    <a:pt x="111" y="338"/>
                    <a:pt x="61" y="325"/>
                  </a:cubicBezTo>
                  <a:cubicBezTo>
                    <a:pt x="15" y="556"/>
                    <a:pt x="15" y="556"/>
                    <a:pt x="15" y="556"/>
                  </a:cubicBezTo>
                  <a:cubicBezTo>
                    <a:pt x="1" y="627"/>
                    <a:pt x="13" y="680"/>
                    <a:pt x="45" y="692"/>
                  </a:cubicBezTo>
                  <a:cubicBezTo>
                    <a:pt x="64" y="698"/>
                    <a:pt x="92" y="694"/>
                    <a:pt x="124" y="678"/>
                  </a:cubicBezTo>
                  <a:cubicBezTo>
                    <a:pt x="189" y="645"/>
                    <a:pt x="254" y="645"/>
                    <a:pt x="305" y="677"/>
                  </a:cubicBezTo>
                  <a:cubicBezTo>
                    <a:pt x="363" y="712"/>
                    <a:pt x="396" y="785"/>
                    <a:pt x="396" y="875"/>
                  </a:cubicBezTo>
                  <a:cubicBezTo>
                    <a:pt x="396" y="965"/>
                    <a:pt x="363" y="1038"/>
                    <a:pt x="305" y="1073"/>
                  </a:cubicBezTo>
                  <a:cubicBezTo>
                    <a:pt x="254" y="1105"/>
                    <a:pt x="189" y="1105"/>
                    <a:pt x="124" y="1072"/>
                  </a:cubicBezTo>
                  <a:cubicBezTo>
                    <a:pt x="92" y="1056"/>
                    <a:pt x="64" y="1052"/>
                    <a:pt x="45" y="1058"/>
                  </a:cubicBezTo>
                  <a:cubicBezTo>
                    <a:pt x="12" y="1071"/>
                    <a:pt x="0" y="1122"/>
                    <a:pt x="15" y="1194"/>
                  </a:cubicBezTo>
                  <a:cubicBezTo>
                    <a:pt x="34" y="1291"/>
                    <a:pt x="51" y="1370"/>
                    <a:pt x="61" y="1414"/>
                  </a:cubicBezTo>
                  <a:cubicBezTo>
                    <a:pt x="295" y="1367"/>
                    <a:pt x="295" y="1367"/>
                    <a:pt x="295" y="1367"/>
                  </a:cubicBezTo>
                  <a:cubicBezTo>
                    <a:pt x="320" y="1362"/>
                    <a:pt x="343" y="1360"/>
                    <a:pt x="364" y="1360"/>
                  </a:cubicBezTo>
                  <a:cubicBezTo>
                    <a:pt x="441" y="1360"/>
                    <a:pt x="495" y="1390"/>
                    <a:pt x="516" y="1446"/>
                  </a:cubicBezTo>
                  <a:cubicBezTo>
                    <a:pt x="530" y="1485"/>
                    <a:pt x="525" y="1533"/>
                    <a:pt x="499" y="1584"/>
                  </a:cubicBezTo>
                  <a:cubicBezTo>
                    <a:pt x="478" y="1625"/>
                    <a:pt x="477" y="1664"/>
                    <a:pt x="494" y="1692"/>
                  </a:cubicBezTo>
                  <a:cubicBezTo>
                    <a:pt x="516" y="1727"/>
                    <a:pt x="565" y="1747"/>
                    <a:pt x="628" y="1747"/>
                  </a:cubicBezTo>
                  <a:cubicBezTo>
                    <a:pt x="692" y="1747"/>
                    <a:pt x="741" y="1727"/>
                    <a:pt x="762" y="1692"/>
                  </a:cubicBezTo>
                  <a:cubicBezTo>
                    <a:pt x="780" y="1664"/>
                    <a:pt x="778" y="1625"/>
                    <a:pt x="757" y="1584"/>
                  </a:cubicBezTo>
                  <a:cubicBezTo>
                    <a:pt x="732" y="1533"/>
                    <a:pt x="726" y="1485"/>
                    <a:pt x="741" y="1446"/>
                  </a:cubicBezTo>
                  <a:cubicBezTo>
                    <a:pt x="767" y="1374"/>
                    <a:pt x="850" y="1345"/>
                    <a:pt x="962" y="1367"/>
                  </a:cubicBezTo>
                  <a:cubicBezTo>
                    <a:pt x="1195" y="1414"/>
                    <a:pt x="1195" y="1414"/>
                    <a:pt x="1195" y="1414"/>
                  </a:cubicBezTo>
                  <a:cubicBezTo>
                    <a:pt x="1239" y="1194"/>
                    <a:pt x="1239" y="1194"/>
                    <a:pt x="1239" y="1194"/>
                  </a:cubicBezTo>
                  <a:cubicBezTo>
                    <a:pt x="1253" y="1122"/>
                    <a:pt x="1242" y="1071"/>
                    <a:pt x="1209" y="105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88" name="正方形/長方形 25">
              <a:extLst>
                <a:ext uri="{FF2B5EF4-FFF2-40B4-BE49-F238E27FC236}">
                  <a16:creationId xmlns:a16="http://schemas.microsoft.com/office/drawing/2014/main" id="{1BA95CC4-1CF1-47A9-8B09-664BA98D15F9}"/>
                </a:ext>
              </a:extLst>
            </p:cNvPr>
            <p:cNvSpPr>
              <a:spLocks noChangeAspect="1"/>
            </p:cNvSpPr>
            <p:nvPr/>
          </p:nvSpPr>
          <p:spPr bwMode="gray">
            <a:xfrm>
              <a:off x="4031070" y="1141591"/>
              <a:ext cx="494577" cy="558550"/>
            </a:xfrm>
            <a:custGeom>
              <a:avLst/>
              <a:gdLst/>
              <a:ahLst/>
              <a:cxnLst/>
              <a:rect l="l" t="t" r="r" b="b"/>
              <a:pathLst>
                <a:path w="494577" h="558550">
                  <a:moveTo>
                    <a:pt x="332554" y="0"/>
                  </a:moveTo>
                  <a:cubicBezTo>
                    <a:pt x="340879" y="-28"/>
                    <a:pt x="350287" y="1932"/>
                    <a:pt x="360245" y="6037"/>
                  </a:cubicBezTo>
                  <a:cubicBezTo>
                    <a:pt x="380161" y="14248"/>
                    <a:pt x="392821" y="26867"/>
                    <a:pt x="395037" y="40573"/>
                  </a:cubicBezTo>
                  <a:cubicBezTo>
                    <a:pt x="396931" y="51931"/>
                    <a:pt x="391355" y="63628"/>
                    <a:pt x="379756" y="73756"/>
                  </a:cubicBezTo>
                  <a:cubicBezTo>
                    <a:pt x="361465" y="89924"/>
                    <a:pt x="357019" y="104883"/>
                    <a:pt x="356672" y="114839"/>
                  </a:cubicBezTo>
                  <a:cubicBezTo>
                    <a:pt x="355416" y="140637"/>
                    <a:pt x="377608" y="160496"/>
                    <a:pt x="415530" y="167952"/>
                  </a:cubicBezTo>
                  <a:lnTo>
                    <a:pt x="494577" y="183795"/>
                  </a:lnTo>
                  <a:cubicBezTo>
                    <a:pt x="494577" y="183795"/>
                    <a:pt x="494577" y="183795"/>
                    <a:pt x="479617" y="259302"/>
                  </a:cubicBezTo>
                  <a:cubicBezTo>
                    <a:pt x="474732" y="283546"/>
                    <a:pt x="464399" y="297943"/>
                    <a:pt x="452720" y="297490"/>
                  </a:cubicBezTo>
                  <a:cubicBezTo>
                    <a:pt x="445538" y="297447"/>
                    <a:pt x="437623" y="292038"/>
                    <a:pt x="429585" y="283228"/>
                  </a:cubicBezTo>
                  <a:cubicBezTo>
                    <a:pt x="413370" y="264602"/>
                    <a:pt x="393408" y="256057"/>
                    <a:pt x="372994" y="259190"/>
                  </a:cubicBezTo>
                  <a:cubicBezTo>
                    <a:pt x="350277" y="262980"/>
                    <a:pt x="330584" y="281390"/>
                    <a:pt x="319068" y="309616"/>
                  </a:cubicBezTo>
                  <a:cubicBezTo>
                    <a:pt x="307552" y="337842"/>
                    <a:pt x="308492" y="364706"/>
                    <a:pt x="321641" y="383409"/>
                  </a:cubicBezTo>
                  <a:cubicBezTo>
                    <a:pt x="333800" y="399856"/>
                    <a:pt x="354051" y="408021"/>
                    <a:pt x="378766" y="406349"/>
                  </a:cubicBezTo>
                  <a:cubicBezTo>
                    <a:pt x="390597" y="405415"/>
                    <a:pt x="400112" y="407531"/>
                    <a:pt x="405206" y="412301"/>
                  </a:cubicBezTo>
                  <a:cubicBezTo>
                    <a:pt x="413824" y="420348"/>
                    <a:pt x="410796" y="438188"/>
                    <a:pt x="397173" y="458502"/>
                  </a:cubicBezTo>
                  <a:cubicBezTo>
                    <a:pt x="397173" y="458502"/>
                    <a:pt x="397173" y="458502"/>
                    <a:pt x="354901" y="521685"/>
                  </a:cubicBezTo>
                  <a:cubicBezTo>
                    <a:pt x="354901" y="521685"/>
                    <a:pt x="354901" y="521685"/>
                    <a:pt x="287949" y="476854"/>
                  </a:cubicBezTo>
                  <a:cubicBezTo>
                    <a:pt x="261672" y="459605"/>
                    <a:pt x="237473" y="455055"/>
                    <a:pt x="219607" y="464332"/>
                  </a:cubicBezTo>
                  <a:cubicBezTo>
                    <a:pt x="215475" y="466605"/>
                    <a:pt x="211726" y="469168"/>
                    <a:pt x="208495" y="473027"/>
                  </a:cubicBezTo>
                  <a:cubicBezTo>
                    <a:pt x="201941" y="480073"/>
                    <a:pt x="194292" y="494103"/>
                    <a:pt x="195917" y="518482"/>
                  </a:cubicBezTo>
                  <a:cubicBezTo>
                    <a:pt x="197021" y="534048"/>
                    <a:pt x="192543" y="546278"/>
                    <a:pt x="183503" y="552639"/>
                  </a:cubicBezTo>
                  <a:cubicBezTo>
                    <a:pt x="172254" y="560328"/>
                    <a:pt x="154202" y="560746"/>
                    <a:pt x="134286" y="552536"/>
                  </a:cubicBezTo>
                  <a:cubicBezTo>
                    <a:pt x="114705" y="544279"/>
                    <a:pt x="101710" y="531706"/>
                    <a:pt x="99494" y="518000"/>
                  </a:cubicBezTo>
                  <a:cubicBezTo>
                    <a:pt x="97981" y="506931"/>
                    <a:pt x="103221" y="495281"/>
                    <a:pt x="115156" y="485107"/>
                  </a:cubicBezTo>
                  <a:cubicBezTo>
                    <a:pt x="133447" y="468938"/>
                    <a:pt x="137848" y="453644"/>
                    <a:pt x="138195" y="443688"/>
                  </a:cubicBezTo>
                  <a:cubicBezTo>
                    <a:pt x="139115" y="417936"/>
                    <a:pt x="117259" y="398031"/>
                    <a:pt x="79336" y="390575"/>
                  </a:cubicBezTo>
                  <a:cubicBezTo>
                    <a:pt x="79336" y="390575"/>
                    <a:pt x="79336" y="390575"/>
                    <a:pt x="0" y="375114"/>
                  </a:cubicBezTo>
                  <a:cubicBezTo>
                    <a:pt x="2769" y="360384"/>
                    <a:pt x="7577" y="333076"/>
                    <a:pt x="13999" y="300079"/>
                  </a:cubicBezTo>
                  <a:cubicBezTo>
                    <a:pt x="18931" y="276170"/>
                    <a:pt x="29217" y="261438"/>
                    <a:pt x="40897" y="261891"/>
                  </a:cubicBezTo>
                  <a:cubicBezTo>
                    <a:pt x="48078" y="261934"/>
                    <a:pt x="55993" y="267344"/>
                    <a:pt x="64032" y="276154"/>
                  </a:cubicBezTo>
                  <a:cubicBezTo>
                    <a:pt x="80246" y="294779"/>
                    <a:pt x="100208" y="303325"/>
                    <a:pt x="120623" y="300192"/>
                  </a:cubicBezTo>
                  <a:cubicBezTo>
                    <a:pt x="143340" y="296402"/>
                    <a:pt x="162697" y="278038"/>
                    <a:pt x="174548" y="249766"/>
                  </a:cubicBezTo>
                  <a:cubicBezTo>
                    <a:pt x="186065" y="221539"/>
                    <a:pt x="185125" y="194675"/>
                    <a:pt x="171639" y="176018"/>
                  </a:cubicBezTo>
                  <a:cubicBezTo>
                    <a:pt x="159817" y="159525"/>
                    <a:pt x="139566" y="151361"/>
                    <a:pt x="114851" y="153032"/>
                  </a:cubicBezTo>
                  <a:cubicBezTo>
                    <a:pt x="103019" y="153966"/>
                    <a:pt x="93504" y="151851"/>
                    <a:pt x="88410" y="147080"/>
                  </a:cubicBezTo>
                  <a:cubicBezTo>
                    <a:pt x="79792" y="139033"/>
                    <a:pt x="82820" y="121193"/>
                    <a:pt x="96443" y="100880"/>
                  </a:cubicBezTo>
                  <a:cubicBezTo>
                    <a:pt x="96443" y="100880"/>
                    <a:pt x="96443" y="100880"/>
                    <a:pt x="140986" y="34311"/>
                  </a:cubicBezTo>
                  <a:cubicBezTo>
                    <a:pt x="154758" y="45070"/>
                    <a:pt x="180213" y="63798"/>
                    <a:pt x="206917" y="81673"/>
                  </a:cubicBezTo>
                  <a:cubicBezTo>
                    <a:pt x="238913" y="103266"/>
                    <a:pt x="268540" y="105023"/>
                    <a:pt x="286082" y="85882"/>
                  </a:cubicBezTo>
                  <a:cubicBezTo>
                    <a:pt x="295913" y="75312"/>
                    <a:pt x="300267" y="59682"/>
                    <a:pt x="298995" y="40381"/>
                  </a:cubicBezTo>
                  <a:cubicBezTo>
                    <a:pt x="297891" y="24814"/>
                    <a:pt x="302034" y="12630"/>
                    <a:pt x="311363" y="5888"/>
                  </a:cubicBezTo>
                  <a:cubicBezTo>
                    <a:pt x="316987" y="2043"/>
                    <a:pt x="324229" y="28"/>
                    <a:pt x="332554" y="0"/>
                  </a:cubicBezTo>
                  <a:close/>
                </a:path>
              </a:pathLst>
            </a:cu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grpSp>
      <p:grpSp>
        <p:nvGrpSpPr>
          <p:cNvPr id="89" name="グループ化 88">
            <a:extLst>
              <a:ext uri="{FF2B5EF4-FFF2-40B4-BE49-F238E27FC236}">
                <a16:creationId xmlns:a16="http://schemas.microsoft.com/office/drawing/2014/main" id="{E7A7BC3C-9536-4EC2-9DAD-80BA39863605}"/>
              </a:ext>
            </a:extLst>
          </p:cNvPr>
          <p:cNvGrpSpPr/>
          <p:nvPr/>
        </p:nvGrpSpPr>
        <p:grpSpPr>
          <a:xfrm>
            <a:off x="2534446" y="2621373"/>
            <a:ext cx="406154" cy="315535"/>
            <a:chOff x="1904180" y="2800870"/>
            <a:chExt cx="560922" cy="363069"/>
          </a:xfrm>
        </p:grpSpPr>
        <p:sp>
          <p:nvSpPr>
            <p:cNvPr id="90" name="円柱 89">
              <a:extLst>
                <a:ext uri="{FF2B5EF4-FFF2-40B4-BE49-F238E27FC236}">
                  <a16:creationId xmlns:a16="http://schemas.microsoft.com/office/drawing/2014/main" id="{9C6BB6E2-5BC4-4650-B83B-E96EA1188808}"/>
                </a:ext>
              </a:extLst>
            </p:cNvPr>
            <p:cNvSpPr/>
            <p:nvPr/>
          </p:nvSpPr>
          <p:spPr bwMode="auto">
            <a:xfrm>
              <a:off x="1904180" y="2800870"/>
              <a:ext cx="560922" cy="363069"/>
            </a:xfrm>
            <a:prstGeom prst="can">
              <a:avLst/>
            </a:pr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91" name="グループ化 90">
              <a:extLst>
                <a:ext uri="{FF2B5EF4-FFF2-40B4-BE49-F238E27FC236}">
                  <a16:creationId xmlns:a16="http://schemas.microsoft.com/office/drawing/2014/main" id="{5C0D9A23-A6BD-452A-B668-C62D3CA2FBA9}"/>
                </a:ext>
              </a:extLst>
            </p:cNvPr>
            <p:cNvGrpSpPr>
              <a:grpSpLocks noChangeAspect="1"/>
            </p:cNvGrpSpPr>
            <p:nvPr/>
          </p:nvGrpSpPr>
          <p:grpSpPr bwMode="gray">
            <a:xfrm>
              <a:off x="2007352" y="2902054"/>
              <a:ext cx="346651" cy="217238"/>
              <a:chOff x="7302962" y="3298277"/>
              <a:chExt cx="981075" cy="614821"/>
            </a:xfrm>
            <a:noFill/>
          </p:grpSpPr>
          <p:sp>
            <p:nvSpPr>
              <p:cNvPr id="92" name="Freeform 196">
                <a:extLst>
                  <a:ext uri="{FF2B5EF4-FFF2-40B4-BE49-F238E27FC236}">
                    <a16:creationId xmlns:a16="http://schemas.microsoft.com/office/drawing/2014/main" id="{2636DEA6-0F58-4B35-8E11-547FF087372F}"/>
                  </a:ext>
                </a:extLst>
              </p:cNvPr>
              <p:cNvSpPr>
                <a:spLocks noChangeAspect="1"/>
              </p:cNvSpPr>
              <p:nvPr/>
            </p:nvSpPr>
            <p:spPr bwMode="gray">
              <a:xfrm>
                <a:off x="7302962" y="3298277"/>
                <a:ext cx="981075" cy="614821"/>
              </a:xfrm>
              <a:custGeom>
                <a:avLst/>
                <a:gdLst/>
                <a:ahLst/>
                <a:cxnLst/>
                <a:rect l="l" t="t" r="r" b="b"/>
                <a:pathLst>
                  <a:path w="981075" h="614821">
                    <a:moveTo>
                      <a:pt x="490444" y="86936"/>
                    </a:moveTo>
                    <a:cubicBezTo>
                      <a:pt x="495424" y="86936"/>
                      <a:pt x="500311" y="87689"/>
                      <a:pt x="503694" y="89195"/>
                    </a:cubicBezTo>
                    <a:lnTo>
                      <a:pt x="981075" y="281975"/>
                    </a:lnTo>
                    <a:cubicBezTo>
                      <a:pt x="981075" y="281975"/>
                      <a:pt x="981075" y="281975"/>
                      <a:pt x="981075" y="594489"/>
                    </a:cubicBezTo>
                    <a:cubicBezTo>
                      <a:pt x="981075" y="605032"/>
                      <a:pt x="971302" y="614821"/>
                      <a:pt x="960025" y="614821"/>
                    </a:cubicBezTo>
                    <a:cubicBezTo>
                      <a:pt x="960025" y="614821"/>
                      <a:pt x="960025" y="614821"/>
                      <a:pt x="565340" y="614821"/>
                    </a:cubicBezTo>
                    <a:cubicBezTo>
                      <a:pt x="565340" y="614821"/>
                      <a:pt x="565340" y="614821"/>
                      <a:pt x="565340" y="507889"/>
                    </a:cubicBezTo>
                    <a:cubicBezTo>
                      <a:pt x="565340" y="496593"/>
                      <a:pt x="556318" y="486803"/>
                      <a:pt x="545042" y="486803"/>
                    </a:cubicBezTo>
                    <a:cubicBezTo>
                      <a:pt x="545042" y="486803"/>
                      <a:pt x="545042" y="486803"/>
                      <a:pt x="432275" y="486803"/>
                    </a:cubicBezTo>
                    <a:cubicBezTo>
                      <a:pt x="420998" y="486803"/>
                      <a:pt x="411976" y="496593"/>
                      <a:pt x="411976" y="507889"/>
                    </a:cubicBezTo>
                    <a:cubicBezTo>
                      <a:pt x="411976" y="507889"/>
                      <a:pt x="411976" y="507889"/>
                      <a:pt x="411976" y="614821"/>
                    </a:cubicBezTo>
                    <a:cubicBezTo>
                      <a:pt x="411976" y="614821"/>
                      <a:pt x="411976" y="614821"/>
                      <a:pt x="20298" y="614821"/>
                    </a:cubicBezTo>
                    <a:cubicBezTo>
                      <a:pt x="9021" y="614821"/>
                      <a:pt x="0" y="605032"/>
                      <a:pt x="0" y="594489"/>
                    </a:cubicBezTo>
                    <a:cubicBezTo>
                      <a:pt x="0" y="594489"/>
                      <a:pt x="0" y="594489"/>
                      <a:pt x="0" y="281975"/>
                    </a:cubicBezTo>
                    <a:cubicBezTo>
                      <a:pt x="0" y="281975"/>
                      <a:pt x="0" y="281975"/>
                      <a:pt x="476630" y="89195"/>
                    </a:cubicBezTo>
                    <a:cubicBezTo>
                      <a:pt x="480389" y="87689"/>
                      <a:pt x="485463" y="86936"/>
                      <a:pt x="490444" y="86936"/>
                    </a:cubicBezTo>
                    <a:close/>
                    <a:moveTo>
                      <a:pt x="490538" y="0"/>
                    </a:moveTo>
                    <a:cubicBezTo>
                      <a:pt x="497492" y="0"/>
                      <a:pt x="504446" y="1130"/>
                      <a:pt x="509708" y="3389"/>
                    </a:cubicBezTo>
                    <a:cubicBezTo>
                      <a:pt x="509708" y="3389"/>
                      <a:pt x="509708" y="3389"/>
                      <a:pt x="961529" y="178138"/>
                    </a:cubicBezTo>
                    <a:cubicBezTo>
                      <a:pt x="972054" y="182658"/>
                      <a:pt x="981075" y="194709"/>
                      <a:pt x="981075" y="206008"/>
                    </a:cubicBezTo>
                    <a:cubicBezTo>
                      <a:pt x="981075" y="206008"/>
                      <a:pt x="981075" y="206008"/>
                      <a:pt x="981075" y="249695"/>
                    </a:cubicBezTo>
                    <a:cubicBezTo>
                      <a:pt x="981075" y="249695"/>
                      <a:pt x="981075" y="249695"/>
                      <a:pt x="514970" y="61388"/>
                    </a:cubicBezTo>
                    <a:cubicBezTo>
                      <a:pt x="500687" y="55362"/>
                      <a:pt x="479637" y="55362"/>
                      <a:pt x="466105" y="61388"/>
                    </a:cubicBezTo>
                    <a:lnTo>
                      <a:pt x="0" y="249695"/>
                    </a:lnTo>
                    <a:cubicBezTo>
                      <a:pt x="0" y="249695"/>
                      <a:pt x="0" y="249695"/>
                      <a:pt x="0" y="206008"/>
                    </a:cubicBezTo>
                    <a:cubicBezTo>
                      <a:pt x="0" y="194709"/>
                      <a:pt x="8270" y="182658"/>
                      <a:pt x="18795" y="178138"/>
                    </a:cubicBezTo>
                    <a:cubicBezTo>
                      <a:pt x="18795" y="178138"/>
                      <a:pt x="18795" y="178138"/>
                      <a:pt x="471367" y="3389"/>
                    </a:cubicBezTo>
                    <a:cubicBezTo>
                      <a:pt x="476630" y="1130"/>
                      <a:pt x="483584" y="0"/>
                      <a:pt x="490538" y="0"/>
                    </a:cubicBezTo>
                    <a:close/>
                  </a:path>
                </a:pathLst>
              </a:custGeom>
              <a:grpFill/>
              <a:ln w="9525">
                <a:solidFill>
                  <a:srgbClr val="FFFFFF"/>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sp>
            <p:nvSpPr>
              <p:cNvPr id="93" name="Rectangle 198">
                <a:extLst>
                  <a:ext uri="{FF2B5EF4-FFF2-40B4-BE49-F238E27FC236}">
                    <a16:creationId xmlns:a16="http://schemas.microsoft.com/office/drawing/2014/main" id="{37018B82-340F-4B7F-9D31-715EEE38F123}"/>
                  </a:ext>
                </a:extLst>
              </p:cNvPr>
              <p:cNvSpPr>
                <a:spLocks noChangeAspect="1" noChangeArrowheads="1"/>
              </p:cNvSpPr>
              <p:nvPr/>
            </p:nvSpPr>
            <p:spPr bwMode="gray">
              <a:xfrm>
                <a:off x="7479175" y="3609885"/>
                <a:ext cx="623888" cy="73025"/>
              </a:xfrm>
              <a:custGeom>
                <a:avLst/>
                <a:gdLst/>
                <a:ahLst/>
                <a:cxnLst/>
                <a:rect l="l" t="t" r="r" b="b"/>
                <a:pathLst>
                  <a:path w="623888" h="73025">
                    <a:moveTo>
                      <a:pt x="552450" y="0"/>
                    </a:moveTo>
                    <a:lnTo>
                      <a:pt x="623888" y="0"/>
                    </a:lnTo>
                    <a:lnTo>
                      <a:pt x="623888" y="73025"/>
                    </a:lnTo>
                    <a:lnTo>
                      <a:pt x="552450" y="73025"/>
                    </a:lnTo>
                    <a:close/>
                    <a:moveTo>
                      <a:pt x="368300" y="0"/>
                    </a:moveTo>
                    <a:lnTo>
                      <a:pt x="439738" y="0"/>
                    </a:lnTo>
                    <a:lnTo>
                      <a:pt x="439738" y="73025"/>
                    </a:lnTo>
                    <a:lnTo>
                      <a:pt x="368300" y="73025"/>
                    </a:lnTo>
                    <a:close/>
                    <a:moveTo>
                      <a:pt x="184150" y="0"/>
                    </a:moveTo>
                    <a:lnTo>
                      <a:pt x="255588" y="0"/>
                    </a:lnTo>
                    <a:lnTo>
                      <a:pt x="255588" y="73025"/>
                    </a:lnTo>
                    <a:lnTo>
                      <a:pt x="184150" y="73025"/>
                    </a:lnTo>
                    <a:close/>
                    <a:moveTo>
                      <a:pt x="0" y="0"/>
                    </a:moveTo>
                    <a:lnTo>
                      <a:pt x="71438" y="0"/>
                    </a:lnTo>
                    <a:lnTo>
                      <a:pt x="71438" y="73025"/>
                    </a:lnTo>
                    <a:lnTo>
                      <a:pt x="0" y="73025"/>
                    </a:lnTo>
                    <a:close/>
                  </a:path>
                </a:pathLst>
              </a:custGeom>
              <a:grpFill/>
              <a:ln w="9525">
                <a:solidFill>
                  <a:srgbClr val="FF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grpSp>
      </p:grpSp>
      <p:grpSp>
        <p:nvGrpSpPr>
          <p:cNvPr id="94" name="グループ化 93">
            <a:extLst>
              <a:ext uri="{FF2B5EF4-FFF2-40B4-BE49-F238E27FC236}">
                <a16:creationId xmlns:a16="http://schemas.microsoft.com/office/drawing/2014/main" id="{669CE1FB-989E-4FFC-B10E-C4F3171A984C}"/>
              </a:ext>
            </a:extLst>
          </p:cNvPr>
          <p:cNvGrpSpPr/>
          <p:nvPr/>
        </p:nvGrpSpPr>
        <p:grpSpPr>
          <a:xfrm>
            <a:off x="6407847" y="2463137"/>
            <a:ext cx="400414" cy="495462"/>
            <a:chOff x="6669317" y="2920434"/>
            <a:chExt cx="400414" cy="495462"/>
          </a:xfrm>
        </p:grpSpPr>
        <p:grpSp>
          <p:nvGrpSpPr>
            <p:cNvPr id="95" name="グループ化 94">
              <a:extLst>
                <a:ext uri="{FF2B5EF4-FFF2-40B4-BE49-F238E27FC236}">
                  <a16:creationId xmlns:a16="http://schemas.microsoft.com/office/drawing/2014/main" id="{32D317A4-69B3-4C88-8EC5-4EAE16C34873}"/>
                </a:ext>
              </a:extLst>
            </p:cNvPr>
            <p:cNvGrpSpPr>
              <a:grpSpLocks noChangeAspect="1"/>
            </p:cNvGrpSpPr>
            <p:nvPr/>
          </p:nvGrpSpPr>
          <p:grpSpPr bwMode="gray">
            <a:xfrm>
              <a:off x="6669317" y="3111430"/>
              <a:ext cx="317626" cy="304466"/>
              <a:chOff x="4159408" y="3101315"/>
              <a:chExt cx="796925" cy="763905"/>
            </a:xfrm>
          </p:grpSpPr>
          <p:sp>
            <p:nvSpPr>
              <p:cNvPr id="99" name="Freeform 87">
                <a:extLst>
                  <a:ext uri="{FF2B5EF4-FFF2-40B4-BE49-F238E27FC236}">
                    <a16:creationId xmlns:a16="http://schemas.microsoft.com/office/drawing/2014/main" id="{513B32C3-C820-453C-A537-FDFFC450C5F2}"/>
                  </a:ext>
                </a:extLst>
              </p:cNvPr>
              <p:cNvSpPr>
                <a:spLocks noChangeAspect="1"/>
              </p:cNvSpPr>
              <p:nvPr/>
            </p:nvSpPr>
            <p:spPr bwMode="gray">
              <a:xfrm>
                <a:off x="4159408" y="3101315"/>
                <a:ext cx="796925" cy="763905"/>
              </a:xfrm>
              <a:custGeom>
                <a:avLst/>
                <a:gdLst>
                  <a:gd name="T0" fmla="*/ 1052 w 1063"/>
                  <a:gd name="T1" fmla="*/ 896 h 1019"/>
                  <a:gd name="T2" fmla="*/ 768 w 1063"/>
                  <a:gd name="T3" fmla="*/ 614 h 1019"/>
                  <a:gd name="T4" fmla="*/ 729 w 1063"/>
                  <a:gd name="T5" fmla="*/ 614 h 1019"/>
                  <a:gd name="T6" fmla="*/ 719 w 1063"/>
                  <a:gd name="T7" fmla="*/ 624 h 1019"/>
                  <a:gd name="T8" fmla="*/ 686 w 1063"/>
                  <a:gd name="T9" fmla="*/ 592 h 1019"/>
                  <a:gd name="T10" fmla="*/ 658 w 1063"/>
                  <a:gd name="T11" fmla="*/ 107 h 1019"/>
                  <a:gd name="T12" fmla="*/ 400 w 1063"/>
                  <a:gd name="T13" fmla="*/ 0 h 1019"/>
                  <a:gd name="T14" fmla="*/ 142 w 1063"/>
                  <a:gd name="T15" fmla="*/ 108 h 1019"/>
                  <a:gd name="T16" fmla="*/ 143 w 1063"/>
                  <a:gd name="T17" fmla="*/ 624 h 1019"/>
                  <a:gd name="T18" fmla="*/ 400 w 1063"/>
                  <a:gd name="T19" fmla="*/ 730 h 1019"/>
                  <a:gd name="T20" fmla="*/ 629 w 1063"/>
                  <a:gd name="T21" fmla="*/ 649 h 1019"/>
                  <a:gd name="T22" fmla="*/ 662 w 1063"/>
                  <a:gd name="T23" fmla="*/ 682 h 1019"/>
                  <a:gd name="T24" fmla="*/ 656 w 1063"/>
                  <a:gd name="T25" fmla="*/ 687 h 1019"/>
                  <a:gd name="T26" fmla="*/ 656 w 1063"/>
                  <a:gd name="T27" fmla="*/ 726 h 1019"/>
                  <a:gd name="T28" fmla="*/ 940 w 1063"/>
                  <a:gd name="T29" fmla="*/ 1008 h 1019"/>
                  <a:gd name="T30" fmla="*/ 978 w 1063"/>
                  <a:gd name="T31" fmla="*/ 1008 h 1019"/>
                  <a:gd name="T32" fmla="*/ 1052 w 1063"/>
                  <a:gd name="T33" fmla="*/ 934 h 1019"/>
                  <a:gd name="T34" fmla="*/ 1052 w 1063"/>
                  <a:gd name="T35" fmla="*/ 896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3" h="1019">
                    <a:moveTo>
                      <a:pt x="1052" y="896"/>
                    </a:moveTo>
                    <a:cubicBezTo>
                      <a:pt x="768" y="614"/>
                      <a:pt x="768" y="614"/>
                      <a:pt x="768" y="614"/>
                    </a:cubicBezTo>
                    <a:cubicBezTo>
                      <a:pt x="757" y="603"/>
                      <a:pt x="740" y="603"/>
                      <a:pt x="729" y="614"/>
                    </a:cubicBezTo>
                    <a:cubicBezTo>
                      <a:pt x="719" y="624"/>
                      <a:pt x="719" y="624"/>
                      <a:pt x="719" y="624"/>
                    </a:cubicBezTo>
                    <a:cubicBezTo>
                      <a:pt x="686" y="592"/>
                      <a:pt x="686" y="592"/>
                      <a:pt x="686" y="592"/>
                    </a:cubicBezTo>
                    <a:cubicBezTo>
                      <a:pt x="800" y="448"/>
                      <a:pt x="791" y="239"/>
                      <a:pt x="658" y="107"/>
                    </a:cubicBezTo>
                    <a:cubicBezTo>
                      <a:pt x="586" y="36"/>
                      <a:pt x="493" y="0"/>
                      <a:pt x="400" y="0"/>
                    </a:cubicBezTo>
                    <a:cubicBezTo>
                      <a:pt x="307" y="0"/>
                      <a:pt x="213" y="36"/>
                      <a:pt x="142" y="108"/>
                    </a:cubicBezTo>
                    <a:cubicBezTo>
                      <a:pt x="0" y="251"/>
                      <a:pt x="0" y="482"/>
                      <a:pt x="143" y="624"/>
                    </a:cubicBezTo>
                    <a:cubicBezTo>
                      <a:pt x="214" y="695"/>
                      <a:pt x="307" y="730"/>
                      <a:pt x="400" y="730"/>
                    </a:cubicBezTo>
                    <a:cubicBezTo>
                      <a:pt x="481" y="730"/>
                      <a:pt x="562" y="703"/>
                      <a:pt x="629" y="649"/>
                    </a:cubicBezTo>
                    <a:cubicBezTo>
                      <a:pt x="662" y="682"/>
                      <a:pt x="662" y="682"/>
                      <a:pt x="662" y="682"/>
                    </a:cubicBezTo>
                    <a:cubicBezTo>
                      <a:pt x="656" y="687"/>
                      <a:pt x="656" y="687"/>
                      <a:pt x="656" y="687"/>
                    </a:cubicBezTo>
                    <a:cubicBezTo>
                      <a:pt x="645" y="698"/>
                      <a:pt x="646" y="715"/>
                      <a:pt x="656" y="726"/>
                    </a:cubicBezTo>
                    <a:cubicBezTo>
                      <a:pt x="940" y="1008"/>
                      <a:pt x="940" y="1008"/>
                      <a:pt x="940" y="1008"/>
                    </a:cubicBezTo>
                    <a:cubicBezTo>
                      <a:pt x="951" y="1019"/>
                      <a:pt x="968" y="1019"/>
                      <a:pt x="978" y="1008"/>
                    </a:cubicBezTo>
                    <a:cubicBezTo>
                      <a:pt x="1052" y="934"/>
                      <a:pt x="1052" y="934"/>
                      <a:pt x="1052" y="934"/>
                    </a:cubicBezTo>
                    <a:cubicBezTo>
                      <a:pt x="1063" y="924"/>
                      <a:pt x="1062" y="906"/>
                      <a:pt x="1052" y="896"/>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00" name="Freeform 88">
                <a:extLst>
                  <a:ext uri="{FF2B5EF4-FFF2-40B4-BE49-F238E27FC236}">
                    <a16:creationId xmlns:a16="http://schemas.microsoft.com/office/drawing/2014/main" id="{18EDBE65-16EE-492D-BE3A-D21F9A791312}"/>
                  </a:ext>
                </a:extLst>
              </p:cNvPr>
              <p:cNvSpPr>
                <a:spLocks noChangeAspect="1"/>
              </p:cNvSpPr>
              <p:nvPr/>
            </p:nvSpPr>
            <p:spPr bwMode="gray">
              <a:xfrm>
                <a:off x="4254417" y="3172143"/>
                <a:ext cx="408572" cy="408950"/>
              </a:xfrm>
              <a:custGeom>
                <a:avLst/>
                <a:gdLst>
                  <a:gd name="connsiteX0" fmla="*/ 856018 w 1817737"/>
                  <a:gd name="connsiteY0" fmla="*/ 290892 h 1906235"/>
                  <a:gd name="connsiteX1" fmla="*/ 625968 w 1817737"/>
                  <a:gd name="connsiteY1" fmla="*/ 345743 h 1906235"/>
                  <a:gd name="connsiteX2" fmla="*/ 569744 w 1817737"/>
                  <a:gd name="connsiteY2" fmla="*/ 488260 h 1906235"/>
                  <a:gd name="connsiteX3" fmla="*/ 712178 w 1817737"/>
                  <a:gd name="connsiteY3" fmla="*/ 544517 h 1906235"/>
                  <a:gd name="connsiteX4" fmla="*/ 988631 w 1817737"/>
                  <a:gd name="connsiteY4" fmla="*/ 523168 h 1906235"/>
                  <a:gd name="connsiteX5" fmla="*/ 989515 w 1817737"/>
                  <a:gd name="connsiteY5" fmla="*/ 519004 h 1906235"/>
                  <a:gd name="connsiteX6" fmla="*/ 1274654 w 1817737"/>
                  <a:gd name="connsiteY6" fmla="*/ 672725 h 1906235"/>
                  <a:gd name="connsiteX7" fmla="*/ 1428478 w 1817737"/>
                  <a:gd name="connsiteY7" fmla="*/ 683972 h 1906235"/>
                  <a:gd name="connsiteX8" fmla="*/ 1439734 w 1817737"/>
                  <a:gd name="connsiteY8" fmla="*/ 530252 h 1906235"/>
                  <a:gd name="connsiteX9" fmla="*/ 1062980 w 1817737"/>
                  <a:gd name="connsiteY9" fmla="*/ 308457 h 1906235"/>
                  <a:gd name="connsiteX10" fmla="*/ 856018 w 1817737"/>
                  <a:gd name="connsiteY10" fmla="*/ 290892 h 1906235"/>
                  <a:gd name="connsiteX11" fmla="*/ 907088 w 1817737"/>
                  <a:gd name="connsiteY11" fmla="*/ 86960 h 1906235"/>
                  <a:gd name="connsiteX12" fmla="*/ 1054114 w 1817737"/>
                  <a:gd name="connsiteY12" fmla="*/ 1281 h 1906235"/>
                  <a:gd name="connsiteX13" fmla="*/ 1079559 w 1817737"/>
                  <a:gd name="connsiteY13" fmla="*/ 102835 h 1906235"/>
                  <a:gd name="connsiteX14" fmla="*/ 1548537 w 1817737"/>
                  <a:gd name="connsiteY14" fmla="*/ 350287 h 1906235"/>
                  <a:gd name="connsiteX15" fmla="*/ 1552289 w 1817737"/>
                  <a:gd name="connsiteY15" fmla="*/ 1636287 h 1906235"/>
                  <a:gd name="connsiteX16" fmla="*/ 906975 w 1817737"/>
                  <a:gd name="connsiteY16" fmla="*/ 1906235 h 1906235"/>
                  <a:gd name="connsiteX17" fmla="*/ 700624 w 1817737"/>
                  <a:gd name="connsiteY17" fmla="*/ 1879990 h 1906235"/>
                  <a:gd name="connsiteX18" fmla="*/ 701449 w 1817737"/>
                  <a:gd name="connsiteY18" fmla="*/ 1876102 h 1906235"/>
                  <a:gd name="connsiteX19" fmla="*/ 266134 w 1817737"/>
                  <a:gd name="connsiteY19" fmla="*/ 1639654 h 1906235"/>
                  <a:gd name="connsiteX20" fmla="*/ 262386 w 1817737"/>
                  <a:gd name="connsiteY20" fmla="*/ 353244 h 1906235"/>
                  <a:gd name="connsiteX21" fmla="*/ 907088 w 1817737"/>
                  <a:gd name="connsiteY21" fmla="*/ 86960 h 1906235"/>
                  <a:gd name="connsiteX0" fmla="*/ 856018 w 1817737"/>
                  <a:gd name="connsiteY0" fmla="*/ 203967 h 1819310"/>
                  <a:gd name="connsiteX1" fmla="*/ 625968 w 1817737"/>
                  <a:gd name="connsiteY1" fmla="*/ 258818 h 1819310"/>
                  <a:gd name="connsiteX2" fmla="*/ 569744 w 1817737"/>
                  <a:gd name="connsiteY2" fmla="*/ 401335 h 1819310"/>
                  <a:gd name="connsiteX3" fmla="*/ 712178 w 1817737"/>
                  <a:gd name="connsiteY3" fmla="*/ 457592 h 1819310"/>
                  <a:gd name="connsiteX4" fmla="*/ 988631 w 1817737"/>
                  <a:gd name="connsiteY4" fmla="*/ 436243 h 1819310"/>
                  <a:gd name="connsiteX5" fmla="*/ 989515 w 1817737"/>
                  <a:gd name="connsiteY5" fmla="*/ 432079 h 1819310"/>
                  <a:gd name="connsiteX6" fmla="*/ 1274654 w 1817737"/>
                  <a:gd name="connsiteY6" fmla="*/ 585800 h 1819310"/>
                  <a:gd name="connsiteX7" fmla="*/ 1428478 w 1817737"/>
                  <a:gd name="connsiteY7" fmla="*/ 597047 h 1819310"/>
                  <a:gd name="connsiteX8" fmla="*/ 1439734 w 1817737"/>
                  <a:gd name="connsiteY8" fmla="*/ 443327 h 1819310"/>
                  <a:gd name="connsiteX9" fmla="*/ 1062980 w 1817737"/>
                  <a:gd name="connsiteY9" fmla="*/ 221532 h 1819310"/>
                  <a:gd name="connsiteX10" fmla="*/ 856018 w 1817737"/>
                  <a:gd name="connsiteY10" fmla="*/ 203967 h 1819310"/>
                  <a:gd name="connsiteX11" fmla="*/ 907088 w 1817737"/>
                  <a:gd name="connsiteY11" fmla="*/ 35 h 1819310"/>
                  <a:gd name="connsiteX12" fmla="*/ 1065000 w 1817737"/>
                  <a:gd name="connsiteY12" fmla="*/ 12327 h 1819310"/>
                  <a:gd name="connsiteX13" fmla="*/ 1079559 w 1817737"/>
                  <a:gd name="connsiteY13" fmla="*/ 15910 h 1819310"/>
                  <a:gd name="connsiteX14" fmla="*/ 1548537 w 1817737"/>
                  <a:gd name="connsiteY14" fmla="*/ 263362 h 1819310"/>
                  <a:gd name="connsiteX15" fmla="*/ 1552289 w 1817737"/>
                  <a:gd name="connsiteY15" fmla="*/ 1549362 h 1819310"/>
                  <a:gd name="connsiteX16" fmla="*/ 906975 w 1817737"/>
                  <a:gd name="connsiteY16" fmla="*/ 1819310 h 1819310"/>
                  <a:gd name="connsiteX17" fmla="*/ 700624 w 1817737"/>
                  <a:gd name="connsiteY17" fmla="*/ 1793065 h 1819310"/>
                  <a:gd name="connsiteX18" fmla="*/ 701449 w 1817737"/>
                  <a:gd name="connsiteY18" fmla="*/ 1789177 h 1819310"/>
                  <a:gd name="connsiteX19" fmla="*/ 266134 w 1817737"/>
                  <a:gd name="connsiteY19" fmla="*/ 1552729 h 1819310"/>
                  <a:gd name="connsiteX20" fmla="*/ 262386 w 1817737"/>
                  <a:gd name="connsiteY20" fmla="*/ 266319 h 1819310"/>
                  <a:gd name="connsiteX21" fmla="*/ 907088 w 1817737"/>
                  <a:gd name="connsiteY21" fmla="*/ 35 h 1819310"/>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88631 w 1817737"/>
                  <a:gd name="connsiteY4" fmla="*/ 436208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72302 w 1817737"/>
                  <a:gd name="connsiteY4" fmla="*/ 422601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6956 w 1817737"/>
                  <a:gd name="connsiteY18" fmla="*/ 1783699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57816"/>
                  <a:gd name="connsiteX1" fmla="*/ 625968 w 1817737"/>
                  <a:gd name="connsiteY1" fmla="*/ 258783 h 1857816"/>
                  <a:gd name="connsiteX2" fmla="*/ 569744 w 1817737"/>
                  <a:gd name="connsiteY2" fmla="*/ 401300 h 1857816"/>
                  <a:gd name="connsiteX3" fmla="*/ 712178 w 1817737"/>
                  <a:gd name="connsiteY3" fmla="*/ 457557 h 1857816"/>
                  <a:gd name="connsiteX4" fmla="*/ 936923 w 1817737"/>
                  <a:gd name="connsiteY4" fmla="*/ 430765 h 1857816"/>
                  <a:gd name="connsiteX5" fmla="*/ 989515 w 1817737"/>
                  <a:gd name="connsiteY5" fmla="*/ 432044 h 1857816"/>
                  <a:gd name="connsiteX6" fmla="*/ 1274654 w 1817737"/>
                  <a:gd name="connsiteY6" fmla="*/ 585765 h 1857816"/>
                  <a:gd name="connsiteX7" fmla="*/ 1428478 w 1817737"/>
                  <a:gd name="connsiteY7" fmla="*/ 597012 h 1857816"/>
                  <a:gd name="connsiteX8" fmla="*/ 1439734 w 1817737"/>
                  <a:gd name="connsiteY8" fmla="*/ 443292 h 1857816"/>
                  <a:gd name="connsiteX9" fmla="*/ 1062980 w 1817737"/>
                  <a:gd name="connsiteY9" fmla="*/ 221497 h 1857816"/>
                  <a:gd name="connsiteX10" fmla="*/ 856018 w 1817737"/>
                  <a:gd name="connsiteY10" fmla="*/ 203932 h 1857816"/>
                  <a:gd name="connsiteX11" fmla="*/ 907088 w 1817737"/>
                  <a:gd name="connsiteY11" fmla="*/ 0 h 1857816"/>
                  <a:gd name="connsiteX12" fmla="*/ 1065000 w 1817737"/>
                  <a:gd name="connsiteY12" fmla="*/ 12292 h 1857816"/>
                  <a:gd name="connsiteX13" fmla="*/ 1079559 w 1817737"/>
                  <a:gd name="connsiteY13" fmla="*/ 15875 h 1857816"/>
                  <a:gd name="connsiteX14" fmla="*/ 1548537 w 1817737"/>
                  <a:gd name="connsiteY14" fmla="*/ 263327 h 1857816"/>
                  <a:gd name="connsiteX15" fmla="*/ 1552289 w 1817737"/>
                  <a:gd name="connsiteY15" fmla="*/ 1549327 h 1857816"/>
                  <a:gd name="connsiteX16" fmla="*/ 906975 w 1817737"/>
                  <a:gd name="connsiteY16" fmla="*/ 1819275 h 1857816"/>
                  <a:gd name="connsiteX17" fmla="*/ 776824 w 1817737"/>
                  <a:gd name="connsiteY17" fmla="*/ 1852901 h 1857816"/>
                  <a:gd name="connsiteX18" fmla="*/ 679677 w 1817737"/>
                  <a:gd name="connsiteY18" fmla="*/ 1789142 h 1857816"/>
                  <a:gd name="connsiteX19" fmla="*/ 266134 w 1817737"/>
                  <a:gd name="connsiteY19" fmla="*/ 1552694 h 1857816"/>
                  <a:gd name="connsiteX20" fmla="*/ 262386 w 1817737"/>
                  <a:gd name="connsiteY20" fmla="*/ 266284 h 1857816"/>
                  <a:gd name="connsiteX21" fmla="*/ 907088 w 1817737"/>
                  <a:gd name="connsiteY21" fmla="*/ 0 h 1857816"/>
                  <a:gd name="connsiteX0" fmla="*/ 856018 w 1817737"/>
                  <a:gd name="connsiteY0" fmla="*/ 203932 h 1839130"/>
                  <a:gd name="connsiteX1" fmla="*/ 625968 w 1817737"/>
                  <a:gd name="connsiteY1" fmla="*/ 258783 h 1839130"/>
                  <a:gd name="connsiteX2" fmla="*/ 569744 w 1817737"/>
                  <a:gd name="connsiteY2" fmla="*/ 401300 h 1839130"/>
                  <a:gd name="connsiteX3" fmla="*/ 712178 w 1817737"/>
                  <a:gd name="connsiteY3" fmla="*/ 457557 h 1839130"/>
                  <a:gd name="connsiteX4" fmla="*/ 936923 w 1817737"/>
                  <a:gd name="connsiteY4" fmla="*/ 430765 h 1839130"/>
                  <a:gd name="connsiteX5" fmla="*/ 989515 w 1817737"/>
                  <a:gd name="connsiteY5" fmla="*/ 432044 h 1839130"/>
                  <a:gd name="connsiteX6" fmla="*/ 1274654 w 1817737"/>
                  <a:gd name="connsiteY6" fmla="*/ 585765 h 1839130"/>
                  <a:gd name="connsiteX7" fmla="*/ 1428478 w 1817737"/>
                  <a:gd name="connsiteY7" fmla="*/ 597012 h 1839130"/>
                  <a:gd name="connsiteX8" fmla="*/ 1439734 w 1817737"/>
                  <a:gd name="connsiteY8" fmla="*/ 443292 h 1839130"/>
                  <a:gd name="connsiteX9" fmla="*/ 1062980 w 1817737"/>
                  <a:gd name="connsiteY9" fmla="*/ 221497 h 1839130"/>
                  <a:gd name="connsiteX10" fmla="*/ 856018 w 1817737"/>
                  <a:gd name="connsiteY10" fmla="*/ 203932 h 1839130"/>
                  <a:gd name="connsiteX11" fmla="*/ 907088 w 1817737"/>
                  <a:gd name="connsiteY11" fmla="*/ 0 h 1839130"/>
                  <a:gd name="connsiteX12" fmla="*/ 1065000 w 1817737"/>
                  <a:gd name="connsiteY12" fmla="*/ 12292 h 1839130"/>
                  <a:gd name="connsiteX13" fmla="*/ 1079559 w 1817737"/>
                  <a:gd name="connsiteY13" fmla="*/ 15875 h 1839130"/>
                  <a:gd name="connsiteX14" fmla="*/ 1548537 w 1817737"/>
                  <a:gd name="connsiteY14" fmla="*/ 263327 h 1839130"/>
                  <a:gd name="connsiteX15" fmla="*/ 1552289 w 1817737"/>
                  <a:gd name="connsiteY15" fmla="*/ 1549327 h 1839130"/>
                  <a:gd name="connsiteX16" fmla="*/ 906975 w 1817737"/>
                  <a:gd name="connsiteY16" fmla="*/ 1819275 h 1839130"/>
                  <a:gd name="connsiteX17" fmla="*/ 679677 w 1817737"/>
                  <a:gd name="connsiteY17" fmla="*/ 1789142 h 1839130"/>
                  <a:gd name="connsiteX18" fmla="*/ 266134 w 1817737"/>
                  <a:gd name="connsiteY18" fmla="*/ 1552694 h 1839130"/>
                  <a:gd name="connsiteX19" fmla="*/ 262386 w 1817737"/>
                  <a:gd name="connsiteY19" fmla="*/ 266284 h 1839130"/>
                  <a:gd name="connsiteX20" fmla="*/ 907088 w 1817737"/>
                  <a:gd name="connsiteY20" fmla="*/ 0 h 1839130"/>
                  <a:gd name="connsiteX0" fmla="*/ 856018 w 1817737"/>
                  <a:gd name="connsiteY0" fmla="*/ 203932 h 1833880"/>
                  <a:gd name="connsiteX1" fmla="*/ 625968 w 1817737"/>
                  <a:gd name="connsiteY1" fmla="*/ 258783 h 1833880"/>
                  <a:gd name="connsiteX2" fmla="*/ 569744 w 1817737"/>
                  <a:gd name="connsiteY2" fmla="*/ 401300 h 1833880"/>
                  <a:gd name="connsiteX3" fmla="*/ 712178 w 1817737"/>
                  <a:gd name="connsiteY3" fmla="*/ 457557 h 1833880"/>
                  <a:gd name="connsiteX4" fmla="*/ 936923 w 1817737"/>
                  <a:gd name="connsiteY4" fmla="*/ 430765 h 1833880"/>
                  <a:gd name="connsiteX5" fmla="*/ 989515 w 1817737"/>
                  <a:gd name="connsiteY5" fmla="*/ 432044 h 1833880"/>
                  <a:gd name="connsiteX6" fmla="*/ 1274654 w 1817737"/>
                  <a:gd name="connsiteY6" fmla="*/ 585765 h 1833880"/>
                  <a:gd name="connsiteX7" fmla="*/ 1428478 w 1817737"/>
                  <a:gd name="connsiteY7" fmla="*/ 597012 h 1833880"/>
                  <a:gd name="connsiteX8" fmla="*/ 1439734 w 1817737"/>
                  <a:gd name="connsiteY8" fmla="*/ 443292 h 1833880"/>
                  <a:gd name="connsiteX9" fmla="*/ 1062980 w 1817737"/>
                  <a:gd name="connsiteY9" fmla="*/ 221497 h 1833880"/>
                  <a:gd name="connsiteX10" fmla="*/ 856018 w 1817737"/>
                  <a:gd name="connsiteY10" fmla="*/ 203932 h 1833880"/>
                  <a:gd name="connsiteX11" fmla="*/ 907088 w 1817737"/>
                  <a:gd name="connsiteY11" fmla="*/ 0 h 1833880"/>
                  <a:gd name="connsiteX12" fmla="*/ 1065000 w 1817737"/>
                  <a:gd name="connsiteY12" fmla="*/ 12292 h 1833880"/>
                  <a:gd name="connsiteX13" fmla="*/ 1079559 w 1817737"/>
                  <a:gd name="connsiteY13" fmla="*/ 15875 h 1833880"/>
                  <a:gd name="connsiteX14" fmla="*/ 1548537 w 1817737"/>
                  <a:gd name="connsiteY14" fmla="*/ 263327 h 1833880"/>
                  <a:gd name="connsiteX15" fmla="*/ 1552289 w 1817737"/>
                  <a:gd name="connsiteY15" fmla="*/ 1549327 h 1833880"/>
                  <a:gd name="connsiteX16" fmla="*/ 906975 w 1817737"/>
                  <a:gd name="connsiteY16" fmla="*/ 1819275 h 1833880"/>
                  <a:gd name="connsiteX17" fmla="*/ 679677 w 1817737"/>
                  <a:gd name="connsiteY17" fmla="*/ 1789142 h 1833880"/>
                  <a:gd name="connsiteX18" fmla="*/ 266134 w 1817737"/>
                  <a:gd name="connsiteY18" fmla="*/ 1552694 h 1833880"/>
                  <a:gd name="connsiteX19" fmla="*/ 262386 w 1817737"/>
                  <a:gd name="connsiteY19" fmla="*/ 266284 h 1833880"/>
                  <a:gd name="connsiteX20" fmla="*/ 907088 w 1817737"/>
                  <a:gd name="connsiteY20" fmla="*/ 0 h 1833880"/>
                  <a:gd name="connsiteX0" fmla="*/ 856018 w 1817737"/>
                  <a:gd name="connsiteY0" fmla="*/ 203932 h 1820811"/>
                  <a:gd name="connsiteX1" fmla="*/ 625968 w 1817737"/>
                  <a:gd name="connsiteY1" fmla="*/ 258783 h 1820811"/>
                  <a:gd name="connsiteX2" fmla="*/ 569744 w 1817737"/>
                  <a:gd name="connsiteY2" fmla="*/ 401300 h 1820811"/>
                  <a:gd name="connsiteX3" fmla="*/ 712178 w 1817737"/>
                  <a:gd name="connsiteY3" fmla="*/ 457557 h 1820811"/>
                  <a:gd name="connsiteX4" fmla="*/ 936923 w 1817737"/>
                  <a:gd name="connsiteY4" fmla="*/ 430765 h 1820811"/>
                  <a:gd name="connsiteX5" fmla="*/ 989515 w 1817737"/>
                  <a:gd name="connsiteY5" fmla="*/ 432044 h 1820811"/>
                  <a:gd name="connsiteX6" fmla="*/ 1274654 w 1817737"/>
                  <a:gd name="connsiteY6" fmla="*/ 585765 h 1820811"/>
                  <a:gd name="connsiteX7" fmla="*/ 1428478 w 1817737"/>
                  <a:gd name="connsiteY7" fmla="*/ 597012 h 1820811"/>
                  <a:gd name="connsiteX8" fmla="*/ 1439734 w 1817737"/>
                  <a:gd name="connsiteY8" fmla="*/ 443292 h 1820811"/>
                  <a:gd name="connsiteX9" fmla="*/ 1062980 w 1817737"/>
                  <a:gd name="connsiteY9" fmla="*/ 221497 h 1820811"/>
                  <a:gd name="connsiteX10" fmla="*/ 856018 w 1817737"/>
                  <a:gd name="connsiteY10" fmla="*/ 203932 h 1820811"/>
                  <a:gd name="connsiteX11" fmla="*/ 907088 w 1817737"/>
                  <a:gd name="connsiteY11" fmla="*/ 0 h 1820811"/>
                  <a:gd name="connsiteX12" fmla="*/ 1065000 w 1817737"/>
                  <a:gd name="connsiteY12" fmla="*/ 12292 h 1820811"/>
                  <a:gd name="connsiteX13" fmla="*/ 1079559 w 1817737"/>
                  <a:gd name="connsiteY13" fmla="*/ 15875 h 1820811"/>
                  <a:gd name="connsiteX14" fmla="*/ 1548537 w 1817737"/>
                  <a:gd name="connsiteY14" fmla="*/ 263327 h 1820811"/>
                  <a:gd name="connsiteX15" fmla="*/ 1552289 w 1817737"/>
                  <a:gd name="connsiteY15" fmla="*/ 1549327 h 1820811"/>
                  <a:gd name="connsiteX16" fmla="*/ 906975 w 1817737"/>
                  <a:gd name="connsiteY16" fmla="*/ 1819275 h 1820811"/>
                  <a:gd name="connsiteX17" fmla="*/ 679677 w 1817737"/>
                  <a:gd name="connsiteY17" fmla="*/ 1789142 h 1820811"/>
                  <a:gd name="connsiteX18" fmla="*/ 266134 w 1817737"/>
                  <a:gd name="connsiteY18" fmla="*/ 1552694 h 1820811"/>
                  <a:gd name="connsiteX19" fmla="*/ 262386 w 1817737"/>
                  <a:gd name="connsiteY19" fmla="*/ 266284 h 1820811"/>
                  <a:gd name="connsiteX20" fmla="*/ 907088 w 1817737"/>
                  <a:gd name="connsiteY20" fmla="*/ 0 h 1820811"/>
                  <a:gd name="connsiteX0" fmla="*/ 856018 w 1817737"/>
                  <a:gd name="connsiteY0" fmla="*/ 203932 h 1819415"/>
                  <a:gd name="connsiteX1" fmla="*/ 625968 w 1817737"/>
                  <a:gd name="connsiteY1" fmla="*/ 258783 h 1819415"/>
                  <a:gd name="connsiteX2" fmla="*/ 569744 w 1817737"/>
                  <a:gd name="connsiteY2" fmla="*/ 401300 h 1819415"/>
                  <a:gd name="connsiteX3" fmla="*/ 712178 w 1817737"/>
                  <a:gd name="connsiteY3" fmla="*/ 457557 h 1819415"/>
                  <a:gd name="connsiteX4" fmla="*/ 936923 w 1817737"/>
                  <a:gd name="connsiteY4" fmla="*/ 430765 h 1819415"/>
                  <a:gd name="connsiteX5" fmla="*/ 989515 w 1817737"/>
                  <a:gd name="connsiteY5" fmla="*/ 432044 h 1819415"/>
                  <a:gd name="connsiteX6" fmla="*/ 1274654 w 1817737"/>
                  <a:gd name="connsiteY6" fmla="*/ 585765 h 1819415"/>
                  <a:gd name="connsiteX7" fmla="*/ 1428478 w 1817737"/>
                  <a:gd name="connsiteY7" fmla="*/ 597012 h 1819415"/>
                  <a:gd name="connsiteX8" fmla="*/ 1439734 w 1817737"/>
                  <a:gd name="connsiteY8" fmla="*/ 443292 h 1819415"/>
                  <a:gd name="connsiteX9" fmla="*/ 1062980 w 1817737"/>
                  <a:gd name="connsiteY9" fmla="*/ 221497 h 1819415"/>
                  <a:gd name="connsiteX10" fmla="*/ 856018 w 1817737"/>
                  <a:gd name="connsiteY10" fmla="*/ 203932 h 1819415"/>
                  <a:gd name="connsiteX11" fmla="*/ 907088 w 1817737"/>
                  <a:gd name="connsiteY11" fmla="*/ 0 h 1819415"/>
                  <a:gd name="connsiteX12" fmla="*/ 1065000 w 1817737"/>
                  <a:gd name="connsiteY12" fmla="*/ 12292 h 1819415"/>
                  <a:gd name="connsiteX13" fmla="*/ 1079559 w 1817737"/>
                  <a:gd name="connsiteY13" fmla="*/ 15875 h 1819415"/>
                  <a:gd name="connsiteX14" fmla="*/ 1548537 w 1817737"/>
                  <a:gd name="connsiteY14" fmla="*/ 263327 h 1819415"/>
                  <a:gd name="connsiteX15" fmla="*/ 1552289 w 1817737"/>
                  <a:gd name="connsiteY15" fmla="*/ 1549327 h 1819415"/>
                  <a:gd name="connsiteX16" fmla="*/ 906975 w 1817737"/>
                  <a:gd name="connsiteY16" fmla="*/ 1819275 h 1819415"/>
                  <a:gd name="connsiteX17" fmla="*/ 679677 w 1817737"/>
                  <a:gd name="connsiteY17" fmla="*/ 1789142 h 1819415"/>
                  <a:gd name="connsiteX18" fmla="*/ 266134 w 1817737"/>
                  <a:gd name="connsiteY18" fmla="*/ 1552694 h 1819415"/>
                  <a:gd name="connsiteX19" fmla="*/ 262386 w 1817737"/>
                  <a:gd name="connsiteY19" fmla="*/ 266284 h 1819415"/>
                  <a:gd name="connsiteX20" fmla="*/ 907088 w 1817737"/>
                  <a:gd name="connsiteY20" fmla="*/ 0 h 181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7737" h="1819415">
                    <a:moveTo>
                      <a:pt x="856018" y="203932"/>
                    </a:moveTo>
                    <a:cubicBezTo>
                      <a:pt x="778710" y="209089"/>
                      <a:pt x="700933" y="226904"/>
                      <a:pt x="625968" y="258783"/>
                    </a:cubicBezTo>
                    <a:cubicBezTo>
                      <a:pt x="573492" y="281285"/>
                      <a:pt x="547254" y="345043"/>
                      <a:pt x="569744" y="401300"/>
                    </a:cubicBezTo>
                    <a:cubicBezTo>
                      <a:pt x="595981" y="453807"/>
                      <a:pt x="650982" y="452646"/>
                      <a:pt x="712178" y="457557"/>
                    </a:cubicBezTo>
                    <a:cubicBezTo>
                      <a:pt x="773374" y="462468"/>
                      <a:pt x="850891" y="424457"/>
                      <a:pt x="936923" y="430765"/>
                    </a:cubicBezTo>
                    <a:cubicBezTo>
                      <a:pt x="959897" y="428469"/>
                      <a:pt x="971984" y="431618"/>
                      <a:pt x="989515" y="432044"/>
                    </a:cubicBezTo>
                    <a:cubicBezTo>
                      <a:pt x="1079559" y="450791"/>
                      <a:pt x="1169603" y="495782"/>
                      <a:pt x="1274654" y="585765"/>
                    </a:cubicBezTo>
                    <a:cubicBezTo>
                      <a:pt x="1312172" y="615759"/>
                      <a:pt x="1383457" y="634505"/>
                      <a:pt x="1428478" y="597012"/>
                    </a:cubicBezTo>
                    <a:cubicBezTo>
                      <a:pt x="1473500" y="559520"/>
                      <a:pt x="1477252" y="488284"/>
                      <a:pt x="1439734" y="443292"/>
                    </a:cubicBezTo>
                    <a:cubicBezTo>
                      <a:pt x="1337000" y="326467"/>
                      <a:pt x="1204161" y="253097"/>
                      <a:pt x="1062980" y="221497"/>
                    </a:cubicBezTo>
                    <a:cubicBezTo>
                      <a:pt x="996219" y="205019"/>
                      <a:pt x="926312" y="199243"/>
                      <a:pt x="856018" y="203932"/>
                    </a:cubicBezTo>
                    <a:close/>
                    <a:moveTo>
                      <a:pt x="907088" y="0"/>
                    </a:moveTo>
                    <a:cubicBezTo>
                      <a:pt x="965570" y="0"/>
                      <a:pt x="1026774" y="6846"/>
                      <a:pt x="1065000" y="12292"/>
                    </a:cubicBezTo>
                    <a:cubicBezTo>
                      <a:pt x="1065317" y="10765"/>
                      <a:pt x="1079242" y="17402"/>
                      <a:pt x="1079559" y="15875"/>
                    </a:cubicBezTo>
                    <a:cubicBezTo>
                      <a:pt x="1255894" y="49619"/>
                      <a:pt x="1420975" y="135852"/>
                      <a:pt x="1548537" y="263327"/>
                    </a:cubicBezTo>
                    <a:cubicBezTo>
                      <a:pt x="1904960" y="619508"/>
                      <a:pt x="1908712" y="1193147"/>
                      <a:pt x="1552289" y="1549327"/>
                    </a:cubicBezTo>
                    <a:cubicBezTo>
                      <a:pt x="1379705" y="1721794"/>
                      <a:pt x="1115699" y="1811277"/>
                      <a:pt x="906975" y="1819275"/>
                    </a:cubicBezTo>
                    <a:cubicBezTo>
                      <a:pt x="861673" y="1821011"/>
                      <a:pt x="742941" y="1806358"/>
                      <a:pt x="679677" y="1789142"/>
                    </a:cubicBezTo>
                    <a:cubicBezTo>
                      <a:pt x="535796" y="1755422"/>
                      <a:pt x="389744" y="1672942"/>
                      <a:pt x="266134" y="1552694"/>
                    </a:cubicBezTo>
                    <a:cubicBezTo>
                      <a:pt x="-86203" y="1200150"/>
                      <a:pt x="-89951" y="622578"/>
                      <a:pt x="262386" y="266284"/>
                    </a:cubicBezTo>
                    <a:cubicBezTo>
                      <a:pt x="434806" y="93762"/>
                      <a:pt x="663450" y="0"/>
                      <a:pt x="90708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96" name="グループ化 95">
              <a:extLst>
                <a:ext uri="{FF2B5EF4-FFF2-40B4-BE49-F238E27FC236}">
                  <a16:creationId xmlns:a16="http://schemas.microsoft.com/office/drawing/2014/main" id="{BE525DBF-E20F-4F7B-A5F2-4D4348A009D3}"/>
                </a:ext>
              </a:extLst>
            </p:cNvPr>
            <p:cNvGrpSpPr>
              <a:grpSpLocks noChangeAspect="1"/>
            </p:cNvGrpSpPr>
            <p:nvPr/>
          </p:nvGrpSpPr>
          <p:grpSpPr bwMode="gray">
            <a:xfrm>
              <a:off x="6866844" y="2920434"/>
              <a:ext cx="202887" cy="398616"/>
              <a:chOff x="5953101" y="2899093"/>
              <a:chExt cx="509041" cy="1000125"/>
            </a:xfrm>
          </p:grpSpPr>
          <p:sp>
            <p:nvSpPr>
              <p:cNvPr id="97" name="Freeform 130">
                <a:extLst>
                  <a:ext uri="{FF2B5EF4-FFF2-40B4-BE49-F238E27FC236}">
                    <a16:creationId xmlns:a16="http://schemas.microsoft.com/office/drawing/2014/main" id="{1DE30615-4580-4F7E-A674-1CBEC7FEC6B7}"/>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98" name="Freeform 138">
                <a:extLst>
                  <a:ext uri="{FF2B5EF4-FFF2-40B4-BE49-F238E27FC236}">
                    <a16:creationId xmlns:a16="http://schemas.microsoft.com/office/drawing/2014/main" id="{619E60CC-7D4A-4DA0-913C-50A32554EBAF}"/>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sp>
        <p:nvSpPr>
          <p:cNvPr id="101" name="正方形/長方形 100">
            <a:extLst>
              <a:ext uri="{FF2B5EF4-FFF2-40B4-BE49-F238E27FC236}">
                <a16:creationId xmlns:a16="http://schemas.microsoft.com/office/drawing/2014/main" id="{C72ABFB7-3797-459E-8901-7A43EB68ED4D}"/>
              </a:ext>
            </a:extLst>
          </p:cNvPr>
          <p:cNvSpPr/>
          <p:nvPr/>
        </p:nvSpPr>
        <p:spPr>
          <a:xfrm>
            <a:off x="3713488" y="1247466"/>
            <a:ext cx="1170513" cy="523220"/>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defRPr/>
            </a:pPr>
            <a:r>
              <a:rPr lang="en-US" altLang="ja-JP" sz="2800" dirty="0">
                <a:solidFill>
                  <a:srgbClr val="000000"/>
                </a:solidFill>
                <a:latin typeface="メイリオ"/>
              </a:rPr>
              <a:t>AI</a:t>
            </a:r>
            <a:r>
              <a:rPr lang="ja-JP" altLang="en-US" sz="2800" dirty="0">
                <a:solidFill>
                  <a:srgbClr val="000000"/>
                </a:solidFill>
                <a:latin typeface="メイリオ"/>
              </a:rPr>
              <a:t> </a:t>
            </a:r>
            <a:r>
              <a:rPr lang="en-US" altLang="ja-JP" sz="1600" dirty="0">
                <a:solidFill>
                  <a:srgbClr val="000000"/>
                </a:solidFill>
                <a:latin typeface="メイリオ"/>
              </a:rPr>
              <a:t>for</a:t>
            </a:r>
            <a:r>
              <a:rPr lang="ja-JP" altLang="en-US" sz="1600" dirty="0">
                <a:solidFill>
                  <a:srgbClr val="000000"/>
                </a:solidFill>
                <a:latin typeface="メイリオ"/>
              </a:rPr>
              <a:t> </a:t>
            </a:r>
            <a:r>
              <a:rPr lang="en-US" altLang="ja-JP" sz="1600" dirty="0">
                <a:solidFill>
                  <a:srgbClr val="000000"/>
                </a:solidFill>
                <a:latin typeface="メイリオ"/>
              </a:rPr>
              <a:t>Y</a:t>
            </a:r>
            <a:endParaRPr lang="en-US" altLang="ja-JP" sz="2800" dirty="0">
              <a:solidFill>
                <a:srgbClr val="000000"/>
              </a:solidFill>
              <a:latin typeface="メイリオ"/>
            </a:endParaRPr>
          </a:p>
        </p:txBody>
      </p:sp>
      <p:sp>
        <p:nvSpPr>
          <p:cNvPr id="102" name="正方形/長方形 101">
            <a:extLst>
              <a:ext uri="{FF2B5EF4-FFF2-40B4-BE49-F238E27FC236}">
                <a16:creationId xmlns:a16="http://schemas.microsoft.com/office/drawing/2014/main" id="{379F49FC-9D18-49A9-AC2A-98252248B5DE}"/>
              </a:ext>
            </a:extLst>
          </p:cNvPr>
          <p:cNvSpPr/>
          <p:nvPr/>
        </p:nvSpPr>
        <p:spPr>
          <a:xfrm>
            <a:off x="4659734" y="1082783"/>
            <a:ext cx="1173719" cy="523220"/>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defRPr/>
            </a:pPr>
            <a:r>
              <a:rPr lang="en-US" altLang="ja-JP" sz="2800" dirty="0">
                <a:solidFill>
                  <a:srgbClr val="000000"/>
                </a:solidFill>
                <a:latin typeface="メイリオ"/>
              </a:rPr>
              <a:t>AI</a:t>
            </a:r>
            <a:r>
              <a:rPr lang="ja-JP" altLang="en-US" sz="2800" dirty="0">
                <a:solidFill>
                  <a:srgbClr val="000000"/>
                </a:solidFill>
                <a:latin typeface="メイリオ"/>
              </a:rPr>
              <a:t> </a:t>
            </a:r>
            <a:r>
              <a:rPr lang="en-US" altLang="ja-JP" sz="1600" dirty="0">
                <a:solidFill>
                  <a:srgbClr val="000000"/>
                </a:solidFill>
                <a:latin typeface="メイリオ"/>
              </a:rPr>
              <a:t>for</a:t>
            </a:r>
            <a:r>
              <a:rPr lang="ja-JP" altLang="en-US" sz="1600" dirty="0">
                <a:solidFill>
                  <a:srgbClr val="000000"/>
                </a:solidFill>
                <a:latin typeface="メイリオ"/>
              </a:rPr>
              <a:t> </a:t>
            </a:r>
            <a:r>
              <a:rPr lang="en-US" altLang="ja-JP" sz="1600" dirty="0">
                <a:solidFill>
                  <a:srgbClr val="000000"/>
                </a:solidFill>
                <a:latin typeface="メイリオ"/>
              </a:rPr>
              <a:t>Z</a:t>
            </a:r>
            <a:endParaRPr lang="en-US" altLang="ja-JP" sz="2800" dirty="0">
              <a:solidFill>
                <a:srgbClr val="000000"/>
              </a:solidFill>
              <a:latin typeface="メイリオ"/>
            </a:endParaRPr>
          </a:p>
        </p:txBody>
      </p:sp>
      <p:sp>
        <p:nvSpPr>
          <p:cNvPr id="103" name="正方形/長方形 102">
            <a:extLst>
              <a:ext uri="{FF2B5EF4-FFF2-40B4-BE49-F238E27FC236}">
                <a16:creationId xmlns:a16="http://schemas.microsoft.com/office/drawing/2014/main" id="{7643C200-7C5C-43FF-A9B2-C5AAC69340EE}"/>
              </a:ext>
            </a:extLst>
          </p:cNvPr>
          <p:cNvSpPr/>
          <p:nvPr/>
        </p:nvSpPr>
        <p:spPr>
          <a:xfrm>
            <a:off x="2407625" y="2303512"/>
            <a:ext cx="506485" cy="307777"/>
          </a:xfrm>
          <a:prstGeom prst="rect">
            <a:avLst/>
          </a:prstGeom>
        </p:spPr>
        <p:txBody>
          <a:bodyPr wrap="none">
            <a:spAutoFit/>
          </a:bodyPr>
          <a:lstStyle/>
          <a:p>
            <a:pPr algn="ctr">
              <a:defRPr/>
            </a:pPr>
            <a:r>
              <a:rPr lang="en-US" altLang="ja-JP" sz="1400" dirty="0">
                <a:solidFill>
                  <a:srgbClr val="000000"/>
                </a:solidFill>
                <a:latin typeface="メイリオ"/>
              </a:rPr>
              <a:t>ETL</a:t>
            </a:r>
          </a:p>
        </p:txBody>
      </p:sp>
      <p:sp>
        <p:nvSpPr>
          <p:cNvPr id="104" name="正方形/長方形 103">
            <a:extLst>
              <a:ext uri="{FF2B5EF4-FFF2-40B4-BE49-F238E27FC236}">
                <a16:creationId xmlns:a16="http://schemas.microsoft.com/office/drawing/2014/main" id="{68F3509A-9C38-4927-940E-83B91BB37D57}"/>
              </a:ext>
            </a:extLst>
          </p:cNvPr>
          <p:cNvSpPr/>
          <p:nvPr/>
        </p:nvSpPr>
        <p:spPr>
          <a:xfrm>
            <a:off x="2189392" y="2895679"/>
            <a:ext cx="1093569" cy="307777"/>
          </a:xfrm>
          <a:prstGeom prst="rect">
            <a:avLst/>
          </a:prstGeom>
        </p:spPr>
        <p:txBody>
          <a:bodyPr wrap="none">
            <a:spAutoFit/>
          </a:bodyPr>
          <a:lstStyle/>
          <a:p>
            <a:pPr algn="ctr">
              <a:defRPr/>
            </a:pPr>
            <a:r>
              <a:rPr lang="en-US" altLang="ja-JP" sz="1400" dirty="0">
                <a:solidFill>
                  <a:srgbClr val="000000"/>
                </a:solidFill>
                <a:latin typeface="メイリオ"/>
              </a:rPr>
              <a:t>DWH</a:t>
            </a:r>
            <a:r>
              <a:rPr lang="ja-JP" altLang="en-US" sz="1400" dirty="0">
                <a:solidFill>
                  <a:srgbClr val="000000"/>
                </a:solidFill>
                <a:latin typeface="メイリオ"/>
              </a:rPr>
              <a:t>／</a:t>
            </a:r>
            <a:r>
              <a:rPr lang="en-US" altLang="ja-JP" sz="1400" dirty="0">
                <a:solidFill>
                  <a:srgbClr val="000000"/>
                </a:solidFill>
                <a:latin typeface="メイリオ"/>
              </a:rPr>
              <a:t>DM</a:t>
            </a:r>
          </a:p>
        </p:txBody>
      </p:sp>
      <p:sp>
        <p:nvSpPr>
          <p:cNvPr id="105" name="正方形/長方形 104">
            <a:extLst>
              <a:ext uri="{FF2B5EF4-FFF2-40B4-BE49-F238E27FC236}">
                <a16:creationId xmlns:a16="http://schemas.microsoft.com/office/drawing/2014/main" id="{5B67A647-AA24-4230-863B-B26700F0BEFA}"/>
              </a:ext>
            </a:extLst>
          </p:cNvPr>
          <p:cNvSpPr/>
          <p:nvPr/>
        </p:nvSpPr>
        <p:spPr>
          <a:xfrm>
            <a:off x="6568471" y="2293418"/>
            <a:ext cx="767326" cy="307777"/>
          </a:xfrm>
          <a:prstGeom prst="rect">
            <a:avLst/>
          </a:prstGeom>
        </p:spPr>
        <p:txBody>
          <a:bodyPr wrap="none">
            <a:spAutoFit/>
          </a:bodyPr>
          <a:lstStyle/>
          <a:p>
            <a:pPr algn="ctr">
              <a:defRPr/>
            </a:pPr>
            <a:r>
              <a:rPr lang="en-US" altLang="ja-JP" sz="1400" dirty="0">
                <a:solidFill>
                  <a:srgbClr val="000000"/>
                </a:solidFill>
                <a:latin typeface="メイリオ"/>
              </a:rPr>
              <a:t>Report</a:t>
            </a:r>
          </a:p>
        </p:txBody>
      </p:sp>
      <p:sp>
        <p:nvSpPr>
          <p:cNvPr id="106" name="正方形/長方形 105">
            <a:extLst>
              <a:ext uri="{FF2B5EF4-FFF2-40B4-BE49-F238E27FC236}">
                <a16:creationId xmlns:a16="http://schemas.microsoft.com/office/drawing/2014/main" id="{2FA3F7C1-72B8-4F07-8998-E52CD4351510}"/>
              </a:ext>
            </a:extLst>
          </p:cNvPr>
          <p:cNvSpPr/>
          <p:nvPr/>
        </p:nvSpPr>
        <p:spPr>
          <a:xfrm>
            <a:off x="6109978" y="2083483"/>
            <a:ext cx="486031" cy="307777"/>
          </a:xfrm>
          <a:prstGeom prst="rect">
            <a:avLst/>
          </a:prstGeom>
        </p:spPr>
        <p:txBody>
          <a:bodyPr wrap="none">
            <a:spAutoFit/>
          </a:bodyPr>
          <a:lstStyle/>
          <a:p>
            <a:pPr algn="ctr">
              <a:defRPr/>
            </a:pPr>
            <a:r>
              <a:rPr lang="en-US" altLang="ja-JP" sz="1400" dirty="0">
                <a:solidFill>
                  <a:srgbClr val="000000"/>
                </a:solidFill>
                <a:latin typeface="メイリオ"/>
              </a:rPr>
              <a:t>API</a:t>
            </a:r>
          </a:p>
        </p:txBody>
      </p:sp>
      <p:sp>
        <p:nvSpPr>
          <p:cNvPr id="107" name="正方形/長方形 106">
            <a:extLst>
              <a:ext uri="{FF2B5EF4-FFF2-40B4-BE49-F238E27FC236}">
                <a16:creationId xmlns:a16="http://schemas.microsoft.com/office/drawing/2014/main" id="{67A1C3C6-046A-47D9-A524-971126F334D9}"/>
              </a:ext>
            </a:extLst>
          </p:cNvPr>
          <p:cNvSpPr/>
          <p:nvPr/>
        </p:nvSpPr>
        <p:spPr>
          <a:xfrm>
            <a:off x="6326637" y="2834669"/>
            <a:ext cx="377026" cy="307777"/>
          </a:xfrm>
          <a:prstGeom prst="rect">
            <a:avLst/>
          </a:prstGeom>
        </p:spPr>
        <p:txBody>
          <a:bodyPr wrap="none">
            <a:spAutoFit/>
          </a:bodyPr>
          <a:lstStyle/>
          <a:p>
            <a:pPr algn="ctr">
              <a:defRPr/>
            </a:pPr>
            <a:r>
              <a:rPr lang="en-US" altLang="ja-JP" sz="1400" dirty="0">
                <a:solidFill>
                  <a:srgbClr val="000000"/>
                </a:solidFill>
                <a:latin typeface="メイリオ"/>
              </a:rPr>
              <a:t>BI</a:t>
            </a:r>
          </a:p>
        </p:txBody>
      </p:sp>
      <p:sp>
        <p:nvSpPr>
          <p:cNvPr id="108" name="Freeform 5">
            <a:extLst>
              <a:ext uri="{FF2B5EF4-FFF2-40B4-BE49-F238E27FC236}">
                <a16:creationId xmlns:a16="http://schemas.microsoft.com/office/drawing/2014/main" id="{F90B9CBA-9FC2-4C63-903A-D07F2792A720}"/>
              </a:ext>
            </a:extLst>
          </p:cNvPr>
          <p:cNvSpPr>
            <a:spLocks noChangeAspect="1"/>
          </p:cNvSpPr>
          <p:nvPr/>
        </p:nvSpPr>
        <p:spPr bwMode="auto">
          <a:xfrm rot="2641554">
            <a:off x="1777880" y="453368"/>
            <a:ext cx="314424" cy="362385"/>
          </a:xfrm>
          <a:custGeom>
            <a:avLst/>
            <a:gdLst/>
            <a:ahLst/>
            <a:cxnLst/>
            <a:rect l="l" t="t" r="r" b="b"/>
            <a:pathLst>
              <a:path w="2203015" h="2539052">
                <a:moveTo>
                  <a:pt x="994777" y="799152"/>
                </a:moveTo>
                <a:cubicBezTo>
                  <a:pt x="1149269" y="799152"/>
                  <a:pt x="1292456" y="859408"/>
                  <a:pt x="1401731" y="968623"/>
                </a:cubicBezTo>
                <a:cubicBezTo>
                  <a:pt x="1462020" y="1028879"/>
                  <a:pt x="1462020" y="1123030"/>
                  <a:pt x="1401731" y="1183286"/>
                </a:cubicBezTo>
                <a:cubicBezTo>
                  <a:pt x="1345209" y="1239776"/>
                  <a:pt x="1247239" y="1239776"/>
                  <a:pt x="1190718" y="1183286"/>
                </a:cubicBezTo>
                <a:cubicBezTo>
                  <a:pt x="1137964" y="1130562"/>
                  <a:pt x="1066371" y="1100433"/>
                  <a:pt x="994777" y="1100433"/>
                </a:cubicBezTo>
                <a:cubicBezTo>
                  <a:pt x="919415" y="1100433"/>
                  <a:pt x="851589" y="1130562"/>
                  <a:pt x="798836" y="1179520"/>
                </a:cubicBezTo>
                <a:lnTo>
                  <a:pt x="795068" y="1183286"/>
                </a:lnTo>
                <a:cubicBezTo>
                  <a:pt x="795068" y="1187052"/>
                  <a:pt x="791300" y="1187052"/>
                  <a:pt x="787532" y="1190818"/>
                </a:cubicBezTo>
                <a:cubicBezTo>
                  <a:pt x="787532" y="1190818"/>
                  <a:pt x="787532" y="1190818"/>
                  <a:pt x="214781" y="1763253"/>
                </a:cubicBezTo>
                <a:cubicBezTo>
                  <a:pt x="105507" y="1872467"/>
                  <a:pt x="105507" y="2049470"/>
                  <a:pt x="214781" y="2154918"/>
                </a:cubicBezTo>
                <a:cubicBezTo>
                  <a:pt x="324056" y="2264133"/>
                  <a:pt x="501156" y="2264133"/>
                  <a:pt x="606663" y="2154918"/>
                </a:cubicBezTo>
                <a:cubicBezTo>
                  <a:pt x="606663" y="2154918"/>
                  <a:pt x="606663" y="2154918"/>
                  <a:pt x="787532" y="1974150"/>
                </a:cubicBezTo>
                <a:cubicBezTo>
                  <a:pt x="847821" y="1917659"/>
                  <a:pt x="942024" y="1917659"/>
                  <a:pt x="1002313" y="1974150"/>
                </a:cubicBezTo>
                <a:cubicBezTo>
                  <a:pt x="1058834" y="2034406"/>
                  <a:pt x="1058834" y="2128556"/>
                  <a:pt x="1002313" y="2188813"/>
                </a:cubicBezTo>
                <a:cubicBezTo>
                  <a:pt x="1002313" y="2188813"/>
                  <a:pt x="1002313" y="2188813"/>
                  <a:pt x="821445" y="2369581"/>
                </a:cubicBezTo>
                <a:cubicBezTo>
                  <a:pt x="712170" y="2478796"/>
                  <a:pt x="565214" y="2539052"/>
                  <a:pt x="410722" y="2539052"/>
                </a:cubicBezTo>
                <a:cubicBezTo>
                  <a:pt x="256230" y="2539052"/>
                  <a:pt x="113043" y="2478796"/>
                  <a:pt x="0" y="2369581"/>
                </a:cubicBezTo>
                <a:cubicBezTo>
                  <a:pt x="-222317" y="2143620"/>
                  <a:pt x="-222317" y="1774551"/>
                  <a:pt x="0" y="1548590"/>
                </a:cubicBezTo>
                <a:cubicBezTo>
                  <a:pt x="0" y="1548590"/>
                  <a:pt x="0" y="1548590"/>
                  <a:pt x="580286" y="972389"/>
                </a:cubicBezTo>
                <a:lnTo>
                  <a:pt x="584054" y="968623"/>
                </a:lnTo>
                <a:cubicBezTo>
                  <a:pt x="693329" y="859408"/>
                  <a:pt x="840285" y="799152"/>
                  <a:pt x="994777" y="799152"/>
                </a:cubicBezTo>
                <a:close/>
                <a:moveTo>
                  <a:pt x="1792823" y="0"/>
                </a:moveTo>
                <a:cubicBezTo>
                  <a:pt x="1941471" y="0"/>
                  <a:pt x="2090118" y="56511"/>
                  <a:pt x="2203015" y="169533"/>
                </a:cubicBezTo>
                <a:cubicBezTo>
                  <a:pt x="2428808" y="395577"/>
                  <a:pt x="2428808" y="761015"/>
                  <a:pt x="2203015" y="987059"/>
                </a:cubicBezTo>
                <a:cubicBezTo>
                  <a:pt x="2203015" y="987059"/>
                  <a:pt x="2203015" y="987059"/>
                  <a:pt x="1623478" y="1567239"/>
                </a:cubicBezTo>
                <a:lnTo>
                  <a:pt x="1619715" y="1571006"/>
                </a:lnTo>
                <a:cubicBezTo>
                  <a:pt x="1510581" y="1680261"/>
                  <a:pt x="1367579" y="1740539"/>
                  <a:pt x="1209523" y="1740539"/>
                </a:cubicBezTo>
                <a:cubicBezTo>
                  <a:pt x="1055231" y="1740539"/>
                  <a:pt x="912228" y="1680261"/>
                  <a:pt x="803095" y="1571006"/>
                </a:cubicBezTo>
                <a:cubicBezTo>
                  <a:pt x="742883" y="1510728"/>
                  <a:pt x="742883" y="1416543"/>
                  <a:pt x="803095" y="1356264"/>
                </a:cubicBezTo>
                <a:cubicBezTo>
                  <a:pt x="859543" y="1295986"/>
                  <a:pt x="957387" y="1295986"/>
                  <a:pt x="1013835" y="1356264"/>
                </a:cubicBezTo>
                <a:cubicBezTo>
                  <a:pt x="1066521" y="1409008"/>
                  <a:pt x="1138022" y="1439147"/>
                  <a:pt x="1209523" y="1439147"/>
                </a:cubicBezTo>
                <a:cubicBezTo>
                  <a:pt x="1284788" y="1439147"/>
                  <a:pt x="1352526" y="1409008"/>
                  <a:pt x="1405211" y="1356264"/>
                </a:cubicBezTo>
                <a:lnTo>
                  <a:pt x="1408974" y="1352497"/>
                </a:lnTo>
                <a:cubicBezTo>
                  <a:pt x="1412737" y="1352497"/>
                  <a:pt x="1412737" y="1348729"/>
                  <a:pt x="1416501" y="1348729"/>
                </a:cubicBezTo>
                <a:cubicBezTo>
                  <a:pt x="1416501" y="1348729"/>
                  <a:pt x="1416501" y="1348729"/>
                  <a:pt x="1988511" y="776085"/>
                </a:cubicBezTo>
                <a:cubicBezTo>
                  <a:pt x="2097644" y="666830"/>
                  <a:pt x="2097644" y="489762"/>
                  <a:pt x="1988511" y="380508"/>
                </a:cubicBezTo>
                <a:cubicBezTo>
                  <a:pt x="1879377" y="271253"/>
                  <a:pt x="1706269" y="271253"/>
                  <a:pt x="1597135" y="380508"/>
                </a:cubicBezTo>
                <a:cubicBezTo>
                  <a:pt x="1597135" y="380508"/>
                  <a:pt x="1597135" y="380508"/>
                  <a:pt x="1416501" y="561343"/>
                </a:cubicBezTo>
                <a:cubicBezTo>
                  <a:pt x="1356289" y="621621"/>
                  <a:pt x="1262208" y="621621"/>
                  <a:pt x="1201997" y="561343"/>
                </a:cubicBezTo>
                <a:cubicBezTo>
                  <a:pt x="1145548" y="501064"/>
                  <a:pt x="1145548" y="406879"/>
                  <a:pt x="1201997" y="350368"/>
                </a:cubicBezTo>
                <a:cubicBezTo>
                  <a:pt x="1201997" y="350368"/>
                  <a:pt x="1201997" y="350368"/>
                  <a:pt x="1382632" y="169533"/>
                </a:cubicBezTo>
                <a:cubicBezTo>
                  <a:pt x="1495528" y="56511"/>
                  <a:pt x="1644176" y="0"/>
                  <a:pt x="1792823" y="0"/>
                </a:cubicBezTo>
                <a:close/>
              </a:path>
            </a:pathLst>
          </a:cu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nvGrpSpPr>
          <p:cNvPr id="110" name="グループ化 109">
            <a:extLst>
              <a:ext uri="{FF2B5EF4-FFF2-40B4-BE49-F238E27FC236}">
                <a16:creationId xmlns:a16="http://schemas.microsoft.com/office/drawing/2014/main" id="{1F5E720D-754F-4DE6-8658-C579A7F29A39}"/>
              </a:ext>
            </a:extLst>
          </p:cNvPr>
          <p:cNvGrpSpPr>
            <a:grpSpLocks noChangeAspect="1"/>
          </p:cNvGrpSpPr>
          <p:nvPr/>
        </p:nvGrpSpPr>
        <p:grpSpPr bwMode="gray">
          <a:xfrm>
            <a:off x="1914215" y="1768882"/>
            <a:ext cx="518535" cy="892553"/>
            <a:chOff x="5936838" y="1169393"/>
            <a:chExt cx="484187" cy="833438"/>
          </a:xfrm>
        </p:grpSpPr>
        <p:sp>
          <p:nvSpPr>
            <p:cNvPr id="111" name="Freeform 22">
              <a:extLst>
                <a:ext uri="{FF2B5EF4-FFF2-40B4-BE49-F238E27FC236}">
                  <a16:creationId xmlns:a16="http://schemas.microsoft.com/office/drawing/2014/main" id="{C93C1E2F-9702-4F3E-8E65-D73FF4F4C4C3}"/>
                </a:ext>
              </a:extLst>
            </p:cNvPr>
            <p:cNvSpPr>
              <a:spLocks noChangeAspect="1"/>
            </p:cNvSpPr>
            <p:nvPr/>
          </p:nvSpPr>
          <p:spPr bwMode="gray">
            <a:xfrm>
              <a:off x="5936838" y="1169393"/>
              <a:ext cx="484187" cy="833438"/>
            </a:xfrm>
            <a:custGeom>
              <a:avLst/>
              <a:gdLst>
                <a:gd name="T0" fmla="*/ 642 w 642"/>
                <a:gd name="T1" fmla="*/ 1081 h 1107"/>
                <a:gd name="T2" fmla="*/ 615 w 642"/>
                <a:gd name="T3" fmla="*/ 1107 h 1107"/>
                <a:gd name="T4" fmla="*/ 27 w 642"/>
                <a:gd name="T5" fmla="*/ 1107 h 1107"/>
                <a:gd name="T6" fmla="*/ 0 w 642"/>
                <a:gd name="T7" fmla="*/ 1081 h 1107"/>
                <a:gd name="T8" fmla="*/ 0 w 642"/>
                <a:gd name="T9" fmla="*/ 27 h 1107"/>
                <a:gd name="T10" fmla="*/ 27 w 642"/>
                <a:gd name="T11" fmla="*/ 0 h 1107"/>
                <a:gd name="T12" fmla="*/ 615 w 642"/>
                <a:gd name="T13" fmla="*/ 0 h 1107"/>
                <a:gd name="T14" fmla="*/ 642 w 642"/>
                <a:gd name="T15" fmla="*/ 27 h 1107"/>
                <a:gd name="T16" fmla="*/ 642 w 642"/>
                <a:gd name="T17" fmla="*/ 108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1107">
                  <a:moveTo>
                    <a:pt x="642" y="1081"/>
                  </a:moveTo>
                  <a:cubicBezTo>
                    <a:pt x="642" y="1095"/>
                    <a:pt x="630" y="1107"/>
                    <a:pt x="615" y="1107"/>
                  </a:cubicBezTo>
                  <a:cubicBezTo>
                    <a:pt x="27" y="1107"/>
                    <a:pt x="27" y="1107"/>
                    <a:pt x="27" y="1107"/>
                  </a:cubicBezTo>
                  <a:cubicBezTo>
                    <a:pt x="12" y="1107"/>
                    <a:pt x="0" y="1095"/>
                    <a:pt x="0" y="1081"/>
                  </a:cubicBezTo>
                  <a:cubicBezTo>
                    <a:pt x="0" y="27"/>
                    <a:pt x="0" y="27"/>
                    <a:pt x="0" y="27"/>
                  </a:cubicBezTo>
                  <a:cubicBezTo>
                    <a:pt x="0" y="12"/>
                    <a:pt x="12" y="0"/>
                    <a:pt x="27" y="0"/>
                  </a:cubicBezTo>
                  <a:cubicBezTo>
                    <a:pt x="615" y="0"/>
                    <a:pt x="615" y="0"/>
                    <a:pt x="615" y="0"/>
                  </a:cubicBezTo>
                  <a:cubicBezTo>
                    <a:pt x="630" y="0"/>
                    <a:pt x="642" y="12"/>
                    <a:pt x="642" y="27"/>
                  </a:cubicBezTo>
                  <a:lnTo>
                    <a:pt x="642" y="108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12" name="フリーフォーム 100">
              <a:extLst>
                <a:ext uri="{FF2B5EF4-FFF2-40B4-BE49-F238E27FC236}">
                  <a16:creationId xmlns:a16="http://schemas.microsoft.com/office/drawing/2014/main" id="{E96EE168-8A2A-47DD-88AF-A672C82CEE71}"/>
                </a:ext>
              </a:extLst>
            </p:cNvPr>
            <p:cNvSpPr>
              <a:spLocks noChangeAspect="1" noChangeArrowheads="1"/>
            </p:cNvSpPr>
            <p:nvPr/>
          </p:nvSpPr>
          <p:spPr bwMode="gray">
            <a:xfrm>
              <a:off x="6011450" y="1244006"/>
              <a:ext cx="333375" cy="684213"/>
            </a:xfrm>
            <a:custGeom>
              <a:avLst/>
              <a:gdLst>
                <a:gd name="connsiteX0" fmla="*/ 166688 w 333375"/>
                <a:gd name="connsiteY0" fmla="*/ 600075 h 684213"/>
                <a:gd name="connsiteX1" fmla="*/ 207963 w 333375"/>
                <a:gd name="connsiteY1" fmla="*/ 642144 h 684213"/>
                <a:gd name="connsiteX2" fmla="*/ 166688 w 333375"/>
                <a:gd name="connsiteY2" fmla="*/ 684213 h 684213"/>
                <a:gd name="connsiteX3" fmla="*/ 125413 w 333375"/>
                <a:gd name="connsiteY3" fmla="*/ 642144 h 684213"/>
                <a:gd name="connsiteX4" fmla="*/ 166688 w 333375"/>
                <a:gd name="connsiteY4" fmla="*/ 600075 h 684213"/>
                <a:gd name="connsiteX5" fmla="*/ 16665 w 333375"/>
                <a:gd name="connsiteY5" fmla="*/ 485775 h 684213"/>
                <a:gd name="connsiteX6" fmla="*/ 316711 w 333375"/>
                <a:gd name="connsiteY6" fmla="*/ 485775 h 684213"/>
                <a:gd name="connsiteX7" fmla="*/ 331788 w 333375"/>
                <a:gd name="connsiteY7" fmla="*/ 499696 h 684213"/>
                <a:gd name="connsiteX8" fmla="*/ 316711 w 333375"/>
                <a:gd name="connsiteY8" fmla="*/ 514350 h 684213"/>
                <a:gd name="connsiteX9" fmla="*/ 16665 w 333375"/>
                <a:gd name="connsiteY9" fmla="*/ 514350 h 684213"/>
                <a:gd name="connsiteX10" fmla="*/ 1588 w 333375"/>
                <a:gd name="connsiteY10" fmla="*/ 499696 h 684213"/>
                <a:gd name="connsiteX11" fmla="*/ 16665 w 333375"/>
                <a:gd name="connsiteY11" fmla="*/ 485775 h 684213"/>
                <a:gd name="connsiteX12" fmla="*/ 16665 w 333375"/>
                <a:gd name="connsiteY12" fmla="*/ 419100 h 684213"/>
                <a:gd name="connsiteX13" fmla="*/ 316711 w 333375"/>
                <a:gd name="connsiteY13" fmla="*/ 419100 h 684213"/>
                <a:gd name="connsiteX14" fmla="*/ 331788 w 333375"/>
                <a:gd name="connsiteY14" fmla="*/ 433021 h 684213"/>
                <a:gd name="connsiteX15" fmla="*/ 316711 w 333375"/>
                <a:gd name="connsiteY15" fmla="*/ 447675 h 684213"/>
                <a:gd name="connsiteX16" fmla="*/ 16665 w 333375"/>
                <a:gd name="connsiteY16" fmla="*/ 447675 h 684213"/>
                <a:gd name="connsiteX17" fmla="*/ 1588 w 333375"/>
                <a:gd name="connsiteY17" fmla="*/ 433021 h 684213"/>
                <a:gd name="connsiteX18" fmla="*/ 16665 w 333375"/>
                <a:gd name="connsiteY18" fmla="*/ 419100 h 684213"/>
                <a:gd name="connsiteX19" fmla="*/ 16665 w 333375"/>
                <a:gd name="connsiteY19" fmla="*/ 350837 h 684213"/>
                <a:gd name="connsiteX20" fmla="*/ 316711 w 333375"/>
                <a:gd name="connsiteY20" fmla="*/ 350837 h 684213"/>
                <a:gd name="connsiteX21" fmla="*/ 331788 w 333375"/>
                <a:gd name="connsiteY21" fmla="*/ 366305 h 684213"/>
                <a:gd name="connsiteX22" fmla="*/ 316711 w 333375"/>
                <a:gd name="connsiteY22" fmla="*/ 381000 h 684213"/>
                <a:gd name="connsiteX23" fmla="*/ 16665 w 333375"/>
                <a:gd name="connsiteY23" fmla="*/ 381000 h 684213"/>
                <a:gd name="connsiteX24" fmla="*/ 1588 w 333375"/>
                <a:gd name="connsiteY24" fmla="*/ 366305 h 684213"/>
                <a:gd name="connsiteX25" fmla="*/ 16665 w 333375"/>
                <a:gd name="connsiteY25" fmla="*/ 350837 h 684213"/>
                <a:gd name="connsiteX26" fmla="*/ 19610 w 333375"/>
                <a:gd name="connsiteY26" fmla="*/ 166687 h 684213"/>
                <a:gd name="connsiteX27" fmla="*/ 313765 w 333375"/>
                <a:gd name="connsiteY27" fmla="*/ 166687 h 684213"/>
                <a:gd name="connsiteX28" fmla="*/ 333375 w 333375"/>
                <a:gd name="connsiteY28" fmla="*/ 186990 h 684213"/>
                <a:gd name="connsiteX29" fmla="*/ 333375 w 333375"/>
                <a:gd name="connsiteY29" fmla="*/ 246397 h 684213"/>
                <a:gd name="connsiteX30" fmla="*/ 313765 w 333375"/>
                <a:gd name="connsiteY30" fmla="*/ 266700 h 684213"/>
                <a:gd name="connsiteX31" fmla="*/ 19610 w 333375"/>
                <a:gd name="connsiteY31" fmla="*/ 266700 h 684213"/>
                <a:gd name="connsiteX32" fmla="*/ 0 w 333375"/>
                <a:gd name="connsiteY32" fmla="*/ 246397 h 684213"/>
                <a:gd name="connsiteX33" fmla="*/ 0 w 333375"/>
                <a:gd name="connsiteY33" fmla="*/ 186990 h 684213"/>
                <a:gd name="connsiteX34" fmla="*/ 19610 w 333375"/>
                <a:gd name="connsiteY34" fmla="*/ 166687 h 684213"/>
                <a:gd name="connsiteX35" fmla="*/ 19610 w 333375"/>
                <a:gd name="connsiteY35" fmla="*/ 0 h 684213"/>
                <a:gd name="connsiteX36" fmla="*/ 313765 w 333375"/>
                <a:gd name="connsiteY36" fmla="*/ 0 h 684213"/>
                <a:gd name="connsiteX37" fmla="*/ 333375 w 333375"/>
                <a:gd name="connsiteY37" fmla="*/ 19551 h 684213"/>
                <a:gd name="connsiteX38" fmla="*/ 333375 w 333375"/>
                <a:gd name="connsiteY38" fmla="*/ 79710 h 684213"/>
                <a:gd name="connsiteX39" fmla="*/ 313765 w 333375"/>
                <a:gd name="connsiteY39" fmla="*/ 100013 h 684213"/>
                <a:gd name="connsiteX40" fmla="*/ 19610 w 333375"/>
                <a:gd name="connsiteY40" fmla="*/ 100013 h 684213"/>
                <a:gd name="connsiteX41" fmla="*/ 0 w 333375"/>
                <a:gd name="connsiteY41" fmla="*/ 79710 h 684213"/>
                <a:gd name="connsiteX42" fmla="*/ 0 w 333375"/>
                <a:gd name="connsiteY42" fmla="*/ 19551 h 684213"/>
                <a:gd name="connsiteX43" fmla="*/ 19610 w 333375"/>
                <a:gd name="connsiteY43"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3375" h="684213">
                  <a:moveTo>
                    <a:pt x="166688" y="600075"/>
                  </a:moveTo>
                  <a:cubicBezTo>
                    <a:pt x="189484" y="600075"/>
                    <a:pt x="207963" y="618910"/>
                    <a:pt x="207963" y="642144"/>
                  </a:cubicBezTo>
                  <a:cubicBezTo>
                    <a:pt x="207963" y="665378"/>
                    <a:pt x="189484" y="684213"/>
                    <a:pt x="166688" y="684213"/>
                  </a:cubicBezTo>
                  <a:cubicBezTo>
                    <a:pt x="143892" y="684213"/>
                    <a:pt x="125413" y="665378"/>
                    <a:pt x="125413" y="642144"/>
                  </a:cubicBezTo>
                  <a:cubicBezTo>
                    <a:pt x="125413" y="618910"/>
                    <a:pt x="143892" y="600075"/>
                    <a:pt x="166688" y="600075"/>
                  </a:cubicBezTo>
                  <a:close/>
                  <a:moveTo>
                    <a:pt x="16665" y="485775"/>
                  </a:moveTo>
                  <a:cubicBezTo>
                    <a:pt x="16665" y="485775"/>
                    <a:pt x="16665" y="485775"/>
                    <a:pt x="316711" y="485775"/>
                  </a:cubicBezTo>
                  <a:cubicBezTo>
                    <a:pt x="325003" y="485775"/>
                    <a:pt x="331788" y="491636"/>
                    <a:pt x="331788" y="499696"/>
                  </a:cubicBezTo>
                  <a:cubicBezTo>
                    <a:pt x="331788" y="507756"/>
                    <a:pt x="325003" y="514350"/>
                    <a:pt x="316711" y="514350"/>
                  </a:cubicBezTo>
                  <a:cubicBezTo>
                    <a:pt x="316711" y="514350"/>
                    <a:pt x="316711" y="514350"/>
                    <a:pt x="16665" y="514350"/>
                  </a:cubicBezTo>
                  <a:cubicBezTo>
                    <a:pt x="8373" y="514350"/>
                    <a:pt x="1588" y="507756"/>
                    <a:pt x="1588" y="499696"/>
                  </a:cubicBezTo>
                  <a:cubicBezTo>
                    <a:pt x="1588" y="491636"/>
                    <a:pt x="8373" y="485775"/>
                    <a:pt x="16665" y="485775"/>
                  </a:cubicBezTo>
                  <a:close/>
                  <a:moveTo>
                    <a:pt x="16665" y="419100"/>
                  </a:moveTo>
                  <a:cubicBezTo>
                    <a:pt x="16665" y="419100"/>
                    <a:pt x="16665" y="419100"/>
                    <a:pt x="316711" y="419100"/>
                  </a:cubicBezTo>
                  <a:cubicBezTo>
                    <a:pt x="325003" y="419100"/>
                    <a:pt x="331788" y="425694"/>
                    <a:pt x="331788" y="433021"/>
                  </a:cubicBezTo>
                  <a:cubicBezTo>
                    <a:pt x="331788" y="441081"/>
                    <a:pt x="325003" y="447675"/>
                    <a:pt x="316711" y="447675"/>
                  </a:cubicBezTo>
                  <a:cubicBezTo>
                    <a:pt x="316711" y="447675"/>
                    <a:pt x="316711" y="447675"/>
                    <a:pt x="16665" y="447675"/>
                  </a:cubicBezTo>
                  <a:cubicBezTo>
                    <a:pt x="8373" y="447675"/>
                    <a:pt x="1588" y="441081"/>
                    <a:pt x="1588" y="433021"/>
                  </a:cubicBezTo>
                  <a:cubicBezTo>
                    <a:pt x="1588" y="425694"/>
                    <a:pt x="8373" y="419100"/>
                    <a:pt x="16665" y="419100"/>
                  </a:cubicBezTo>
                  <a:close/>
                  <a:moveTo>
                    <a:pt x="16665" y="350837"/>
                  </a:moveTo>
                  <a:cubicBezTo>
                    <a:pt x="16665" y="350837"/>
                    <a:pt x="16665" y="350837"/>
                    <a:pt x="316711" y="350837"/>
                  </a:cubicBezTo>
                  <a:cubicBezTo>
                    <a:pt x="325003" y="350837"/>
                    <a:pt x="331788" y="357798"/>
                    <a:pt x="331788" y="366305"/>
                  </a:cubicBezTo>
                  <a:cubicBezTo>
                    <a:pt x="331788" y="374813"/>
                    <a:pt x="325003" y="381000"/>
                    <a:pt x="316711" y="381000"/>
                  </a:cubicBezTo>
                  <a:cubicBezTo>
                    <a:pt x="316711" y="381000"/>
                    <a:pt x="316711" y="381000"/>
                    <a:pt x="16665" y="381000"/>
                  </a:cubicBezTo>
                  <a:cubicBezTo>
                    <a:pt x="8373" y="381000"/>
                    <a:pt x="1588" y="374813"/>
                    <a:pt x="1588" y="366305"/>
                  </a:cubicBezTo>
                  <a:cubicBezTo>
                    <a:pt x="1588" y="357798"/>
                    <a:pt x="8373" y="350837"/>
                    <a:pt x="16665" y="350837"/>
                  </a:cubicBezTo>
                  <a:close/>
                  <a:moveTo>
                    <a:pt x="19610" y="166687"/>
                  </a:moveTo>
                  <a:cubicBezTo>
                    <a:pt x="19610" y="166687"/>
                    <a:pt x="19610" y="166687"/>
                    <a:pt x="313765" y="166687"/>
                  </a:cubicBezTo>
                  <a:cubicBezTo>
                    <a:pt x="324324" y="166687"/>
                    <a:pt x="333375" y="175711"/>
                    <a:pt x="333375" y="186990"/>
                  </a:cubicBezTo>
                  <a:cubicBezTo>
                    <a:pt x="333375" y="186990"/>
                    <a:pt x="333375" y="186990"/>
                    <a:pt x="333375" y="246397"/>
                  </a:cubicBezTo>
                  <a:cubicBezTo>
                    <a:pt x="333375" y="257676"/>
                    <a:pt x="324324" y="266700"/>
                    <a:pt x="313765" y="266700"/>
                  </a:cubicBezTo>
                  <a:cubicBezTo>
                    <a:pt x="313765" y="266700"/>
                    <a:pt x="313765" y="266700"/>
                    <a:pt x="19610" y="266700"/>
                  </a:cubicBezTo>
                  <a:cubicBezTo>
                    <a:pt x="9051" y="266700"/>
                    <a:pt x="0" y="257676"/>
                    <a:pt x="0" y="246397"/>
                  </a:cubicBezTo>
                  <a:cubicBezTo>
                    <a:pt x="0" y="246397"/>
                    <a:pt x="0" y="246397"/>
                    <a:pt x="0" y="186990"/>
                  </a:cubicBezTo>
                  <a:cubicBezTo>
                    <a:pt x="0" y="175711"/>
                    <a:pt x="9051" y="166687"/>
                    <a:pt x="19610" y="166687"/>
                  </a:cubicBezTo>
                  <a:close/>
                  <a:moveTo>
                    <a:pt x="19610" y="0"/>
                  </a:moveTo>
                  <a:cubicBezTo>
                    <a:pt x="19610" y="0"/>
                    <a:pt x="19610" y="0"/>
                    <a:pt x="313765" y="0"/>
                  </a:cubicBezTo>
                  <a:cubicBezTo>
                    <a:pt x="324324" y="0"/>
                    <a:pt x="333375" y="9024"/>
                    <a:pt x="333375" y="19551"/>
                  </a:cubicBezTo>
                  <a:cubicBezTo>
                    <a:pt x="333375" y="19551"/>
                    <a:pt x="333375" y="19551"/>
                    <a:pt x="333375" y="79710"/>
                  </a:cubicBezTo>
                  <a:cubicBezTo>
                    <a:pt x="333375" y="90989"/>
                    <a:pt x="324324" y="100013"/>
                    <a:pt x="313765" y="100013"/>
                  </a:cubicBezTo>
                  <a:cubicBezTo>
                    <a:pt x="313765" y="100013"/>
                    <a:pt x="313765" y="100013"/>
                    <a:pt x="19610" y="100013"/>
                  </a:cubicBezTo>
                  <a:cubicBezTo>
                    <a:pt x="9051" y="100013"/>
                    <a:pt x="0" y="90989"/>
                    <a:pt x="0" y="79710"/>
                  </a:cubicBezTo>
                  <a:cubicBezTo>
                    <a:pt x="0" y="79710"/>
                    <a:pt x="0" y="79710"/>
                    <a:pt x="0" y="19551"/>
                  </a:cubicBezTo>
                  <a:cubicBezTo>
                    <a:pt x="0" y="9024"/>
                    <a:pt x="9051" y="0"/>
                    <a:pt x="196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113" name="正方形/長方形 112">
            <a:extLst>
              <a:ext uri="{FF2B5EF4-FFF2-40B4-BE49-F238E27FC236}">
                <a16:creationId xmlns:a16="http://schemas.microsoft.com/office/drawing/2014/main" id="{70137702-BAB6-4226-9D0E-37615163F2CE}"/>
              </a:ext>
            </a:extLst>
          </p:cNvPr>
          <p:cNvSpPr/>
          <p:nvPr/>
        </p:nvSpPr>
        <p:spPr>
          <a:xfrm>
            <a:off x="7803717" y="2656080"/>
            <a:ext cx="984565" cy="707886"/>
          </a:xfrm>
          <a:prstGeom prst="rect">
            <a:avLst/>
          </a:prstGeom>
        </p:spPr>
        <p:txBody>
          <a:bodyPr wrap="none">
            <a:spAutoFit/>
          </a:bodyPr>
          <a:lstStyle/>
          <a:p>
            <a:pPr>
              <a:defRPr/>
            </a:pPr>
            <a:r>
              <a:rPr lang="en-US" altLang="ja-JP" sz="2000" dirty="0">
                <a:solidFill>
                  <a:srgbClr val="000000"/>
                </a:solidFill>
                <a:latin typeface="メイリオ"/>
              </a:rPr>
              <a:t>Mobile</a:t>
            </a:r>
          </a:p>
          <a:p>
            <a:pPr algn="ctr">
              <a:defRPr/>
            </a:pPr>
            <a:r>
              <a:rPr lang="en-US" altLang="ja-JP" sz="2000" dirty="0">
                <a:solidFill>
                  <a:srgbClr val="000000"/>
                </a:solidFill>
                <a:latin typeface="メイリオ"/>
              </a:rPr>
              <a:t>APP</a:t>
            </a:r>
          </a:p>
        </p:txBody>
      </p:sp>
      <p:sp>
        <p:nvSpPr>
          <p:cNvPr id="114" name="正方形/長方形 113">
            <a:extLst>
              <a:ext uri="{FF2B5EF4-FFF2-40B4-BE49-F238E27FC236}">
                <a16:creationId xmlns:a16="http://schemas.microsoft.com/office/drawing/2014/main" id="{395A6328-70EA-49BD-9754-5E213C8B6A43}"/>
              </a:ext>
            </a:extLst>
          </p:cNvPr>
          <p:cNvSpPr/>
          <p:nvPr/>
        </p:nvSpPr>
        <p:spPr>
          <a:xfrm>
            <a:off x="522492" y="2656080"/>
            <a:ext cx="680571" cy="461665"/>
          </a:xfrm>
          <a:prstGeom prst="rect">
            <a:avLst/>
          </a:prstGeom>
        </p:spPr>
        <p:txBody>
          <a:bodyPr wrap="none">
            <a:spAutoFit/>
          </a:bodyPr>
          <a:lstStyle/>
          <a:p>
            <a:pPr algn="ctr">
              <a:defRPr/>
            </a:pPr>
            <a:r>
              <a:rPr lang="en-US" altLang="ja-JP" sz="2400" dirty="0">
                <a:solidFill>
                  <a:srgbClr val="000000"/>
                </a:solidFill>
                <a:latin typeface="メイリオ"/>
              </a:rPr>
              <a:t>IoT</a:t>
            </a:r>
          </a:p>
        </p:txBody>
      </p:sp>
      <p:sp>
        <p:nvSpPr>
          <p:cNvPr id="115" name="正方形/長方形 114">
            <a:extLst>
              <a:ext uri="{FF2B5EF4-FFF2-40B4-BE49-F238E27FC236}">
                <a16:creationId xmlns:a16="http://schemas.microsoft.com/office/drawing/2014/main" id="{EE3A0870-601C-4501-BDCD-2290512D0F5C}"/>
              </a:ext>
            </a:extLst>
          </p:cNvPr>
          <p:cNvSpPr/>
          <p:nvPr/>
        </p:nvSpPr>
        <p:spPr>
          <a:xfrm>
            <a:off x="464986" y="1418670"/>
            <a:ext cx="772969" cy="461665"/>
          </a:xfrm>
          <a:prstGeom prst="rect">
            <a:avLst/>
          </a:prstGeom>
        </p:spPr>
        <p:txBody>
          <a:bodyPr wrap="none">
            <a:spAutoFit/>
          </a:bodyPr>
          <a:lstStyle/>
          <a:p>
            <a:pPr algn="ctr">
              <a:defRPr/>
            </a:pPr>
            <a:r>
              <a:rPr lang="en-US" altLang="ja-JP" sz="2400" dirty="0" err="1">
                <a:solidFill>
                  <a:srgbClr val="000000"/>
                </a:solidFill>
                <a:latin typeface="メイリオ"/>
              </a:rPr>
              <a:t>SoR</a:t>
            </a:r>
            <a:endParaRPr lang="en-US" altLang="ja-JP" sz="2400" dirty="0">
              <a:solidFill>
                <a:srgbClr val="000000"/>
              </a:solidFill>
              <a:latin typeface="メイリオ"/>
            </a:endParaRPr>
          </a:p>
        </p:txBody>
      </p:sp>
      <p:sp>
        <p:nvSpPr>
          <p:cNvPr id="116" name="正方形/長方形 115">
            <a:extLst>
              <a:ext uri="{FF2B5EF4-FFF2-40B4-BE49-F238E27FC236}">
                <a16:creationId xmlns:a16="http://schemas.microsoft.com/office/drawing/2014/main" id="{B3BA3CD4-586A-4194-B444-4E1210901ACE}"/>
              </a:ext>
            </a:extLst>
          </p:cNvPr>
          <p:cNvSpPr/>
          <p:nvPr/>
        </p:nvSpPr>
        <p:spPr>
          <a:xfrm>
            <a:off x="343577" y="3951721"/>
            <a:ext cx="1053494" cy="461665"/>
          </a:xfrm>
          <a:prstGeom prst="rect">
            <a:avLst/>
          </a:prstGeom>
        </p:spPr>
        <p:txBody>
          <a:bodyPr wrap="none">
            <a:spAutoFit/>
          </a:bodyPr>
          <a:lstStyle/>
          <a:p>
            <a:pPr algn="ctr">
              <a:defRPr/>
            </a:pPr>
            <a:r>
              <a:rPr lang="en-US" altLang="ja-JP" sz="2400" dirty="0">
                <a:solidFill>
                  <a:srgbClr val="000000"/>
                </a:solidFill>
                <a:latin typeface="メイリオ"/>
              </a:rPr>
              <a:t>Social</a:t>
            </a:r>
          </a:p>
        </p:txBody>
      </p:sp>
      <p:sp>
        <p:nvSpPr>
          <p:cNvPr id="117" name="正方形/長方形 116">
            <a:extLst>
              <a:ext uri="{FF2B5EF4-FFF2-40B4-BE49-F238E27FC236}">
                <a16:creationId xmlns:a16="http://schemas.microsoft.com/office/drawing/2014/main" id="{4FDDDD71-6C06-418C-B7F6-72F60EA3A3C0}"/>
              </a:ext>
            </a:extLst>
          </p:cNvPr>
          <p:cNvSpPr/>
          <p:nvPr/>
        </p:nvSpPr>
        <p:spPr>
          <a:xfrm>
            <a:off x="7722005" y="1404696"/>
            <a:ext cx="1199367" cy="707886"/>
          </a:xfrm>
          <a:prstGeom prst="rect">
            <a:avLst/>
          </a:prstGeom>
        </p:spPr>
        <p:txBody>
          <a:bodyPr wrap="none">
            <a:spAutoFit/>
          </a:bodyPr>
          <a:lstStyle/>
          <a:p>
            <a:pPr>
              <a:defRPr/>
            </a:pPr>
            <a:r>
              <a:rPr lang="en-US" altLang="ja-JP" sz="2000" dirty="0">
                <a:solidFill>
                  <a:srgbClr val="000000"/>
                </a:solidFill>
                <a:latin typeface="メイリオ"/>
              </a:rPr>
              <a:t>Desktop</a:t>
            </a:r>
          </a:p>
          <a:p>
            <a:pPr algn="ctr">
              <a:defRPr/>
            </a:pPr>
            <a:r>
              <a:rPr lang="en-US" altLang="ja-JP" sz="2000" dirty="0">
                <a:solidFill>
                  <a:srgbClr val="000000"/>
                </a:solidFill>
                <a:latin typeface="メイリオ"/>
              </a:rPr>
              <a:t>APP</a:t>
            </a:r>
          </a:p>
        </p:txBody>
      </p:sp>
      <p:sp>
        <p:nvSpPr>
          <p:cNvPr id="118" name="正方形/長方形 117">
            <a:extLst>
              <a:ext uri="{FF2B5EF4-FFF2-40B4-BE49-F238E27FC236}">
                <a16:creationId xmlns:a16="http://schemas.microsoft.com/office/drawing/2014/main" id="{D9A5021F-6508-49DA-84B6-6DF1899A8FEE}"/>
              </a:ext>
            </a:extLst>
          </p:cNvPr>
          <p:cNvSpPr/>
          <p:nvPr/>
        </p:nvSpPr>
        <p:spPr>
          <a:xfrm>
            <a:off x="7684608" y="3970865"/>
            <a:ext cx="1210588" cy="707886"/>
          </a:xfrm>
          <a:prstGeom prst="rect">
            <a:avLst/>
          </a:prstGeom>
        </p:spPr>
        <p:txBody>
          <a:bodyPr wrap="none">
            <a:spAutoFit/>
          </a:bodyPr>
          <a:lstStyle/>
          <a:p>
            <a:pPr algn="ctr">
              <a:defRPr/>
            </a:pPr>
            <a:r>
              <a:rPr lang="en-US" altLang="ja-JP" sz="2000" dirty="0">
                <a:solidFill>
                  <a:srgbClr val="000000"/>
                </a:solidFill>
                <a:latin typeface="メイリオ"/>
              </a:rPr>
              <a:t>Web</a:t>
            </a:r>
          </a:p>
          <a:p>
            <a:pPr algn="ctr">
              <a:defRPr/>
            </a:pPr>
            <a:r>
              <a:rPr lang="en-US" altLang="ja-JP" sz="2000" dirty="0">
                <a:solidFill>
                  <a:srgbClr val="000000"/>
                </a:solidFill>
                <a:latin typeface="メイリオ"/>
              </a:rPr>
              <a:t>Browser</a:t>
            </a:r>
            <a:endParaRPr lang="ja-JP" altLang="en-US" sz="2000" dirty="0">
              <a:solidFill>
                <a:srgbClr val="000000"/>
              </a:solidFill>
              <a:latin typeface="メイリオ"/>
            </a:endParaRPr>
          </a:p>
        </p:txBody>
      </p:sp>
      <p:sp>
        <p:nvSpPr>
          <p:cNvPr id="119" name="正方形/長方形 118">
            <a:extLst>
              <a:ext uri="{FF2B5EF4-FFF2-40B4-BE49-F238E27FC236}">
                <a16:creationId xmlns:a16="http://schemas.microsoft.com/office/drawing/2014/main" id="{B2D64C16-BF45-44EE-809B-C49E999131B3}"/>
              </a:ext>
            </a:extLst>
          </p:cNvPr>
          <p:cNvSpPr/>
          <p:nvPr/>
        </p:nvSpPr>
        <p:spPr>
          <a:xfrm>
            <a:off x="1558670" y="3338080"/>
            <a:ext cx="5934419" cy="1200329"/>
          </a:xfrm>
          <a:prstGeom prst="rect">
            <a:avLst/>
          </a:prstGeom>
        </p:spPr>
        <p:txBody>
          <a:bodyPr wrap="square">
            <a:spAutoFit/>
          </a:bodyPr>
          <a:lstStyle/>
          <a:p>
            <a:pPr algn="ctr">
              <a:defRPr/>
            </a:pPr>
            <a:r>
              <a:rPr lang="en-US" altLang="ja-JP" sz="3600" dirty="0">
                <a:ln w="10160">
                  <a:noFill/>
                  <a:prstDash val="solid"/>
                </a:ln>
                <a:solidFill>
                  <a:srgbClr val="002B62"/>
                </a:solidFill>
                <a:effectLst>
                  <a:outerShdw blurRad="38100" dist="22860" dir="5400000" algn="tl" rotWithShape="0">
                    <a:srgbClr val="000000">
                      <a:alpha val="30000"/>
                    </a:srgbClr>
                  </a:outerShdw>
                </a:effectLst>
                <a:latin typeface="メイリオ"/>
              </a:rPr>
              <a:t>SQL</a:t>
            </a:r>
            <a:r>
              <a:rPr lang="ja-JP" altLang="en-US" sz="3600" dirty="0">
                <a:ln w="10160">
                  <a:noFill/>
                  <a:prstDash val="solid"/>
                </a:ln>
                <a:solidFill>
                  <a:srgbClr val="002B62"/>
                </a:solidFill>
                <a:effectLst>
                  <a:outerShdw blurRad="38100" dist="22860" dir="5400000" algn="tl" rotWithShape="0">
                    <a:srgbClr val="000000">
                      <a:alpha val="30000"/>
                    </a:srgbClr>
                  </a:outerShdw>
                </a:effectLst>
                <a:latin typeface="メイリオ"/>
              </a:rPr>
              <a:t> </a:t>
            </a:r>
            <a:r>
              <a:rPr lang="en-US" altLang="ja-JP" sz="3600" dirty="0">
                <a:ln w="10160">
                  <a:noFill/>
                  <a:prstDash val="solid"/>
                </a:ln>
                <a:solidFill>
                  <a:srgbClr val="002B62"/>
                </a:solidFill>
                <a:effectLst>
                  <a:outerShdw blurRad="38100" dist="22860" dir="5400000" algn="tl" rotWithShape="0">
                    <a:srgbClr val="000000">
                      <a:alpha val="30000"/>
                    </a:srgbClr>
                  </a:outerShdw>
                </a:effectLst>
                <a:latin typeface="メイリオ"/>
              </a:rPr>
              <a:t>Server</a:t>
            </a:r>
            <a:r>
              <a:rPr lang="ja-JP" altLang="en-US" sz="3600" dirty="0">
                <a:ln w="10160">
                  <a:noFill/>
                  <a:prstDash val="solid"/>
                </a:ln>
                <a:solidFill>
                  <a:srgbClr val="002B62"/>
                </a:solidFill>
                <a:effectLst>
                  <a:outerShdw blurRad="38100" dist="22860" dir="5400000" algn="tl" rotWithShape="0">
                    <a:srgbClr val="000000">
                      <a:alpha val="30000"/>
                    </a:srgbClr>
                  </a:outerShdw>
                </a:effectLst>
                <a:latin typeface="メイリオ"/>
              </a:rPr>
              <a:t> ワンボックス</a:t>
            </a:r>
            <a:endParaRPr lang="en-US" altLang="ja-JP" sz="3600" dirty="0">
              <a:ln w="10160">
                <a:noFill/>
                <a:prstDash val="solid"/>
              </a:ln>
              <a:solidFill>
                <a:srgbClr val="002B62"/>
              </a:solidFill>
              <a:effectLst>
                <a:outerShdw blurRad="38100" dist="22860" dir="5400000" algn="tl" rotWithShape="0">
                  <a:srgbClr val="000000">
                    <a:alpha val="30000"/>
                  </a:srgbClr>
                </a:outerShdw>
              </a:effectLst>
              <a:latin typeface="メイリオ"/>
            </a:endParaRPr>
          </a:p>
          <a:p>
            <a:pPr algn="ctr">
              <a:defRPr/>
            </a:pPr>
            <a:r>
              <a:rPr lang="en-US" altLang="ja-JP" sz="3600" dirty="0">
                <a:ln w="10160">
                  <a:noFill/>
                  <a:prstDash val="solid"/>
                </a:ln>
                <a:solidFill>
                  <a:srgbClr val="002B62"/>
                </a:solidFill>
                <a:effectLst>
                  <a:outerShdw blurRad="38100" dist="22860" dir="5400000" algn="tl" rotWithShape="0">
                    <a:srgbClr val="000000">
                      <a:alpha val="30000"/>
                    </a:srgbClr>
                  </a:outerShdw>
                </a:effectLst>
                <a:latin typeface="メイリオ"/>
              </a:rPr>
              <a:t>AI</a:t>
            </a:r>
            <a:r>
              <a:rPr lang="ja-JP" altLang="en-US" sz="3600" dirty="0">
                <a:ln w="10160">
                  <a:noFill/>
                  <a:prstDash val="solid"/>
                </a:ln>
                <a:solidFill>
                  <a:srgbClr val="002B62"/>
                </a:solidFill>
                <a:effectLst>
                  <a:outerShdw blurRad="38100" dist="22860" dir="5400000" algn="tl" rotWithShape="0">
                    <a:srgbClr val="000000">
                      <a:alpha val="30000"/>
                    </a:srgbClr>
                  </a:outerShdw>
                </a:effectLst>
                <a:latin typeface="メイリオ"/>
              </a:rPr>
              <a:t> プラットフォーム</a:t>
            </a:r>
          </a:p>
        </p:txBody>
      </p:sp>
      <p:sp>
        <p:nvSpPr>
          <p:cNvPr id="124" name="Freeform 5">
            <a:extLst>
              <a:ext uri="{FF2B5EF4-FFF2-40B4-BE49-F238E27FC236}">
                <a16:creationId xmlns:a16="http://schemas.microsoft.com/office/drawing/2014/main" id="{8FDDDA9B-3158-4583-8737-8410594D56FF}"/>
              </a:ext>
            </a:extLst>
          </p:cNvPr>
          <p:cNvSpPr>
            <a:spLocks noChangeAspect="1"/>
          </p:cNvSpPr>
          <p:nvPr/>
        </p:nvSpPr>
        <p:spPr bwMode="auto">
          <a:xfrm rot="2641554">
            <a:off x="7186025" y="435896"/>
            <a:ext cx="314424" cy="362385"/>
          </a:xfrm>
          <a:custGeom>
            <a:avLst/>
            <a:gdLst/>
            <a:ahLst/>
            <a:cxnLst/>
            <a:rect l="l" t="t" r="r" b="b"/>
            <a:pathLst>
              <a:path w="2203015" h="2539052">
                <a:moveTo>
                  <a:pt x="994777" y="799152"/>
                </a:moveTo>
                <a:cubicBezTo>
                  <a:pt x="1149269" y="799152"/>
                  <a:pt x="1292456" y="859408"/>
                  <a:pt x="1401731" y="968623"/>
                </a:cubicBezTo>
                <a:cubicBezTo>
                  <a:pt x="1462020" y="1028879"/>
                  <a:pt x="1462020" y="1123030"/>
                  <a:pt x="1401731" y="1183286"/>
                </a:cubicBezTo>
                <a:cubicBezTo>
                  <a:pt x="1345209" y="1239776"/>
                  <a:pt x="1247239" y="1239776"/>
                  <a:pt x="1190718" y="1183286"/>
                </a:cubicBezTo>
                <a:cubicBezTo>
                  <a:pt x="1137964" y="1130562"/>
                  <a:pt x="1066371" y="1100433"/>
                  <a:pt x="994777" y="1100433"/>
                </a:cubicBezTo>
                <a:cubicBezTo>
                  <a:pt x="919415" y="1100433"/>
                  <a:pt x="851589" y="1130562"/>
                  <a:pt x="798836" y="1179520"/>
                </a:cubicBezTo>
                <a:lnTo>
                  <a:pt x="795068" y="1183286"/>
                </a:lnTo>
                <a:cubicBezTo>
                  <a:pt x="795068" y="1187052"/>
                  <a:pt x="791300" y="1187052"/>
                  <a:pt x="787532" y="1190818"/>
                </a:cubicBezTo>
                <a:cubicBezTo>
                  <a:pt x="787532" y="1190818"/>
                  <a:pt x="787532" y="1190818"/>
                  <a:pt x="214781" y="1763253"/>
                </a:cubicBezTo>
                <a:cubicBezTo>
                  <a:pt x="105507" y="1872467"/>
                  <a:pt x="105507" y="2049470"/>
                  <a:pt x="214781" y="2154918"/>
                </a:cubicBezTo>
                <a:cubicBezTo>
                  <a:pt x="324056" y="2264133"/>
                  <a:pt x="501156" y="2264133"/>
                  <a:pt x="606663" y="2154918"/>
                </a:cubicBezTo>
                <a:cubicBezTo>
                  <a:pt x="606663" y="2154918"/>
                  <a:pt x="606663" y="2154918"/>
                  <a:pt x="787532" y="1974150"/>
                </a:cubicBezTo>
                <a:cubicBezTo>
                  <a:pt x="847821" y="1917659"/>
                  <a:pt x="942024" y="1917659"/>
                  <a:pt x="1002313" y="1974150"/>
                </a:cubicBezTo>
                <a:cubicBezTo>
                  <a:pt x="1058834" y="2034406"/>
                  <a:pt x="1058834" y="2128556"/>
                  <a:pt x="1002313" y="2188813"/>
                </a:cubicBezTo>
                <a:cubicBezTo>
                  <a:pt x="1002313" y="2188813"/>
                  <a:pt x="1002313" y="2188813"/>
                  <a:pt x="821445" y="2369581"/>
                </a:cubicBezTo>
                <a:cubicBezTo>
                  <a:pt x="712170" y="2478796"/>
                  <a:pt x="565214" y="2539052"/>
                  <a:pt x="410722" y="2539052"/>
                </a:cubicBezTo>
                <a:cubicBezTo>
                  <a:pt x="256230" y="2539052"/>
                  <a:pt x="113043" y="2478796"/>
                  <a:pt x="0" y="2369581"/>
                </a:cubicBezTo>
                <a:cubicBezTo>
                  <a:pt x="-222317" y="2143620"/>
                  <a:pt x="-222317" y="1774551"/>
                  <a:pt x="0" y="1548590"/>
                </a:cubicBezTo>
                <a:cubicBezTo>
                  <a:pt x="0" y="1548590"/>
                  <a:pt x="0" y="1548590"/>
                  <a:pt x="580286" y="972389"/>
                </a:cubicBezTo>
                <a:lnTo>
                  <a:pt x="584054" y="968623"/>
                </a:lnTo>
                <a:cubicBezTo>
                  <a:pt x="693329" y="859408"/>
                  <a:pt x="840285" y="799152"/>
                  <a:pt x="994777" y="799152"/>
                </a:cubicBezTo>
                <a:close/>
                <a:moveTo>
                  <a:pt x="1792823" y="0"/>
                </a:moveTo>
                <a:cubicBezTo>
                  <a:pt x="1941471" y="0"/>
                  <a:pt x="2090118" y="56511"/>
                  <a:pt x="2203015" y="169533"/>
                </a:cubicBezTo>
                <a:cubicBezTo>
                  <a:pt x="2428808" y="395577"/>
                  <a:pt x="2428808" y="761015"/>
                  <a:pt x="2203015" y="987059"/>
                </a:cubicBezTo>
                <a:cubicBezTo>
                  <a:pt x="2203015" y="987059"/>
                  <a:pt x="2203015" y="987059"/>
                  <a:pt x="1623478" y="1567239"/>
                </a:cubicBezTo>
                <a:lnTo>
                  <a:pt x="1619715" y="1571006"/>
                </a:lnTo>
                <a:cubicBezTo>
                  <a:pt x="1510581" y="1680261"/>
                  <a:pt x="1367579" y="1740539"/>
                  <a:pt x="1209523" y="1740539"/>
                </a:cubicBezTo>
                <a:cubicBezTo>
                  <a:pt x="1055231" y="1740539"/>
                  <a:pt x="912228" y="1680261"/>
                  <a:pt x="803095" y="1571006"/>
                </a:cubicBezTo>
                <a:cubicBezTo>
                  <a:pt x="742883" y="1510728"/>
                  <a:pt x="742883" y="1416543"/>
                  <a:pt x="803095" y="1356264"/>
                </a:cubicBezTo>
                <a:cubicBezTo>
                  <a:pt x="859543" y="1295986"/>
                  <a:pt x="957387" y="1295986"/>
                  <a:pt x="1013835" y="1356264"/>
                </a:cubicBezTo>
                <a:cubicBezTo>
                  <a:pt x="1066521" y="1409008"/>
                  <a:pt x="1138022" y="1439147"/>
                  <a:pt x="1209523" y="1439147"/>
                </a:cubicBezTo>
                <a:cubicBezTo>
                  <a:pt x="1284788" y="1439147"/>
                  <a:pt x="1352526" y="1409008"/>
                  <a:pt x="1405211" y="1356264"/>
                </a:cubicBezTo>
                <a:lnTo>
                  <a:pt x="1408974" y="1352497"/>
                </a:lnTo>
                <a:cubicBezTo>
                  <a:pt x="1412737" y="1352497"/>
                  <a:pt x="1412737" y="1348729"/>
                  <a:pt x="1416501" y="1348729"/>
                </a:cubicBezTo>
                <a:cubicBezTo>
                  <a:pt x="1416501" y="1348729"/>
                  <a:pt x="1416501" y="1348729"/>
                  <a:pt x="1988511" y="776085"/>
                </a:cubicBezTo>
                <a:cubicBezTo>
                  <a:pt x="2097644" y="666830"/>
                  <a:pt x="2097644" y="489762"/>
                  <a:pt x="1988511" y="380508"/>
                </a:cubicBezTo>
                <a:cubicBezTo>
                  <a:pt x="1879377" y="271253"/>
                  <a:pt x="1706269" y="271253"/>
                  <a:pt x="1597135" y="380508"/>
                </a:cubicBezTo>
                <a:cubicBezTo>
                  <a:pt x="1597135" y="380508"/>
                  <a:pt x="1597135" y="380508"/>
                  <a:pt x="1416501" y="561343"/>
                </a:cubicBezTo>
                <a:cubicBezTo>
                  <a:pt x="1356289" y="621621"/>
                  <a:pt x="1262208" y="621621"/>
                  <a:pt x="1201997" y="561343"/>
                </a:cubicBezTo>
                <a:cubicBezTo>
                  <a:pt x="1145548" y="501064"/>
                  <a:pt x="1145548" y="406879"/>
                  <a:pt x="1201997" y="350368"/>
                </a:cubicBezTo>
                <a:cubicBezTo>
                  <a:pt x="1201997" y="350368"/>
                  <a:pt x="1201997" y="350368"/>
                  <a:pt x="1382632" y="169533"/>
                </a:cubicBezTo>
                <a:cubicBezTo>
                  <a:pt x="1495528" y="56511"/>
                  <a:pt x="1644176" y="0"/>
                  <a:pt x="1792823" y="0"/>
                </a:cubicBezTo>
                <a:close/>
              </a:path>
            </a:pathLst>
          </a:cu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Tree>
    <p:extLst>
      <p:ext uri="{BB962C8B-B14F-4D97-AF65-F5344CB8AC3E}">
        <p14:creationId xmlns:p14="http://schemas.microsoft.com/office/powerpoint/2010/main" val="3303741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0637" y="1571111"/>
            <a:ext cx="8436821" cy="1344818"/>
          </a:xfrm>
        </p:spPr>
        <p:txBody>
          <a:bodyPr/>
          <a:lstStyle/>
          <a:p>
            <a:pPr algn="ctr"/>
            <a:r>
              <a:rPr lang="en-US" altLang="ja-JP" sz="4000" dirty="0"/>
              <a:t>SQL Server 2017 </a:t>
            </a:r>
            <a:r>
              <a:rPr lang="ja-JP" altLang="en-US" sz="4000" dirty="0"/>
              <a:t>でＡＩ機能を試す</a:t>
            </a:r>
            <a:endParaRPr lang="en-US" sz="3200" spc="0" dirty="0">
              <a:latin typeface="+mn-ea"/>
            </a:endParaRPr>
          </a:p>
        </p:txBody>
      </p:sp>
      <p:sp>
        <p:nvSpPr>
          <p:cNvPr id="5" name="Text Placeholder 4"/>
          <p:cNvSpPr>
            <a:spLocks noGrp="1"/>
          </p:cNvSpPr>
          <p:nvPr>
            <p:ph type="body" sz="quarter" idx="12"/>
          </p:nvPr>
        </p:nvSpPr>
        <p:spPr>
          <a:xfrm>
            <a:off x="793062" y="3767348"/>
            <a:ext cx="5715322" cy="1344245"/>
          </a:xfrm>
        </p:spPr>
        <p:txBody>
          <a:bodyPr/>
          <a:lstStyle/>
          <a:p>
            <a:r>
              <a:rPr lang="ja-JP" altLang="en-US" sz="2400" b="1" dirty="0"/>
              <a:t>太田　智行</a:t>
            </a:r>
            <a:endParaRPr lang="en-US" altLang="ja-JP" sz="2400" dirty="0"/>
          </a:p>
          <a:p>
            <a:r>
              <a:rPr lang="ja-JP" altLang="en-US" sz="1800" dirty="0"/>
              <a:t>ＮＥＣソリューションイノベータ株式会社</a:t>
            </a:r>
            <a:br>
              <a:rPr lang="ja-JP" altLang="en-US" sz="1400" dirty="0"/>
            </a:br>
            <a:r>
              <a:rPr lang="ja-JP" altLang="en-US" sz="1800" dirty="0"/>
              <a:t>データーベースソフトウェアサービスグループ</a:t>
            </a:r>
            <a:br>
              <a:rPr lang="ja-JP" altLang="en-US" sz="1800" dirty="0"/>
            </a:br>
            <a:r>
              <a:rPr lang="ja-JP" altLang="en-US" sz="1800" dirty="0"/>
              <a:t>マネージャー</a:t>
            </a:r>
            <a:endParaRPr lang="en-US" altLang="ja-JP" sz="1800" dirty="0">
              <a:effectLst/>
            </a:endParaRPr>
          </a:p>
        </p:txBody>
      </p:sp>
      <p:sp>
        <p:nvSpPr>
          <p:cNvPr id="6" name="正方形/長方形 5">
            <a:extLst>
              <a:ext uri="{FF2B5EF4-FFF2-40B4-BE49-F238E27FC236}">
                <a16:creationId xmlns:a16="http://schemas.microsoft.com/office/drawing/2014/main" id="{6629954E-21D5-4EF6-B3FC-8BD2DA8FE284}"/>
              </a:ext>
            </a:extLst>
          </p:cNvPr>
          <p:cNvSpPr/>
          <p:nvPr/>
        </p:nvSpPr>
        <p:spPr>
          <a:xfrm>
            <a:off x="1137742" y="2944154"/>
            <a:ext cx="7202613" cy="707886"/>
          </a:xfrm>
          <a:prstGeom prst="rect">
            <a:avLst/>
          </a:prstGeom>
        </p:spPr>
        <p:txBody>
          <a:bodyPr wrap="none">
            <a:spAutoFit/>
          </a:bodyPr>
          <a:lstStyle/>
          <a:p>
            <a:r>
              <a:rPr lang="ja-JP" altLang="en-US" sz="4000" dirty="0">
                <a:latin typeface="+mn-ea"/>
              </a:rPr>
              <a:t>～ ＤＢＡのＡＩことはじめ ～</a:t>
            </a:r>
            <a:endParaRPr lang="ja-JP" altLang="en-US" sz="4000" dirty="0"/>
          </a:p>
        </p:txBody>
      </p:sp>
      <p:sp>
        <p:nvSpPr>
          <p:cNvPr id="3" name="四角形: 角を丸くする 2">
            <a:extLst>
              <a:ext uri="{FF2B5EF4-FFF2-40B4-BE49-F238E27FC236}">
                <a16:creationId xmlns:a16="http://schemas.microsoft.com/office/drawing/2014/main" id="{6914E04A-369B-414C-9C38-8A37B1C2247F}"/>
              </a:ext>
            </a:extLst>
          </p:cNvPr>
          <p:cNvSpPr/>
          <p:nvPr/>
        </p:nvSpPr>
        <p:spPr bwMode="auto">
          <a:xfrm>
            <a:off x="193431" y="682593"/>
            <a:ext cx="7746024" cy="139239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ltLang="ja-JP" sz="6600" dirty="0"/>
              <a:t>Day</a:t>
            </a:r>
            <a:r>
              <a:rPr lang="ja-JP" altLang="en-US" sz="6600" dirty="0"/>
              <a:t> </a:t>
            </a:r>
            <a:r>
              <a:rPr lang="en-US" altLang="ja-JP" sz="6600" dirty="0"/>
              <a:t>1</a:t>
            </a:r>
            <a:r>
              <a:rPr lang="ja-JP" altLang="en-US" sz="6600" dirty="0"/>
              <a:t>：解説＆デモ</a:t>
            </a:r>
            <a:endParaRPr lang="en-US" altLang="ja-JP" sz="6600" dirty="0"/>
          </a:p>
        </p:txBody>
      </p:sp>
    </p:spTree>
    <p:extLst>
      <p:ext uri="{BB962C8B-B14F-4D97-AF65-F5344CB8AC3E}">
        <p14:creationId xmlns:p14="http://schemas.microsoft.com/office/powerpoint/2010/main" val="2112000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9C006-9BD9-4C26-B727-D8DD9AAB45AF}"/>
              </a:ext>
            </a:extLst>
          </p:cNvPr>
          <p:cNvSpPr>
            <a:spLocks noGrp="1"/>
          </p:cNvSpPr>
          <p:nvPr>
            <p:ph type="title"/>
          </p:nvPr>
        </p:nvSpPr>
        <p:spPr>
          <a:xfrm>
            <a:off x="201929" y="1642265"/>
            <a:ext cx="8740142" cy="1858970"/>
          </a:xfrm>
        </p:spPr>
        <p:txBody>
          <a:bodyPr/>
          <a:lstStyle/>
          <a:p>
            <a:r>
              <a:rPr kumimoji="1" lang="en-US" altLang="ja-JP" sz="8800" dirty="0"/>
              <a:t>Demo</a:t>
            </a:r>
            <a:br>
              <a:rPr kumimoji="1" lang="en-US" altLang="ja-JP" sz="3200" dirty="0"/>
            </a:br>
            <a:r>
              <a:rPr kumimoji="1" lang="en-US" altLang="ja-JP" sz="3200" dirty="0"/>
              <a:t>Deep</a:t>
            </a:r>
            <a:r>
              <a:rPr kumimoji="1" lang="ja-JP" altLang="en-US" sz="3200" dirty="0"/>
              <a:t> </a:t>
            </a:r>
            <a:r>
              <a:rPr kumimoji="1" lang="en-US" altLang="ja-JP" sz="3200" dirty="0"/>
              <a:t>Learning</a:t>
            </a:r>
            <a:r>
              <a:rPr kumimoji="1" lang="ja-JP" altLang="en-US" sz="3200" dirty="0"/>
              <a:t> </a:t>
            </a:r>
            <a:r>
              <a:rPr kumimoji="1" lang="en-US" altLang="ja-JP" sz="3200" dirty="0"/>
              <a:t>on</a:t>
            </a:r>
            <a:r>
              <a:rPr kumimoji="1" lang="ja-JP" altLang="en-US" sz="3200" dirty="0"/>
              <a:t> </a:t>
            </a:r>
            <a:r>
              <a:rPr kumimoji="1" lang="en-US" altLang="ja-JP" sz="3200" dirty="0"/>
              <a:t>SQL</a:t>
            </a:r>
            <a:r>
              <a:rPr kumimoji="1" lang="ja-JP" altLang="en-US" sz="3200" dirty="0"/>
              <a:t> </a:t>
            </a:r>
            <a:r>
              <a:rPr kumimoji="1" lang="en-US" altLang="ja-JP" sz="3200" dirty="0"/>
              <a:t>Server</a:t>
            </a:r>
            <a:r>
              <a:rPr kumimoji="1" lang="ja-JP" altLang="en-US" sz="3200" dirty="0"/>
              <a:t> による画像判定</a:t>
            </a:r>
          </a:p>
        </p:txBody>
      </p:sp>
    </p:spTree>
    <p:extLst>
      <p:ext uri="{BB962C8B-B14F-4D97-AF65-F5344CB8AC3E}">
        <p14:creationId xmlns:p14="http://schemas.microsoft.com/office/powerpoint/2010/main" val="2369964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8E801AA-C230-49AB-800E-9AE505548A31}"/>
              </a:ext>
            </a:extLst>
          </p:cNvPr>
          <p:cNvSpPr txBox="1">
            <a:spLocks/>
          </p:cNvSpPr>
          <p:nvPr/>
        </p:nvSpPr>
        <p:spPr bwMode="gray">
          <a:xfrm>
            <a:off x="179386" y="1453566"/>
            <a:ext cx="8783638" cy="3416145"/>
          </a:xfrm>
          <a:prstGeom prst="rect">
            <a:avLst/>
          </a:prstGeom>
          <a:solidFill>
            <a:schemeClr val="bg1"/>
          </a:solidFill>
        </p:spPr>
        <p:txBody>
          <a:bodyPr vert="horz" lIns="90000" tIns="46800" rIns="90000" bIns="46800" rtlCol="0">
            <a:noAutofit/>
          </a:bodyPr>
          <a:lstStyle>
            <a:lvl1pPr marL="177800" indent="-177800" algn="l" rtl="0" eaLnBrk="0" fontAlgn="base" hangingPunct="0">
              <a:spcBef>
                <a:spcPct val="20000"/>
              </a:spcBef>
              <a:spcAft>
                <a:spcPct val="0"/>
              </a:spcAft>
              <a:buClr>
                <a:schemeClr val="accent6"/>
              </a:buClr>
              <a:buFont typeface="Arial" panose="020B0604020202020204" pitchFamily="34" charset="0"/>
              <a:buChar char="▌"/>
              <a:defRPr kumimoji="1" lang="ja-JP" altLang="en-US" sz="2000" b="0" i="0" u="none" strike="noStrike" kern="0" cap="none" spc="0" normalizeH="0" baseline="0" dirty="0" smtClean="0">
                <a:ln>
                  <a:noFill/>
                </a:ln>
                <a:solidFill>
                  <a:srgbClr val="000000"/>
                </a:solidFill>
                <a:effectLst/>
                <a:uLnTx/>
                <a:uFillTx/>
                <a:latin typeface="+mn-lt"/>
                <a:ea typeface="+mn-ea"/>
                <a:cs typeface="+mn-cs"/>
              </a:defRPr>
            </a:lvl1pPr>
            <a:lvl2pPr marL="108000" indent="-36000" algn="l" rtl="0" eaLnBrk="0" fontAlgn="base" hangingPunct="0">
              <a:spcBef>
                <a:spcPct val="20000"/>
              </a:spcBef>
              <a:spcAft>
                <a:spcPct val="0"/>
              </a:spcAft>
              <a:buClr>
                <a:schemeClr val="accent6"/>
              </a:buClr>
              <a:buFont typeface="Wingdings" pitchFamily="2" charset="2"/>
              <a:buChar char="l"/>
              <a:defRPr kumimoji="1" lang="ja-JP" altLang="en-US" sz="1600" b="0" i="0" u="none" strike="noStrike" kern="0" cap="none" spc="0" normalizeH="0" baseline="0" dirty="0" smtClean="0">
                <a:ln>
                  <a:noFill/>
                </a:ln>
                <a:solidFill>
                  <a:srgbClr val="000000"/>
                </a:solidFill>
                <a:effectLst/>
                <a:uLnTx/>
                <a:uFillTx/>
                <a:latin typeface="+mn-lt"/>
                <a:ea typeface="+mn-ea"/>
              </a:defRPr>
            </a:lvl2pPr>
            <a:lvl3pPr marL="645750" indent="-285750" algn="l" rtl="0" eaLnBrk="0" fontAlgn="base" hangingPunct="0">
              <a:spcBef>
                <a:spcPct val="20000"/>
              </a:spcBef>
              <a:spcAft>
                <a:spcPct val="0"/>
              </a:spcAft>
              <a:buClr>
                <a:schemeClr val="accent6"/>
              </a:buClr>
              <a:buFont typeface="Arial" panose="020B0604020202020204" pitchFamily="34" charset="0"/>
              <a:buChar char="•"/>
              <a:defRPr kumimoji="1" lang="ja-JP" altLang="en-US" sz="1400" b="0" i="0" u="none" strike="noStrike" kern="0" cap="none" spc="0" normalizeH="0" baseline="0" dirty="0" smtClean="0">
                <a:ln>
                  <a:noFill/>
                </a:ln>
                <a:solidFill>
                  <a:srgbClr val="000000"/>
                </a:solidFill>
                <a:effectLst/>
                <a:uLnTx/>
                <a:uFillTx/>
                <a:latin typeface="+mn-lt"/>
                <a:ea typeface="+mn-ea"/>
              </a:defRPr>
            </a:lvl3pPr>
            <a:lvl4pPr marL="639450" indent="-171450" algn="l" rtl="0" eaLnBrk="0" fontAlgn="base" hangingPunct="0">
              <a:spcBef>
                <a:spcPct val="20000"/>
              </a:spcBef>
              <a:spcAft>
                <a:spcPct val="0"/>
              </a:spcAft>
              <a:buClr>
                <a:schemeClr val="accent6"/>
              </a:buClr>
              <a:buFont typeface="Tahoma" pitchFamily="34" charset="0"/>
              <a:buChar char="–"/>
              <a:defRPr kumimoji="1" lang="ja-JP" altLang="en-US" sz="1200" b="0" i="0" u="none" strike="noStrike" kern="0" cap="none" spc="0" normalizeH="0" baseline="0" dirty="0" smtClean="0">
                <a:ln>
                  <a:noFill/>
                </a:ln>
                <a:solidFill>
                  <a:srgbClr val="000000"/>
                </a:solidFill>
                <a:effectLst/>
                <a:uLnTx/>
                <a:uFillTx/>
                <a:latin typeface="+mn-lt"/>
                <a:ea typeface="+mn-ea"/>
              </a:defRPr>
            </a:lvl4pPr>
            <a:lvl5pPr marL="738188" indent="530225" algn="l" rtl="0" eaLnBrk="0" fontAlgn="base" hangingPunct="0">
              <a:spcBef>
                <a:spcPct val="20000"/>
              </a:spcBef>
              <a:spcAft>
                <a:spcPct val="0"/>
              </a:spcAft>
              <a:buClr>
                <a:schemeClr val="accent6"/>
              </a:buClr>
              <a:buChar char="≫"/>
              <a:defRPr kumimoji="1" sz="1200" b="0">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77800" marR="0" lvl="0" indent="-177800" algn="l" defTabSz="914400" rtl="0" eaLnBrk="0" fontAlgn="base" latinLnBrk="0" hangingPunct="0">
              <a:lnSpc>
                <a:spcPct val="100000"/>
              </a:lnSpc>
              <a:spcBef>
                <a:spcPct val="20000"/>
              </a:spcBef>
              <a:spcAft>
                <a:spcPct val="0"/>
              </a:spcAft>
              <a:buClr>
                <a:srgbClr val="002B62"/>
              </a:buClr>
              <a:buSzTx/>
              <a:buFont typeface="Arial" panose="020B0604020202020204" pitchFamily="34" charset="0"/>
              <a:buChar char="▌"/>
              <a:tabLst/>
              <a:defRPr/>
            </a:pPr>
            <a:r>
              <a:rPr kumimoji="1" lang="ja-JP" altLang="en-US" sz="2000" b="0" i="0" u="none" strike="noStrike" kern="0" cap="none" spc="0" normalizeH="0" baseline="0" noProof="0">
                <a:ln>
                  <a:noFill/>
                </a:ln>
                <a:solidFill>
                  <a:srgbClr val="000000"/>
                </a:solidFill>
                <a:effectLst/>
                <a:uLnTx/>
                <a:uFillTx/>
                <a:latin typeface="メイリオ"/>
                <a:ea typeface="メイリオ"/>
                <a:cs typeface="+mn-cs"/>
              </a:rPr>
              <a:t>システムモデル</a:t>
            </a:r>
          </a:p>
        </p:txBody>
      </p:sp>
      <p:sp>
        <p:nvSpPr>
          <p:cNvPr id="2" name="コンテンツ プレースホルダー 2">
            <a:extLst>
              <a:ext uri="{FF2B5EF4-FFF2-40B4-BE49-F238E27FC236}">
                <a16:creationId xmlns:a16="http://schemas.microsoft.com/office/drawing/2014/main" id="{BDFB852F-1B7E-4884-AEC0-0C7B67CF15D5}"/>
              </a:ext>
            </a:extLst>
          </p:cNvPr>
          <p:cNvSpPr txBox="1">
            <a:spLocks/>
          </p:cNvSpPr>
          <p:nvPr/>
        </p:nvSpPr>
        <p:spPr bwMode="gray">
          <a:xfrm>
            <a:off x="179386" y="612776"/>
            <a:ext cx="8783638" cy="715282"/>
          </a:xfrm>
          <a:prstGeom prst="rect">
            <a:avLst/>
          </a:prstGeom>
          <a:solidFill>
            <a:schemeClr val="bg1"/>
          </a:solidFill>
        </p:spPr>
        <p:txBody>
          <a:bodyPr vert="horz" lIns="90000" tIns="46800" rIns="90000" bIns="46800" rtlCol="0">
            <a:noAutofit/>
          </a:bodyPr>
          <a:lstStyle>
            <a:lvl1pPr marL="177800" indent="-177800" algn="l" rtl="0" eaLnBrk="0" fontAlgn="base" hangingPunct="0">
              <a:spcBef>
                <a:spcPct val="20000"/>
              </a:spcBef>
              <a:spcAft>
                <a:spcPct val="0"/>
              </a:spcAft>
              <a:buClr>
                <a:schemeClr val="accent6"/>
              </a:buClr>
              <a:buFont typeface="Arial" panose="020B0604020202020204" pitchFamily="34" charset="0"/>
              <a:buChar char="▌"/>
              <a:defRPr kumimoji="1" lang="ja-JP" altLang="en-US" sz="2000" b="0" i="0" u="none" strike="noStrike" kern="0" cap="none" spc="0" normalizeH="0" baseline="0" dirty="0" smtClean="0">
                <a:ln>
                  <a:noFill/>
                </a:ln>
                <a:solidFill>
                  <a:srgbClr val="000000"/>
                </a:solidFill>
                <a:effectLst/>
                <a:uLnTx/>
                <a:uFillTx/>
                <a:latin typeface="+mn-lt"/>
                <a:ea typeface="+mn-ea"/>
                <a:cs typeface="+mn-cs"/>
              </a:defRPr>
            </a:lvl1pPr>
            <a:lvl2pPr marL="108000" indent="-36000" algn="l" rtl="0" eaLnBrk="0" fontAlgn="base" hangingPunct="0">
              <a:spcBef>
                <a:spcPct val="20000"/>
              </a:spcBef>
              <a:spcAft>
                <a:spcPct val="0"/>
              </a:spcAft>
              <a:buClr>
                <a:schemeClr val="accent6"/>
              </a:buClr>
              <a:buFont typeface="Wingdings" pitchFamily="2" charset="2"/>
              <a:buChar char="l"/>
              <a:defRPr kumimoji="1" lang="ja-JP" altLang="en-US" sz="1600" b="0" i="0" u="none" strike="noStrike" kern="0" cap="none" spc="0" normalizeH="0" baseline="0" dirty="0" smtClean="0">
                <a:ln>
                  <a:noFill/>
                </a:ln>
                <a:solidFill>
                  <a:srgbClr val="000000"/>
                </a:solidFill>
                <a:effectLst/>
                <a:uLnTx/>
                <a:uFillTx/>
                <a:latin typeface="+mn-lt"/>
                <a:ea typeface="+mn-ea"/>
              </a:defRPr>
            </a:lvl2pPr>
            <a:lvl3pPr marL="645750" indent="-285750" algn="l" rtl="0" eaLnBrk="0" fontAlgn="base" hangingPunct="0">
              <a:spcBef>
                <a:spcPct val="20000"/>
              </a:spcBef>
              <a:spcAft>
                <a:spcPct val="0"/>
              </a:spcAft>
              <a:buClr>
                <a:schemeClr val="accent6"/>
              </a:buClr>
              <a:buFont typeface="Arial" panose="020B0604020202020204" pitchFamily="34" charset="0"/>
              <a:buChar char="•"/>
              <a:defRPr kumimoji="1" lang="ja-JP" altLang="en-US" sz="1400" b="0" i="0" u="none" strike="noStrike" kern="0" cap="none" spc="0" normalizeH="0" baseline="0" dirty="0" smtClean="0">
                <a:ln>
                  <a:noFill/>
                </a:ln>
                <a:solidFill>
                  <a:srgbClr val="000000"/>
                </a:solidFill>
                <a:effectLst/>
                <a:uLnTx/>
                <a:uFillTx/>
                <a:latin typeface="+mn-lt"/>
                <a:ea typeface="+mn-ea"/>
              </a:defRPr>
            </a:lvl3pPr>
            <a:lvl4pPr marL="639450" indent="-171450" algn="l" rtl="0" eaLnBrk="0" fontAlgn="base" hangingPunct="0">
              <a:spcBef>
                <a:spcPct val="20000"/>
              </a:spcBef>
              <a:spcAft>
                <a:spcPct val="0"/>
              </a:spcAft>
              <a:buClr>
                <a:schemeClr val="accent6"/>
              </a:buClr>
              <a:buFont typeface="Tahoma" pitchFamily="34" charset="0"/>
              <a:buChar char="–"/>
              <a:defRPr kumimoji="1" lang="ja-JP" altLang="en-US" sz="1200" b="0" i="0" u="none" strike="noStrike" kern="0" cap="none" spc="0" normalizeH="0" baseline="0" dirty="0" smtClean="0">
                <a:ln>
                  <a:noFill/>
                </a:ln>
                <a:solidFill>
                  <a:srgbClr val="000000"/>
                </a:solidFill>
                <a:effectLst/>
                <a:uLnTx/>
                <a:uFillTx/>
                <a:latin typeface="+mn-lt"/>
                <a:ea typeface="+mn-ea"/>
              </a:defRPr>
            </a:lvl4pPr>
            <a:lvl5pPr marL="738188" indent="530225" algn="l" rtl="0" eaLnBrk="0" fontAlgn="base" hangingPunct="0">
              <a:spcBef>
                <a:spcPct val="20000"/>
              </a:spcBef>
              <a:spcAft>
                <a:spcPct val="0"/>
              </a:spcAft>
              <a:buClr>
                <a:schemeClr val="accent6"/>
              </a:buClr>
              <a:buChar char="≫"/>
              <a:defRPr kumimoji="1" sz="1200" b="0">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77800" marR="0" lvl="0" indent="-177800" algn="l" defTabSz="914400" rtl="0" eaLnBrk="0" fontAlgn="base" latinLnBrk="0" hangingPunct="0">
              <a:lnSpc>
                <a:spcPct val="100000"/>
              </a:lnSpc>
              <a:spcBef>
                <a:spcPct val="20000"/>
              </a:spcBef>
              <a:spcAft>
                <a:spcPct val="0"/>
              </a:spcAft>
              <a:buClr>
                <a:srgbClr val="002B62"/>
              </a:buClr>
              <a:buSzTx/>
              <a:buFont typeface="Arial" panose="020B0604020202020204" pitchFamily="34" charset="0"/>
              <a:buChar char="▌"/>
              <a:tabLst/>
              <a:defRPr/>
            </a:pPr>
            <a:r>
              <a:rPr kumimoji="1" lang="en-US" altLang="ja-JP" sz="2000" b="0" i="0" u="none" strike="noStrike" kern="0" cap="none" spc="0" normalizeH="0" baseline="0" noProof="0" dirty="0">
                <a:ln>
                  <a:noFill/>
                </a:ln>
                <a:solidFill>
                  <a:srgbClr val="000000"/>
                </a:solidFill>
                <a:effectLst/>
                <a:uLnTx/>
                <a:uFillTx/>
                <a:latin typeface="メイリオ"/>
                <a:ea typeface="メイリオ"/>
                <a:cs typeface="+mn-cs"/>
              </a:rPr>
              <a:t>Y</a:t>
            </a:r>
            <a:r>
              <a:rPr kumimoji="1" lang="ja-JP" altLang="en-US" sz="2000" b="0" i="0" u="none" strike="noStrike" kern="0" cap="none" spc="0" normalizeH="0" baseline="0" noProof="0" dirty="0">
                <a:ln>
                  <a:noFill/>
                </a:ln>
                <a:solidFill>
                  <a:srgbClr val="000000"/>
                </a:solidFill>
                <a:effectLst/>
                <a:uLnTx/>
                <a:uFillTx/>
                <a:latin typeface="メイリオ"/>
                <a:ea typeface="メイリオ"/>
                <a:cs typeface="+mn-cs"/>
              </a:rPr>
              <a:t>県自治体のお悩み事</a:t>
            </a:r>
          </a:p>
          <a:p>
            <a:pPr marL="108000" marR="0" lvl="1" indent="-36000" algn="l" defTabSz="914400" rtl="0" eaLnBrk="0" fontAlgn="base" latinLnBrk="0" hangingPunct="0">
              <a:lnSpc>
                <a:spcPct val="100000"/>
              </a:lnSpc>
              <a:spcBef>
                <a:spcPct val="20000"/>
              </a:spcBef>
              <a:spcAft>
                <a:spcPct val="0"/>
              </a:spcAft>
              <a:buClr>
                <a:srgbClr val="002B62"/>
              </a:buClr>
              <a:buSzTx/>
              <a:buFont typeface="Wingdings" pitchFamily="2" charset="2"/>
              <a:buChar char="l"/>
              <a:tabLst/>
              <a:defRPr/>
            </a:pPr>
            <a:r>
              <a:rPr kumimoji="1" lang="ja-JP" altLang="en-US" sz="1600" b="0" i="0" u="none" strike="noStrike" kern="0" cap="none" spc="0" normalizeH="0" baseline="0" noProof="0" dirty="0">
                <a:ln>
                  <a:noFill/>
                </a:ln>
                <a:solidFill>
                  <a:srgbClr val="000000"/>
                </a:solidFill>
                <a:effectLst/>
                <a:uLnTx/>
                <a:uFillTx/>
                <a:latin typeface="メイリオ"/>
                <a:ea typeface="メイリオ"/>
              </a:rPr>
              <a:t>毒キノコの誤食による食中毒の被害があとを絶たない。なんとか減らせないものか</a:t>
            </a:r>
            <a:r>
              <a:rPr kumimoji="1" lang="en-US" altLang="ja-JP" sz="1600" b="0" i="0" u="none" strike="noStrike" kern="0" cap="none" spc="0" normalizeH="0" baseline="0" noProof="0" dirty="0">
                <a:ln>
                  <a:noFill/>
                </a:ln>
                <a:solidFill>
                  <a:srgbClr val="000000"/>
                </a:solidFill>
                <a:effectLst/>
                <a:uLnTx/>
                <a:uFillTx/>
                <a:latin typeface="メイリオ"/>
                <a:ea typeface="メイリオ"/>
              </a:rPr>
              <a:t>…</a:t>
            </a:r>
            <a:r>
              <a:rPr kumimoji="1" lang="ja-JP" altLang="en-US" sz="1600" b="0" i="0" u="none" strike="noStrike" kern="0" cap="none" spc="0" normalizeH="0" baseline="0" noProof="0" dirty="0" err="1">
                <a:ln>
                  <a:noFill/>
                </a:ln>
                <a:solidFill>
                  <a:srgbClr val="000000"/>
                </a:solidFill>
                <a:effectLst/>
                <a:uLnTx/>
                <a:uFillTx/>
                <a:latin typeface="メイリオ"/>
                <a:ea typeface="メイリオ"/>
              </a:rPr>
              <a:t>。</a:t>
            </a:r>
            <a:endParaRPr kumimoji="1" lang="ja-JP" altLang="en-US" sz="1600" b="0" i="0" u="none" strike="noStrike" kern="0" cap="none" spc="0" normalizeH="0" baseline="0" noProof="0" dirty="0">
              <a:ln>
                <a:noFill/>
              </a:ln>
              <a:solidFill>
                <a:srgbClr val="000000"/>
              </a:solidFill>
              <a:effectLst/>
              <a:uLnTx/>
              <a:uFillTx/>
              <a:latin typeface="メイリオ"/>
              <a:ea typeface="メイリオ"/>
            </a:endParaRPr>
          </a:p>
        </p:txBody>
      </p:sp>
      <p:sp>
        <p:nvSpPr>
          <p:cNvPr id="32" name="タイトル 1">
            <a:extLst>
              <a:ext uri="{FF2B5EF4-FFF2-40B4-BE49-F238E27FC236}">
                <a16:creationId xmlns:a16="http://schemas.microsoft.com/office/drawing/2014/main" id="{0167C533-FF31-4994-B707-243C0CFB0FE9}"/>
              </a:ext>
            </a:extLst>
          </p:cNvPr>
          <p:cNvSpPr txBox="1">
            <a:spLocks/>
          </p:cNvSpPr>
          <p:nvPr/>
        </p:nvSpPr>
        <p:spPr>
          <a:xfrm>
            <a:off x="0" y="28575"/>
            <a:ext cx="8783638" cy="468313"/>
          </a:xfrm>
          <a:prstGeom prst="rect">
            <a:avLst/>
          </a:prstGeom>
        </p:spPr>
        <p:txBody>
          <a:bodyPr vert="horz" wrap="square" lIns="146304" tIns="91440" rIns="146304" bIns="91440"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kumimoji="0" lang="en-US" altLang="ja-JP" sz="2800">
                <a:solidFill>
                  <a:schemeClr val="bg2">
                    <a:lumMod val="25000"/>
                  </a:schemeClr>
                </a:solidFill>
              </a:rPr>
              <a:t>Deep Learning on SQL Server </a:t>
            </a:r>
            <a:r>
              <a:rPr kumimoji="0" lang="ja-JP" altLang="en-US" sz="2800">
                <a:solidFill>
                  <a:schemeClr val="bg2">
                    <a:lumMod val="25000"/>
                  </a:schemeClr>
                </a:solidFill>
              </a:rPr>
              <a:t>による画像判定</a:t>
            </a:r>
            <a:endParaRPr kumimoji="1" lang="ja-JP" altLang="en-US" sz="2800">
              <a:solidFill>
                <a:schemeClr val="bg2">
                  <a:lumMod val="25000"/>
                </a:schemeClr>
              </a:solidFill>
            </a:endParaRPr>
          </a:p>
        </p:txBody>
      </p:sp>
      <p:sp>
        <p:nvSpPr>
          <p:cNvPr id="82" name="フローチャート: 定義済み処理 81">
            <a:extLst>
              <a:ext uri="{FF2B5EF4-FFF2-40B4-BE49-F238E27FC236}">
                <a16:creationId xmlns:a16="http://schemas.microsoft.com/office/drawing/2014/main" id="{09802EF0-211A-4A1F-978A-074D05057E2E}"/>
              </a:ext>
            </a:extLst>
          </p:cNvPr>
          <p:cNvSpPr/>
          <p:nvPr/>
        </p:nvSpPr>
        <p:spPr bwMode="auto">
          <a:xfrm>
            <a:off x="5930678" y="3063010"/>
            <a:ext cx="1041009"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algn="ctr"/>
            <a:r>
              <a:rPr kumimoji="0" lang="en-US" altLang="ja-JP" sz="1600" b="1" kern="0" dirty="0">
                <a:solidFill>
                  <a:schemeClr val="bg1"/>
                </a:solidFill>
                <a:latin typeface="メイリオ"/>
                <a:ea typeface="メイリオ"/>
              </a:rPr>
              <a:t>Predict</a:t>
            </a:r>
            <a:endParaRPr kumimoji="0" lang="ja-JP" altLang="en-US" sz="1600" b="1" kern="0" dirty="0">
              <a:solidFill>
                <a:schemeClr val="bg1"/>
              </a:solidFill>
              <a:latin typeface="メイリオ"/>
              <a:ea typeface="メイリオ"/>
            </a:endParaRPr>
          </a:p>
        </p:txBody>
      </p:sp>
      <p:cxnSp>
        <p:nvCxnSpPr>
          <p:cNvPr id="84" name="直線矢印コネクタ 83">
            <a:extLst>
              <a:ext uri="{FF2B5EF4-FFF2-40B4-BE49-F238E27FC236}">
                <a16:creationId xmlns:a16="http://schemas.microsoft.com/office/drawing/2014/main" id="{BEDC039F-9C2D-4E12-B970-82A0F0D31799}"/>
              </a:ext>
            </a:extLst>
          </p:cNvPr>
          <p:cNvCxnSpPr>
            <a:cxnSpLocks/>
            <a:stCxn id="82" idx="3"/>
            <a:endCxn id="201" idx="2"/>
          </p:cNvCxnSpPr>
          <p:nvPr/>
        </p:nvCxnSpPr>
        <p:spPr bwMode="auto">
          <a:xfrm flipV="1">
            <a:off x="6971687" y="3224475"/>
            <a:ext cx="191912" cy="535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5" name="直線矢印コネクタ 84">
            <a:extLst>
              <a:ext uri="{FF2B5EF4-FFF2-40B4-BE49-F238E27FC236}">
                <a16:creationId xmlns:a16="http://schemas.microsoft.com/office/drawing/2014/main" id="{93B9336B-5731-41AD-8952-51A0A20ADA3D}"/>
              </a:ext>
            </a:extLst>
          </p:cNvPr>
          <p:cNvCxnSpPr>
            <a:cxnSpLocks/>
            <a:stCxn id="86" idx="3"/>
            <a:endCxn id="192" idx="2"/>
          </p:cNvCxnSpPr>
          <p:nvPr/>
        </p:nvCxnSpPr>
        <p:spPr bwMode="auto">
          <a:xfrm>
            <a:off x="4904140" y="2361427"/>
            <a:ext cx="156712" cy="2210"/>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86" name="フローチャート: 定義済み処理 85">
            <a:extLst>
              <a:ext uri="{FF2B5EF4-FFF2-40B4-BE49-F238E27FC236}">
                <a16:creationId xmlns:a16="http://schemas.microsoft.com/office/drawing/2014/main" id="{C430FE07-8C81-4685-8D5B-A064CA9AC8B2}"/>
              </a:ext>
            </a:extLst>
          </p:cNvPr>
          <p:cNvSpPr/>
          <p:nvPr/>
        </p:nvSpPr>
        <p:spPr bwMode="auto">
          <a:xfrm>
            <a:off x="3968140" y="2194603"/>
            <a:ext cx="936000"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schemeClr val="bg1"/>
                </a:solidFill>
                <a:effectLst/>
                <a:uLnTx/>
                <a:uFillTx/>
                <a:latin typeface="メイリオ"/>
                <a:ea typeface="メイリオ"/>
                <a:cs typeface="+mn-cs"/>
              </a:rPr>
              <a:t>Train</a:t>
            </a:r>
            <a:endParaRPr kumimoji="0" lang="ja-JP" altLang="en-US" sz="1600" b="1" i="0" u="none" strike="noStrike" kern="0" cap="none" spc="0" normalizeH="0" baseline="0" noProof="0" dirty="0">
              <a:ln>
                <a:noFill/>
              </a:ln>
              <a:solidFill>
                <a:schemeClr val="bg1"/>
              </a:solidFill>
              <a:effectLst/>
              <a:uLnTx/>
              <a:uFillTx/>
              <a:latin typeface="メイリオ"/>
              <a:ea typeface="メイリオ"/>
              <a:cs typeface="+mn-cs"/>
            </a:endParaRPr>
          </a:p>
        </p:txBody>
      </p:sp>
      <p:cxnSp>
        <p:nvCxnSpPr>
          <p:cNvPr id="87" name="カギ線コネクタ 127">
            <a:extLst>
              <a:ext uri="{FF2B5EF4-FFF2-40B4-BE49-F238E27FC236}">
                <a16:creationId xmlns:a16="http://schemas.microsoft.com/office/drawing/2014/main" id="{E25C9248-DD61-46B9-8599-93147C0E417A}"/>
              </a:ext>
            </a:extLst>
          </p:cNvPr>
          <p:cNvCxnSpPr>
            <a:cxnSpLocks/>
            <a:stCxn id="192" idx="4"/>
            <a:endCxn id="82" idx="1"/>
          </p:cNvCxnSpPr>
          <p:nvPr/>
        </p:nvCxnSpPr>
        <p:spPr bwMode="auto">
          <a:xfrm>
            <a:off x="5592280" y="2363637"/>
            <a:ext cx="338398" cy="866197"/>
          </a:xfrm>
          <a:prstGeom prst="bentConnector3">
            <a:avLst>
              <a:gd name="adj1" fmla="val 50000"/>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1" name="カギ線コネクタ 134">
            <a:extLst>
              <a:ext uri="{FF2B5EF4-FFF2-40B4-BE49-F238E27FC236}">
                <a16:creationId xmlns:a16="http://schemas.microsoft.com/office/drawing/2014/main" id="{503C6193-E38A-45B9-94CD-9988D04F7C50}"/>
              </a:ext>
            </a:extLst>
          </p:cNvPr>
          <p:cNvCxnSpPr>
            <a:cxnSpLocks/>
            <a:stCxn id="183" idx="4"/>
            <a:endCxn id="86" idx="1"/>
          </p:cNvCxnSpPr>
          <p:nvPr/>
        </p:nvCxnSpPr>
        <p:spPr bwMode="auto">
          <a:xfrm flipV="1">
            <a:off x="3194275" y="2361427"/>
            <a:ext cx="773865" cy="583629"/>
          </a:xfrm>
          <a:prstGeom prst="bentConnector3">
            <a:avLst>
              <a:gd name="adj1" fmla="val 73386"/>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2" name="カギ線コネクタ 135">
            <a:extLst>
              <a:ext uri="{FF2B5EF4-FFF2-40B4-BE49-F238E27FC236}">
                <a16:creationId xmlns:a16="http://schemas.microsoft.com/office/drawing/2014/main" id="{45834621-DB53-40E1-8411-9237CE849945}"/>
              </a:ext>
            </a:extLst>
          </p:cNvPr>
          <p:cNvCxnSpPr>
            <a:cxnSpLocks/>
            <a:stCxn id="181" idx="4"/>
            <a:endCxn id="86" idx="1"/>
          </p:cNvCxnSpPr>
          <p:nvPr/>
        </p:nvCxnSpPr>
        <p:spPr bwMode="auto">
          <a:xfrm>
            <a:off x="3194275" y="1745392"/>
            <a:ext cx="773865" cy="616035"/>
          </a:xfrm>
          <a:prstGeom prst="bentConnector3">
            <a:avLst>
              <a:gd name="adj1" fmla="val 73386"/>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3" name="カギ線コネクタ 136">
            <a:extLst>
              <a:ext uri="{FF2B5EF4-FFF2-40B4-BE49-F238E27FC236}">
                <a16:creationId xmlns:a16="http://schemas.microsoft.com/office/drawing/2014/main" id="{DB721D2D-C770-4495-8103-27CB35C578C3}"/>
              </a:ext>
            </a:extLst>
          </p:cNvPr>
          <p:cNvCxnSpPr>
            <a:cxnSpLocks/>
            <a:stCxn id="196" idx="4"/>
            <a:endCxn id="82" idx="1"/>
          </p:cNvCxnSpPr>
          <p:nvPr/>
        </p:nvCxnSpPr>
        <p:spPr bwMode="auto">
          <a:xfrm flipV="1">
            <a:off x="3185003" y="3229834"/>
            <a:ext cx="2745675" cy="920827"/>
          </a:xfrm>
          <a:prstGeom prst="bentConnector3">
            <a:avLst>
              <a:gd name="adj1" fmla="val 93966"/>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94" name="正方形/長方形 93">
            <a:extLst>
              <a:ext uri="{FF2B5EF4-FFF2-40B4-BE49-F238E27FC236}">
                <a16:creationId xmlns:a16="http://schemas.microsoft.com/office/drawing/2014/main" id="{984C3E37-0251-4085-B387-31D0B68AA484}"/>
              </a:ext>
            </a:extLst>
          </p:cNvPr>
          <p:cNvSpPr/>
          <p:nvPr/>
        </p:nvSpPr>
        <p:spPr>
          <a:xfrm>
            <a:off x="481330" y="2636662"/>
            <a:ext cx="1000595" cy="338554"/>
          </a:xfrm>
          <a:prstGeom prst="rect">
            <a:avLst/>
          </a:prstGeom>
        </p:spPr>
        <p:txBody>
          <a:bodyPr wrap="none">
            <a:spAutoFit/>
          </a:bodyPr>
          <a:lstStyle/>
          <a:p>
            <a:pPr algn="ctr">
              <a:defRPr/>
            </a:pPr>
            <a:r>
              <a:rPr lang="en-US" altLang="ja-JP" sz="1600" dirty="0">
                <a:solidFill>
                  <a:srgbClr val="000000"/>
                </a:solidFill>
                <a:latin typeface="メイリオ"/>
              </a:rPr>
              <a:t>Internet</a:t>
            </a:r>
          </a:p>
        </p:txBody>
      </p:sp>
      <p:sp>
        <p:nvSpPr>
          <p:cNvPr id="95" name="フローチャート: 定義済み処理 94">
            <a:extLst>
              <a:ext uri="{FF2B5EF4-FFF2-40B4-BE49-F238E27FC236}">
                <a16:creationId xmlns:a16="http://schemas.microsoft.com/office/drawing/2014/main" id="{E8A66AF9-2219-4AA0-85DC-95225E8BA691}"/>
              </a:ext>
            </a:extLst>
          </p:cNvPr>
          <p:cNvSpPr/>
          <p:nvPr/>
        </p:nvSpPr>
        <p:spPr bwMode="auto">
          <a:xfrm>
            <a:off x="1499509" y="2196813"/>
            <a:ext cx="775306" cy="333648"/>
          </a:xfrm>
          <a:prstGeom prst="flowChartPredefinedProcess">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720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srgbClr val="002B62"/>
                </a:solidFill>
                <a:effectLst/>
                <a:uLnTx/>
                <a:uFillTx/>
                <a:latin typeface="メイリオ"/>
                <a:ea typeface="メイリオ"/>
                <a:cs typeface="+mn-cs"/>
              </a:rPr>
              <a:t>ETL</a:t>
            </a:r>
            <a:endParaRPr kumimoji="0" lang="ja-JP" altLang="en-US" sz="1600" b="1" i="0" u="none" strike="noStrike" kern="0" cap="none" spc="0" normalizeH="0" baseline="0" noProof="0" dirty="0">
              <a:ln>
                <a:noFill/>
              </a:ln>
              <a:solidFill>
                <a:srgbClr val="002B62"/>
              </a:solidFill>
              <a:effectLst/>
              <a:uLnTx/>
              <a:uFillTx/>
              <a:latin typeface="メイリオ"/>
              <a:ea typeface="メイリオ"/>
              <a:cs typeface="+mn-cs"/>
            </a:endParaRPr>
          </a:p>
        </p:txBody>
      </p:sp>
      <p:sp>
        <p:nvSpPr>
          <p:cNvPr id="96" name="正方形/長方形 95">
            <a:extLst>
              <a:ext uri="{FF2B5EF4-FFF2-40B4-BE49-F238E27FC236}">
                <a16:creationId xmlns:a16="http://schemas.microsoft.com/office/drawing/2014/main" id="{EAFF95E9-FCCD-41EB-86B7-16EF10BB3B02}"/>
              </a:ext>
            </a:extLst>
          </p:cNvPr>
          <p:cNvSpPr/>
          <p:nvPr/>
        </p:nvSpPr>
        <p:spPr>
          <a:xfrm>
            <a:off x="1473592" y="2516805"/>
            <a:ext cx="867545" cy="1077218"/>
          </a:xfrm>
          <a:prstGeom prst="rect">
            <a:avLst/>
          </a:prstGeom>
        </p:spPr>
        <p:txBody>
          <a:bodyPr wrap="none">
            <a:spAutoFit/>
          </a:bodyPr>
          <a:lstStyle/>
          <a:p>
            <a:pPr algn="ctr">
              <a:defRPr/>
            </a:pPr>
            <a:r>
              <a:rPr lang="en-US" altLang="ja-JP" sz="1600" dirty="0">
                <a:solidFill>
                  <a:srgbClr val="000000"/>
                </a:solidFill>
                <a:latin typeface="メイリオ"/>
              </a:rPr>
              <a:t>Bing</a:t>
            </a:r>
          </a:p>
          <a:p>
            <a:pPr algn="ctr">
              <a:defRPr/>
            </a:pPr>
            <a:r>
              <a:rPr lang="en-US" altLang="ja-JP" sz="1600" dirty="0">
                <a:solidFill>
                  <a:srgbClr val="000000"/>
                </a:solidFill>
                <a:latin typeface="メイリオ"/>
              </a:rPr>
              <a:t>Image</a:t>
            </a:r>
          </a:p>
          <a:p>
            <a:pPr algn="ctr">
              <a:defRPr/>
            </a:pPr>
            <a:r>
              <a:rPr lang="en-US" altLang="ja-JP" sz="1600" dirty="0">
                <a:solidFill>
                  <a:srgbClr val="000000"/>
                </a:solidFill>
                <a:latin typeface="メイリオ"/>
              </a:rPr>
              <a:t>Search</a:t>
            </a:r>
          </a:p>
          <a:p>
            <a:pPr algn="ctr">
              <a:defRPr/>
            </a:pPr>
            <a:r>
              <a:rPr lang="en-US" altLang="ja-JP" sz="1600" dirty="0">
                <a:solidFill>
                  <a:srgbClr val="000000"/>
                </a:solidFill>
                <a:latin typeface="メイリオ"/>
              </a:rPr>
              <a:t>API</a:t>
            </a:r>
            <a:endParaRPr lang="ja-JP" altLang="en-US" sz="1600" dirty="0">
              <a:solidFill>
                <a:srgbClr val="000000"/>
              </a:solidFill>
              <a:latin typeface="メイリオ"/>
            </a:endParaRPr>
          </a:p>
        </p:txBody>
      </p:sp>
      <p:cxnSp>
        <p:nvCxnSpPr>
          <p:cNvPr id="97" name="カギ線コネクタ 146">
            <a:extLst>
              <a:ext uri="{FF2B5EF4-FFF2-40B4-BE49-F238E27FC236}">
                <a16:creationId xmlns:a16="http://schemas.microsoft.com/office/drawing/2014/main" id="{7E34475A-E2DF-451B-9939-8E0603923761}"/>
              </a:ext>
            </a:extLst>
          </p:cNvPr>
          <p:cNvCxnSpPr>
            <a:cxnSpLocks/>
            <a:stCxn id="95" idx="3"/>
            <a:endCxn id="181" idx="2"/>
          </p:cNvCxnSpPr>
          <p:nvPr/>
        </p:nvCxnSpPr>
        <p:spPr bwMode="auto">
          <a:xfrm flipV="1">
            <a:off x="2274815" y="1745392"/>
            <a:ext cx="388032" cy="618245"/>
          </a:xfrm>
          <a:prstGeom prst="bentConnector3">
            <a:avLst>
              <a:gd name="adj1" fmla="val 50000"/>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8" name="カギ線コネクタ 147">
            <a:extLst>
              <a:ext uri="{FF2B5EF4-FFF2-40B4-BE49-F238E27FC236}">
                <a16:creationId xmlns:a16="http://schemas.microsoft.com/office/drawing/2014/main" id="{58BBAFB2-BCDC-428D-832E-0A028D2C4FD9}"/>
              </a:ext>
            </a:extLst>
          </p:cNvPr>
          <p:cNvCxnSpPr>
            <a:cxnSpLocks/>
            <a:stCxn id="95" idx="3"/>
            <a:endCxn id="183" idx="2"/>
          </p:cNvCxnSpPr>
          <p:nvPr/>
        </p:nvCxnSpPr>
        <p:spPr bwMode="auto">
          <a:xfrm>
            <a:off x="2274815" y="2363637"/>
            <a:ext cx="388032" cy="581419"/>
          </a:xfrm>
          <a:prstGeom prst="bentConnector3">
            <a:avLst>
              <a:gd name="adj1" fmla="val 50000"/>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9" name="直線矢印コネクタ 98">
            <a:extLst>
              <a:ext uri="{FF2B5EF4-FFF2-40B4-BE49-F238E27FC236}">
                <a16:creationId xmlns:a16="http://schemas.microsoft.com/office/drawing/2014/main" id="{82C866C6-5732-427A-8009-A65005206141}"/>
              </a:ext>
            </a:extLst>
          </p:cNvPr>
          <p:cNvCxnSpPr/>
          <p:nvPr/>
        </p:nvCxnSpPr>
        <p:spPr bwMode="auto">
          <a:xfrm>
            <a:off x="2091573" y="4088761"/>
            <a:ext cx="571274" cy="0"/>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3" name="直線コネクタ 152">
            <a:extLst>
              <a:ext uri="{FF2B5EF4-FFF2-40B4-BE49-F238E27FC236}">
                <a16:creationId xmlns:a16="http://schemas.microsoft.com/office/drawing/2014/main" id="{0DE48D39-9AB4-4161-9F05-D35C2D901582}"/>
              </a:ext>
            </a:extLst>
          </p:cNvPr>
          <p:cNvCxnSpPr>
            <a:stCxn id="101" idx="2"/>
            <a:endCxn id="152" idx="6"/>
          </p:cNvCxnSpPr>
          <p:nvPr/>
        </p:nvCxnSpPr>
        <p:spPr bwMode="auto">
          <a:xfrm flipH="1">
            <a:off x="1209274" y="3832483"/>
            <a:ext cx="522024" cy="346724"/>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4" name="直線コネクタ 153">
            <a:extLst>
              <a:ext uri="{FF2B5EF4-FFF2-40B4-BE49-F238E27FC236}">
                <a16:creationId xmlns:a16="http://schemas.microsoft.com/office/drawing/2014/main" id="{F55EE904-DC16-4E9A-9043-8017198B991E}"/>
              </a:ext>
            </a:extLst>
          </p:cNvPr>
          <p:cNvCxnSpPr>
            <a:cxnSpLocks/>
            <a:stCxn id="101" idx="1"/>
            <a:endCxn id="152" idx="6"/>
          </p:cNvCxnSpPr>
          <p:nvPr/>
        </p:nvCxnSpPr>
        <p:spPr bwMode="auto">
          <a:xfrm flipH="1" flipV="1">
            <a:off x="1209274" y="4179207"/>
            <a:ext cx="522024" cy="166312"/>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6" name="グループ化 15">
            <a:extLst>
              <a:ext uri="{FF2B5EF4-FFF2-40B4-BE49-F238E27FC236}">
                <a16:creationId xmlns:a16="http://schemas.microsoft.com/office/drawing/2014/main" id="{A7FF250D-17D7-48F7-9C57-31A091E0789F}"/>
              </a:ext>
            </a:extLst>
          </p:cNvPr>
          <p:cNvGrpSpPr/>
          <p:nvPr/>
        </p:nvGrpSpPr>
        <p:grpSpPr>
          <a:xfrm>
            <a:off x="1504110" y="3819513"/>
            <a:ext cx="800219" cy="871066"/>
            <a:chOff x="1604694" y="3819513"/>
            <a:chExt cx="800219" cy="871066"/>
          </a:xfrm>
        </p:grpSpPr>
        <p:grpSp>
          <p:nvGrpSpPr>
            <p:cNvPr id="100" name="グループ化 99">
              <a:extLst>
                <a:ext uri="{FF2B5EF4-FFF2-40B4-BE49-F238E27FC236}">
                  <a16:creationId xmlns:a16="http://schemas.microsoft.com/office/drawing/2014/main" id="{BA5E6E4E-9E39-40E2-9B63-6B7E6F856B58}"/>
                </a:ext>
              </a:extLst>
            </p:cNvPr>
            <p:cNvGrpSpPr>
              <a:grpSpLocks noChangeAspect="1"/>
            </p:cNvGrpSpPr>
            <p:nvPr/>
          </p:nvGrpSpPr>
          <p:grpSpPr bwMode="gray">
            <a:xfrm>
              <a:off x="1831882" y="3819513"/>
              <a:ext cx="345844" cy="538496"/>
              <a:chOff x="7565993" y="5025856"/>
              <a:chExt cx="542926" cy="841375"/>
            </a:xfrm>
          </p:grpSpPr>
          <p:sp>
            <p:nvSpPr>
              <p:cNvPr id="101" name="Freeform 39">
                <a:extLst>
                  <a:ext uri="{FF2B5EF4-FFF2-40B4-BE49-F238E27FC236}">
                    <a16:creationId xmlns:a16="http://schemas.microsoft.com/office/drawing/2014/main" id="{BB091B3D-814C-496A-8105-45ECF996B242}"/>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02" name="フリーフォーム 152">
                <a:extLst>
                  <a:ext uri="{FF2B5EF4-FFF2-40B4-BE49-F238E27FC236}">
                    <a16:creationId xmlns:a16="http://schemas.microsoft.com/office/drawing/2014/main" id="{F530D24F-4EDF-4C55-A9EA-9540B9D422CE}"/>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103" name="図 102">
              <a:extLst>
                <a:ext uri="{FF2B5EF4-FFF2-40B4-BE49-F238E27FC236}">
                  <a16:creationId xmlns:a16="http://schemas.microsoft.com/office/drawing/2014/main" id="{C7076C62-DF6F-44C3-B26A-0F333BBE9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502" y="3994000"/>
              <a:ext cx="285471" cy="189521"/>
            </a:xfrm>
            <a:prstGeom prst="rect">
              <a:avLst/>
            </a:prstGeom>
          </p:spPr>
        </p:pic>
        <p:sp>
          <p:nvSpPr>
            <p:cNvPr id="155" name="正方形/長方形 154">
              <a:extLst>
                <a:ext uri="{FF2B5EF4-FFF2-40B4-BE49-F238E27FC236}">
                  <a16:creationId xmlns:a16="http://schemas.microsoft.com/office/drawing/2014/main" id="{99B6DD9E-4D86-40CF-B122-94DC21294C14}"/>
                </a:ext>
              </a:extLst>
            </p:cNvPr>
            <p:cNvSpPr/>
            <p:nvPr/>
          </p:nvSpPr>
          <p:spPr>
            <a:xfrm>
              <a:off x="1604694" y="4352025"/>
              <a:ext cx="800219" cy="338554"/>
            </a:xfrm>
            <a:prstGeom prst="rect">
              <a:avLst/>
            </a:prstGeom>
          </p:spPr>
          <p:txBody>
            <a:bodyPr wrap="none">
              <a:spAutoFit/>
            </a:bodyPr>
            <a:lstStyle/>
            <a:p>
              <a:pPr algn="ctr">
                <a:defRPr/>
              </a:pPr>
              <a:r>
                <a:rPr lang="ja-JP" altLang="en-US" sz="1600" dirty="0">
                  <a:solidFill>
                    <a:srgbClr val="000000"/>
                  </a:solidFill>
                  <a:latin typeface="メイリオ"/>
                </a:rPr>
                <a:t>スマホ</a:t>
              </a:r>
              <a:endParaRPr lang="en-US" altLang="ja-JP" sz="1600" dirty="0">
                <a:solidFill>
                  <a:srgbClr val="000000"/>
                </a:solidFill>
                <a:latin typeface="メイリオ"/>
              </a:endParaRPr>
            </a:p>
          </p:txBody>
        </p:sp>
        <p:pic>
          <p:nvPicPr>
            <p:cNvPr id="156" name="図 155">
              <a:extLst>
                <a:ext uri="{FF2B5EF4-FFF2-40B4-BE49-F238E27FC236}">
                  <a16:creationId xmlns:a16="http://schemas.microsoft.com/office/drawing/2014/main" id="{323061E8-6DDB-45FC-84D9-65145695CF6C}"/>
                </a:ext>
              </a:extLst>
            </p:cNvPr>
            <p:cNvPicPr>
              <a:picLocks noChangeAspect="1"/>
            </p:cNvPicPr>
            <p:nvPr/>
          </p:nvPicPr>
          <p:blipFill>
            <a:blip r:embed="rId3"/>
            <a:stretch>
              <a:fillRect/>
            </a:stretch>
          </p:blipFill>
          <p:spPr>
            <a:xfrm>
              <a:off x="1861744" y="3990783"/>
              <a:ext cx="281829" cy="187013"/>
            </a:xfrm>
            <a:prstGeom prst="rect">
              <a:avLst/>
            </a:prstGeom>
          </p:spPr>
        </p:pic>
      </p:grpSp>
      <p:sp>
        <p:nvSpPr>
          <p:cNvPr id="162" name="Freeform 76">
            <a:extLst>
              <a:ext uri="{FF2B5EF4-FFF2-40B4-BE49-F238E27FC236}">
                <a16:creationId xmlns:a16="http://schemas.microsoft.com/office/drawing/2014/main" id="{117B7F1C-83A4-4350-8AC4-24AC8406958C}"/>
              </a:ext>
            </a:extLst>
          </p:cNvPr>
          <p:cNvSpPr>
            <a:spLocks noChangeAspect="1" noEditPoints="1"/>
          </p:cNvSpPr>
          <p:nvPr/>
        </p:nvSpPr>
        <p:spPr bwMode="gray">
          <a:xfrm>
            <a:off x="658256" y="2058056"/>
            <a:ext cx="605631" cy="606743"/>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cxnSp>
        <p:nvCxnSpPr>
          <p:cNvPr id="180" name="直線矢印コネクタ 179">
            <a:extLst>
              <a:ext uri="{FF2B5EF4-FFF2-40B4-BE49-F238E27FC236}">
                <a16:creationId xmlns:a16="http://schemas.microsoft.com/office/drawing/2014/main" id="{6CCADA3B-E1C3-4424-9D87-D8FD9384DD71}"/>
              </a:ext>
            </a:extLst>
          </p:cNvPr>
          <p:cNvCxnSpPr>
            <a:cxnSpLocks/>
            <a:stCxn id="162" idx="1"/>
            <a:endCxn id="95" idx="1"/>
          </p:cNvCxnSpPr>
          <p:nvPr/>
        </p:nvCxnSpPr>
        <p:spPr bwMode="auto">
          <a:xfrm>
            <a:off x="1263887" y="2361428"/>
            <a:ext cx="235622" cy="220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1" name="グループ化 10">
            <a:extLst>
              <a:ext uri="{FF2B5EF4-FFF2-40B4-BE49-F238E27FC236}">
                <a16:creationId xmlns:a16="http://schemas.microsoft.com/office/drawing/2014/main" id="{70AAF58B-8BCC-458D-9E24-0A69C50B73FB}"/>
              </a:ext>
            </a:extLst>
          </p:cNvPr>
          <p:cNvGrpSpPr/>
          <p:nvPr/>
        </p:nvGrpSpPr>
        <p:grpSpPr>
          <a:xfrm>
            <a:off x="2454565" y="1500382"/>
            <a:ext cx="1210589" cy="1286786"/>
            <a:chOff x="2555149" y="1500382"/>
            <a:chExt cx="1210589" cy="1286786"/>
          </a:xfrm>
        </p:grpSpPr>
        <p:sp>
          <p:nvSpPr>
            <p:cNvPr id="88" name="正方形/長方形 87">
              <a:extLst>
                <a:ext uri="{FF2B5EF4-FFF2-40B4-BE49-F238E27FC236}">
                  <a16:creationId xmlns:a16="http://schemas.microsoft.com/office/drawing/2014/main" id="{84EAF66C-BB8E-4275-B428-C1D6FE0C31FB}"/>
                </a:ext>
              </a:extLst>
            </p:cNvPr>
            <p:cNvSpPr/>
            <p:nvPr/>
          </p:nvSpPr>
          <p:spPr>
            <a:xfrm>
              <a:off x="2555149" y="2202393"/>
              <a:ext cx="1210589" cy="584775"/>
            </a:xfrm>
            <a:prstGeom prst="rect">
              <a:avLst/>
            </a:prstGeom>
          </p:spPr>
          <p:txBody>
            <a:bodyPr wrap="none">
              <a:spAutoFit/>
            </a:bodyPr>
            <a:lstStyle/>
            <a:p>
              <a:pPr algn="ctr">
                <a:defRPr/>
              </a:pPr>
              <a:r>
                <a:rPr lang="ja-JP" altLang="en-US" sz="1600" dirty="0">
                  <a:solidFill>
                    <a:srgbClr val="000000"/>
                  </a:solidFill>
                  <a:latin typeface="メイリオ"/>
                </a:rPr>
                <a:t>食用キノコ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181" name="円柱 180">
              <a:extLst>
                <a:ext uri="{FF2B5EF4-FFF2-40B4-BE49-F238E27FC236}">
                  <a16:creationId xmlns:a16="http://schemas.microsoft.com/office/drawing/2014/main" id="{388C1ACB-66F5-4209-87C6-6C26422CBB06}"/>
                </a:ext>
              </a:extLst>
            </p:cNvPr>
            <p:cNvSpPr/>
            <p:nvPr/>
          </p:nvSpPr>
          <p:spPr bwMode="auto">
            <a:xfrm>
              <a:off x="2763431" y="1500382"/>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グループ化 183">
              <a:extLst>
                <a:ext uri="{FF2B5EF4-FFF2-40B4-BE49-F238E27FC236}">
                  <a16:creationId xmlns:a16="http://schemas.microsoft.com/office/drawing/2014/main" id="{433A6BC8-27D5-4E3E-97A2-09EAF958560C}"/>
                </a:ext>
              </a:extLst>
            </p:cNvPr>
            <p:cNvGrpSpPr/>
            <p:nvPr/>
          </p:nvGrpSpPr>
          <p:grpSpPr>
            <a:xfrm>
              <a:off x="2895167" y="1692771"/>
              <a:ext cx="805308" cy="559743"/>
              <a:chOff x="2985079" y="1767135"/>
              <a:chExt cx="805308" cy="559743"/>
            </a:xfrm>
          </p:grpSpPr>
          <p:sp>
            <p:nvSpPr>
              <p:cNvPr id="185" name="正方形/長方形 184">
                <a:extLst>
                  <a:ext uri="{FF2B5EF4-FFF2-40B4-BE49-F238E27FC236}">
                    <a16:creationId xmlns:a16="http://schemas.microsoft.com/office/drawing/2014/main" id="{B22EFCB3-8F7A-49BC-BF8B-A62BF7867BF7}"/>
                  </a:ext>
                </a:extLst>
              </p:cNvPr>
              <p:cNvSpPr/>
              <p:nvPr/>
            </p:nvSpPr>
            <p:spPr bwMode="auto">
              <a:xfrm>
                <a:off x="2985079" y="1767135"/>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86" name="正方形/長方形 185">
                <a:extLst>
                  <a:ext uri="{FF2B5EF4-FFF2-40B4-BE49-F238E27FC236}">
                    <a16:creationId xmlns:a16="http://schemas.microsoft.com/office/drawing/2014/main" id="{C6F1308E-D0FA-4466-8555-2BAC9C95E73C}"/>
                  </a:ext>
                </a:extLst>
              </p:cNvPr>
              <p:cNvSpPr/>
              <p:nvPr/>
            </p:nvSpPr>
            <p:spPr bwMode="auto">
              <a:xfrm>
                <a:off x="3030982" y="1816042"/>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187" name="図 186">
                <a:extLst>
                  <a:ext uri="{FF2B5EF4-FFF2-40B4-BE49-F238E27FC236}">
                    <a16:creationId xmlns:a16="http://schemas.microsoft.com/office/drawing/2014/main" id="{901ADB17-36A7-4D7A-B823-6860596770BB}"/>
                  </a:ext>
                </a:extLst>
              </p:cNvPr>
              <p:cNvPicPr preferRelativeResize="0">
                <a:picLocks/>
              </p:cNvPicPr>
              <p:nvPr/>
            </p:nvPicPr>
            <p:blipFill>
              <a:blip r:embed="rId4"/>
              <a:stretch>
                <a:fillRect/>
              </a:stretch>
            </p:blipFill>
            <p:spPr>
              <a:xfrm>
                <a:off x="3070387" y="1858878"/>
                <a:ext cx="720000" cy="468000"/>
              </a:xfrm>
              <a:prstGeom prst="rect">
                <a:avLst/>
              </a:prstGeom>
            </p:spPr>
          </p:pic>
        </p:grpSp>
      </p:grpSp>
      <p:grpSp>
        <p:nvGrpSpPr>
          <p:cNvPr id="12" name="グループ化 11">
            <a:extLst>
              <a:ext uri="{FF2B5EF4-FFF2-40B4-BE49-F238E27FC236}">
                <a16:creationId xmlns:a16="http://schemas.microsoft.com/office/drawing/2014/main" id="{41999BD6-E40F-4FFE-ACCF-8F84ABEDE030}"/>
              </a:ext>
            </a:extLst>
          </p:cNvPr>
          <p:cNvGrpSpPr/>
          <p:nvPr/>
        </p:nvGrpSpPr>
        <p:grpSpPr>
          <a:xfrm>
            <a:off x="2568365" y="2700046"/>
            <a:ext cx="1023446" cy="1289655"/>
            <a:chOff x="2668949" y="2700046"/>
            <a:chExt cx="1023446" cy="1289655"/>
          </a:xfrm>
        </p:grpSpPr>
        <p:sp>
          <p:nvSpPr>
            <p:cNvPr id="89" name="正方形/長方形 88">
              <a:extLst>
                <a:ext uri="{FF2B5EF4-FFF2-40B4-BE49-F238E27FC236}">
                  <a16:creationId xmlns:a16="http://schemas.microsoft.com/office/drawing/2014/main" id="{C366CFA5-5B04-49DE-9546-F24C2885938F}"/>
                </a:ext>
              </a:extLst>
            </p:cNvPr>
            <p:cNvSpPr/>
            <p:nvPr/>
          </p:nvSpPr>
          <p:spPr>
            <a:xfrm>
              <a:off x="2668949" y="3404926"/>
              <a:ext cx="1005404" cy="584775"/>
            </a:xfrm>
            <a:prstGeom prst="rect">
              <a:avLst/>
            </a:prstGeom>
          </p:spPr>
          <p:txBody>
            <a:bodyPr wrap="none">
              <a:spAutoFit/>
            </a:bodyPr>
            <a:lstStyle/>
            <a:p>
              <a:pPr algn="ctr">
                <a:defRPr/>
              </a:pPr>
              <a:r>
                <a:rPr lang="ja-JP" altLang="en-US" sz="1600" dirty="0">
                  <a:solidFill>
                    <a:srgbClr val="000000"/>
                  </a:solidFill>
                  <a:latin typeface="メイリオ"/>
                </a:rPr>
                <a:t>毒キノコ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183" name="円柱 182">
              <a:extLst>
                <a:ext uri="{FF2B5EF4-FFF2-40B4-BE49-F238E27FC236}">
                  <a16:creationId xmlns:a16="http://schemas.microsoft.com/office/drawing/2014/main" id="{283DADEE-1DEC-4547-909E-93FE8CDA58E5}"/>
                </a:ext>
              </a:extLst>
            </p:cNvPr>
            <p:cNvSpPr/>
            <p:nvPr/>
          </p:nvSpPr>
          <p:spPr bwMode="auto">
            <a:xfrm>
              <a:off x="2763431" y="2700046"/>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8" name="グループ化 187">
              <a:extLst>
                <a:ext uri="{FF2B5EF4-FFF2-40B4-BE49-F238E27FC236}">
                  <a16:creationId xmlns:a16="http://schemas.microsoft.com/office/drawing/2014/main" id="{BCEC9CC4-B64E-4995-A97E-FC5A91193FF1}"/>
                </a:ext>
              </a:extLst>
            </p:cNvPr>
            <p:cNvGrpSpPr/>
            <p:nvPr/>
          </p:nvGrpSpPr>
          <p:grpSpPr>
            <a:xfrm>
              <a:off x="2887696" y="2902168"/>
              <a:ext cx="804699" cy="556307"/>
              <a:chOff x="3030952" y="3177491"/>
              <a:chExt cx="804699" cy="556307"/>
            </a:xfrm>
          </p:grpSpPr>
          <p:sp>
            <p:nvSpPr>
              <p:cNvPr id="189" name="正方形/長方形 188">
                <a:extLst>
                  <a:ext uri="{FF2B5EF4-FFF2-40B4-BE49-F238E27FC236}">
                    <a16:creationId xmlns:a16="http://schemas.microsoft.com/office/drawing/2014/main" id="{BC1F2243-934C-4860-AF57-41D679840A7B}"/>
                  </a:ext>
                </a:extLst>
              </p:cNvPr>
              <p:cNvSpPr/>
              <p:nvPr/>
            </p:nvSpPr>
            <p:spPr bwMode="auto">
              <a:xfrm>
                <a:off x="3030952" y="3177491"/>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90" name="正方形/長方形 189">
                <a:extLst>
                  <a:ext uri="{FF2B5EF4-FFF2-40B4-BE49-F238E27FC236}">
                    <a16:creationId xmlns:a16="http://schemas.microsoft.com/office/drawing/2014/main" id="{679B1E1E-1AAD-43C3-80F1-FDEBD7816963}"/>
                  </a:ext>
                </a:extLst>
              </p:cNvPr>
              <p:cNvSpPr/>
              <p:nvPr/>
            </p:nvSpPr>
            <p:spPr bwMode="auto">
              <a:xfrm>
                <a:off x="3076855" y="3226398"/>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191" name="図 190">
                <a:extLst>
                  <a:ext uri="{FF2B5EF4-FFF2-40B4-BE49-F238E27FC236}">
                    <a16:creationId xmlns:a16="http://schemas.microsoft.com/office/drawing/2014/main" id="{C0B64951-9825-4818-9A63-FBCE92619A50}"/>
                  </a:ext>
                </a:extLst>
              </p:cNvPr>
              <p:cNvPicPr preferRelativeResize="0">
                <a:picLocks/>
              </p:cNvPicPr>
              <p:nvPr/>
            </p:nvPicPr>
            <p:blipFill>
              <a:blip r:embed="rId5"/>
              <a:stretch>
                <a:fillRect/>
              </a:stretch>
            </p:blipFill>
            <p:spPr>
              <a:xfrm>
                <a:off x="3115651" y="3265798"/>
                <a:ext cx="720000" cy="468000"/>
              </a:xfrm>
              <a:prstGeom prst="rect">
                <a:avLst/>
              </a:prstGeom>
            </p:spPr>
          </p:pic>
        </p:grpSp>
      </p:grpSp>
      <p:grpSp>
        <p:nvGrpSpPr>
          <p:cNvPr id="13" name="グループ化 12">
            <a:extLst>
              <a:ext uri="{FF2B5EF4-FFF2-40B4-BE49-F238E27FC236}">
                <a16:creationId xmlns:a16="http://schemas.microsoft.com/office/drawing/2014/main" id="{30CC51B2-7FDD-4B23-8509-64FDA2333AF3}"/>
              </a:ext>
            </a:extLst>
          </p:cNvPr>
          <p:cNvGrpSpPr/>
          <p:nvPr/>
        </p:nvGrpSpPr>
        <p:grpSpPr>
          <a:xfrm>
            <a:off x="4763771" y="2118627"/>
            <a:ext cx="1210589" cy="1160742"/>
            <a:chOff x="4864355" y="2118627"/>
            <a:chExt cx="1210589" cy="1160742"/>
          </a:xfrm>
        </p:grpSpPr>
        <p:sp>
          <p:nvSpPr>
            <p:cNvPr id="80" name="正方形/長方形 79">
              <a:extLst>
                <a:ext uri="{FF2B5EF4-FFF2-40B4-BE49-F238E27FC236}">
                  <a16:creationId xmlns:a16="http://schemas.microsoft.com/office/drawing/2014/main" id="{F867CF91-D342-4150-B1D2-785BF5ACC75B}"/>
                </a:ext>
              </a:extLst>
            </p:cNvPr>
            <p:cNvSpPr/>
            <p:nvPr/>
          </p:nvSpPr>
          <p:spPr>
            <a:xfrm>
              <a:off x="4864355" y="2694594"/>
              <a:ext cx="1210589" cy="584775"/>
            </a:xfrm>
            <a:prstGeom prst="rect">
              <a:avLst/>
            </a:prstGeom>
          </p:spPr>
          <p:txBody>
            <a:bodyPr wrap="none">
              <a:spAutoFit/>
            </a:bodyPr>
            <a:lstStyle/>
            <a:p>
              <a:pPr algn="ctr">
                <a:defRPr/>
              </a:pPr>
              <a:r>
                <a:rPr lang="ja-JP" altLang="en-US" sz="1600" b="1" dirty="0">
                  <a:solidFill>
                    <a:srgbClr val="002B62"/>
                  </a:solidFill>
                  <a:latin typeface="メイリオ"/>
                </a:rPr>
                <a:t>学習モデル</a:t>
              </a:r>
              <a:endParaRPr lang="en-US" altLang="ja-JP" sz="1600" b="1" dirty="0">
                <a:solidFill>
                  <a:srgbClr val="002B62"/>
                </a:solidFill>
                <a:latin typeface="メイリオ"/>
              </a:endParaRPr>
            </a:p>
            <a:p>
              <a:pPr algn="ctr">
                <a:defRPr/>
              </a:pPr>
              <a:r>
                <a:rPr lang="ja-JP" altLang="en-US" sz="1600" b="1" dirty="0">
                  <a:solidFill>
                    <a:srgbClr val="002B62"/>
                  </a:solidFill>
                  <a:latin typeface="メイリオ"/>
                </a:rPr>
                <a:t>（</a:t>
              </a:r>
              <a:r>
                <a:rPr lang="en-US" altLang="ja-JP" sz="1600" b="1" dirty="0">
                  <a:solidFill>
                    <a:srgbClr val="002B62"/>
                  </a:solidFill>
                  <a:latin typeface="メイリオ"/>
                </a:rPr>
                <a:t>AI</a:t>
              </a:r>
              <a:r>
                <a:rPr lang="ja-JP" altLang="en-US" sz="1600" b="1" dirty="0">
                  <a:solidFill>
                    <a:srgbClr val="002B62"/>
                  </a:solidFill>
                  <a:latin typeface="メイリオ"/>
                </a:rPr>
                <a:t>）</a:t>
              </a:r>
              <a:endParaRPr lang="en-US" altLang="ja-JP" sz="1600" b="1" dirty="0">
                <a:solidFill>
                  <a:srgbClr val="002B62"/>
                </a:solidFill>
                <a:latin typeface="メイリオ"/>
              </a:endParaRPr>
            </a:p>
          </p:txBody>
        </p:sp>
        <p:sp>
          <p:nvSpPr>
            <p:cNvPr id="192" name="円柱 191">
              <a:extLst>
                <a:ext uri="{FF2B5EF4-FFF2-40B4-BE49-F238E27FC236}">
                  <a16:creationId xmlns:a16="http://schemas.microsoft.com/office/drawing/2014/main" id="{1E0FF1CB-3F34-4425-AB5D-9122E89140CB}"/>
                </a:ext>
              </a:extLst>
            </p:cNvPr>
            <p:cNvSpPr/>
            <p:nvPr/>
          </p:nvSpPr>
          <p:spPr bwMode="auto">
            <a:xfrm>
              <a:off x="5161436" y="2118627"/>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3" name="グループ化 192">
              <a:extLst>
                <a:ext uri="{FF2B5EF4-FFF2-40B4-BE49-F238E27FC236}">
                  <a16:creationId xmlns:a16="http://schemas.microsoft.com/office/drawing/2014/main" id="{C5C26FAC-4666-476B-8FD7-31281AA79B90}"/>
                </a:ext>
              </a:extLst>
            </p:cNvPr>
            <p:cNvGrpSpPr>
              <a:grpSpLocks noChangeAspect="1"/>
            </p:cNvGrpSpPr>
            <p:nvPr/>
          </p:nvGrpSpPr>
          <p:grpSpPr bwMode="gray">
            <a:xfrm>
              <a:off x="5234551" y="2256367"/>
              <a:ext cx="571556" cy="507744"/>
              <a:chOff x="5792249" y="5031001"/>
              <a:chExt cx="855980" cy="760413"/>
            </a:xfrm>
          </p:grpSpPr>
          <p:sp>
            <p:nvSpPr>
              <p:cNvPr id="194" name="Freeform 103">
                <a:extLst>
                  <a:ext uri="{FF2B5EF4-FFF2-40B4-BE49-F238E27FC236}">
                    <a16:creationId xmlns:a16="http://schemas.microsoft.com/office/drawing/2014/main" id="{658C86D1-61A1-4960-9375-C3E3393C688B}"/>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95" name="Freeform 109">
                <a:extLst>
                  <a:ext uri="{FF2B5EF4-FFF2-40B4-BE49-F238E27FC236}">
                    <a16:creationId xmlns:a16="http://schemas.microsoft.com/office/drawing/2014/main" id="{F629C8DD-CD72-4801-AFAB-62CBC22E96D0}"/>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grpSp>
        <p:nvGrpSpPr>
          <p:cNvPr id="18" name="グループ化 17">
            <a:extLst>
              <a:ext uri="{FF2B5EF4-FFF2-40B4-BE49-F238E27FC236}">
                <a16:creationId xmlns:a16="http://schemas.microsoft.com/office/drawing/2014/main" id="{5DDBBFBA-4E77-4758-BB3E-08E7C5AC7FEC}"/>
              </a:ext>
            </a:extLst>
          </p:cNvPr>
          <p:cNvGrpSpPr/>
          <p:nvPr/>
        </p:nvGrpSpPr>
        <p:grpSpPr>
          <a:xfrm>
            <a:off x="2289471" y="3905651"/>
            <a:ext cx="1826142" cy="1065322"/>
            <a:chOff x="2390055" y="3905651"/>
            <a:chExt cx="1826142" cy="1065322"/>
          </a:xfrm>
        </p:grpSpPr>
        <p:sp>
          <p:nvSpPr>
            <p:cNvPr id="90" name="正方形/長方形 89">
              <a:extLst>
                <a:ext uri="{FF2B5EF4-FFF2-40B4-BE49-F238E27FC236}">
                  <a16:creationId xmlns:a16="http://schemas.microsoft.com/office/drawing/2014/main" id="{45B0386D-E98A-4865-B3F6-BB60447B3BB9}"/>
                </a:ext>
              </a:extLst>
            </p:cNvPr>
            <p:cNvSpPr/>
            <p:nvPr/>
          </p:nvSpPr>
          <p:spPr>
            <a:xfrm>
              <a:off x="2390055" y="4632419"/>
              <a:ext cx="1826142" cy="338554"/>
            </a:xfrm>
            <a:prstGeom prst="rect">
              <a:avLst/>
            </a:prstGeom>
          </p:spPr>
          <p:txBody>
            <a:bodyPr wrap="none">
              <a:spAutoFit/>
            </a:bodyPr>
            <a:lstStyle/>
            <a:p>
              <a:pPr algn="ctr">
                <a:defRPr/>
              </a:pPr>
              <a:r>
                <a:rPr lang="ja-JP" altLang="en-US" sz="1600" dirty="0">
                  <a:solidFill>
                    <a:srgbClr val="000000"/>
                  </a:solidFill>
                  <a:latin typeface="メイリオ"/>
                </a:rPr>
                <a:t>要判定キノコ画像</a:t>
              </a:r>
              <a:endParaRPr lang="en-US" altLang="ja-JP" sz="1600" dirty="0">
                <a:solidFill>
                  <a:srgbClr val="000000"/>
                </a:solidFill>
                <a:latin typeface="メイリオ"/>
              </a:endParaRPr>
            </a:p>
          </p:txBody>
        </p:sp>
        <p:sp>
          <p:nvSpPr>
            <p:cNvPr id="196" name="円柱 195">
              <a:extLst>
                <a:ext uri="{FF2B5EF4-FFF2-40B4-BE49-F238E27FC236}">
                  <a16:creationId xmlns:a16="http://schemas.microsoft.com/office/drawing/2014/main" id="{A1FE4DE3-2946-4B41-8028-C3754B259A7F}"/>
                </a:ext>
              </a:extLst>
            </p:cNvPr>
            <p:cNvSpPr/>
            <p:nvPr/>
          </p:nvSpPr>
          <p:spPr bwMode="auto">
            <a:xfrm>
              <a:off x="2754159" y="3905651"/>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正方形/長方形 196">
              <a:extLst>
                <a:ext uri="{FF2B5EF4-FFF2-40B4-BE49-F238E27FC236}">
                  <a16:creationId xmlns:a16="http://schemas.microsoft.com/office/drawing/2014/main" id="{C175E995-2F4B-4B44-821E-BC71FEA168F4}"/>
                </a:ext>
              </a:extLst>
            </p:cNvPr>
            <p:cNvSpPr/>
            <p:nvPr/>
          </p:nvSpPr>
          <p:spPr bwMode="auto">
            <a:xfrm>
              <a:off x="2878424" y="4107773"/>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198" name="正方形/長方形 197">
              <a:extLst>
                <a:ext uri="{FF2B5EF4-FFF2-40B4-BE49-F238E27FC236}">
                  <a16:creationId xmlns:a16="http://schemas.microsoft.com/office/drawing/2014/main" id="{9691DEFA-81BF-4739-BCCF-DD7F4786ECC6}"/>
                </a:ext>
              </a:extLst>
            </p:cNvPr>
            <p:cNvSpPr/>
            <p:nvPr/>
          </p:nvSpPr>
          <p:spPr bwMode="auto">
            <a:xfrm>
              <a:off x="2924327" y="4156680"/>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199" name="図 198">
              <a:extLst>
                <a:ext uri="{FF2B5EF4-FFF2-40B4-BE49-F238E27FC236}">
                  <a16:creationId xmlns:a16="http://schemas.microsoft.com/office/drawing/2014/main" id="{7CE1DFCA-67A5-4AC2-B8CC-B42BB4420A69}"/>
                </a:ext>
              </a:extLst>
            </p:cNvPr>
            <p:cNvPicPr preferRelativeResize="0">
              <a:picLocks/>
            </p:cNvPicPr>
            <p:nvPr/>
          </p:nvPicPr>
          <p:blipFill>
            <a:blip r:embed="rId3"/>
            <a:stretch>
              <a:fillRect/>
            </a:stretch>
          </p:blipFill>
          <p:spPr>
            <a:xfrm>
              <a:off x="2959404" y="4192272"/>
              <a:ext cx="720000" cy="468000"/>
            </a:xfrm>
            <a:prstGeom prst="rect">
              <a:avLst/>
            </a:prstGeom>
          </p:spPr>
        </p:pic>
      </p:grpSp>
      <p:grpSp>
        <p:nvGrpSpPr>
          <p:cNvPr id="15" name="グループ化 14">
            <a:extLst>
              <a:ext uri="{FF2B5EF4-FFF2-40B4-BE49-F238E27FC236}">
                <a16:creationId xmlns:a16="http://schemas.microsoft.com/office/drawing/2014/main" id="{737F1137-EC7E-4143-99A1-421DDCC07462}"/>
              </a:ext>
            </a:extLst>
          </p:cNvPr>
          <p:cNvGrpSpPr/>
          <p:nvPr/>
        </p:nvGrpSpPr>
        <p:grpSpPr>
          <a:xfrm>
            <a:off x="365071" y="3909252"/>
            <a:ext cx="1210589" cy="792522"/>
            <a:chOff x="465655" y="3909252"/>
            <a:chExt cx="1210589" cy="792522"/>
          </a:xfrm>
        </p:grpSpPr>
        <p:sp>
          <p:nvSpPr>
            <p:cNvPr id="104" name="Freeform 11">
              <a:extLst>
                <a:ext uri="{FF2B5EF4-FFF2-40B4-BE49-F238E27FC236}">
                  <a16:creationId xmlns:a16="http://schemas.microsoft.com/office/drawing/2014/main" id="{FD62FFCC-ED30-46C3-9743-4E653392D386}"/>
                </a:ext>
              </a:extLst>
            </p:cNvPr>
            <p:cNvSpPr>
              <a:spLocks noChangeAspect="1"/>
            </p:cNvSpPr>
            <p:nvPr/>
          </p:nvSpPr>
          <p:spPr bwMode="gray">
            <a:xfrm>
              <a:off x="692267" y="3909252"/>
              <a:ext cx="745140" cy="427836"/>
            </a:xfrm>
            <a:custGeom>
              <a:avLst/>
              <a:gdLst>
                <a:gd name="T0" fmla="*/ 3743 w 3771"/>
                <a:gd name="T1" fmla="*/ 2048 h 2166"/>
                <a:gd name="T2" fmla="*/ 3227 w 3771"/>
                <a:gd name="T3" fmla="*/ 1078 h 2166"/>
                <a:gd name="T4" fmla="*/ 3025 w 3771"/>
                <a:gd name="T5" fmla="*/ 1078 h 2166"/>
                <a:gd name="T6" fmla="*/ 2828 w 3771"/>
                <a:gd name="T7" fmla="*/ 1447 h 2166"/>
                <a:gd name="T8" fmla="*/ 2137 w 3771"/>
                <a:gd name="T9" fmla="*/ 149 h 2166"/>
                <a:gd name="T10" fmla="*/ 1763 w 3771"/>
                <a:gd name="T11" fmla="*/ 149 h 2166"/>
                <a:gd name="T12" fmla="*/ 1257 w 3771"/>
                <a:gd name="T13" fmla="*/ 1099 h 2166"/>
                <a:gd name="T14" fmla="*/ 1028 w 3771"/>
                <a:gd name="T15" fmla="*/ 668 h 2166"/>
                <a:gd name="T16" fmla="*/ 750 w 3771"/>
                <a:gd name="T17" fmla="*/ 668 h 2166"/>
                <a:gd name="T18" fmla="*/ 39 w 3771"/>
                <a:gd name="T19" fmla="*/ 2003 h 2166"/>
                <a:gd name="T20" fmla="*/ 125 w 3771"/>
                <a:gd name="T21" fmla="*/ 2166 h 2166"/>
                <a:gd name="T22" fmla="*/ 3680 w 3771"/>
                <a:gd name="T23" fmla="*/ 2166 h 2166"/>
                <a:gd name="T24" fmla="*/ 3743 w 3771"/>
                <a:gd name="T25" fmla="*/ 2048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71" h="2166">
                  <a:moveTo>
                    <a:pt x="3743" y="2048"/>
                  </a:moveTo>
                  <a:cubicBezTo>
                    <a:pt x="3227" y="1078"/>
                    <a:pt x="3227" y="1078"/>
                    <a:pt x="3227" y="1078"/>
                  </a:cubicBezTo>
                  <a:cubicBezTo>
                    <a:pt x="3184" y="997"/>
                    <a:pt x="3068" y="997"/>
                    <a:pt x="3025" y="1078"/>
                  </a:cubicBezTo>
                  <a:cubicBezTo>
                    <a:pt x="2828" y="1447"/>
                    <a:pt x="2828" y="1447"/>
                    <a:pt x="2828" y="1447"/>
                  </a:cubicBezTo>
                  <a:cubicBezTo>
                    <a:pt x="2137" y="149"/>
                    <a:pt x="2137" y="149"/>
                    <a:pt x="2137" y="149"/>
                  </a:cubicBezTo>
                  <a:cubicBezTo>
                    <a:pt x="2057" y="0"/>
                    <a:pt x="1843" y="0"/>
                    <a:pt x="1763" y="149"/>
                  </a:cubicBezTo>
                  <a:cubicBezTo>
                    <a:pt x="1257" y="1099"/>
                    <a:pt x="1257" y="1099"/>
                    <a:pt x="1257" y="1099"/>
                  </a:cubicBezTo>
                  <a:cubicBezTo>
                    <a:pt x="1028" y="668"/>
                    <a:pt x="1028" y="668"/>
                    <a:pt x="1028" y="668"/>
                  </a:cubicBezTo>
                  <a:cubicBezTo>
                    <a:pt x="969" y="557"/>
                    <a:pt x="809" y="557"/>
                    <a:pt x="750" y="668"/>
                  </a:cubicBezTo>
                  <a:cubicBezTo>
                    <a:pt x="39" y="2003"/>
                    <a:pt x="39" y="2003"/>
                    <a:pt x="39" y="2003"/>
                  </a:cubicBezTo>
                  <a:cubicBezTo>
                    <a:pt x="0" y="2076"/>
                    <a:pt x="48" y="2166"/>
                    <a:pt x="125" y="2166"/>
                  </a:cubicBezTo>
                  <a:cubicBezTo>
                    <a:pt x="3680" y="2166"/>
                    <a:pt x="3680" y="2166"/>
                    <a:pt x="3680" y="2166"/>
                  </a:cubicBezTo>
                  <a:cubicBezTo>
                    <a:pt x="3736" y="2166"/>
                    <a:pt x="3771" y="2100"/>
                    <a:pt x="3743" y="2048"/>
                  </a:cubicBezTo>
                  <a:close/>
                </a:path>
              </a:pathLst>
            </a:cu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05" name="Freeform 15">
              <a:extLst>
                <a:ext uri="{FF2B5EF4-FFF2-40B4-BE49-F238E27FC236}">
                  <a16:creationId xmlns:a16="http://schemas.microsoft.com/office/drawing/2014/main" id="{FB97145D-084F-4250-9363-E1216B82A949}"/>
                </a:ext>
              </a:extLst>
            </p:cNvPr>
            <p:cNvSpPr>
              <a:spLocks noChangeAspect="1"/>
            </p:cNvSpPr>
            <p:nvPr/>
          </p:nvSpPr>
          <p:spPr bwMode="gray">
            <a:xfrm>
              <a:off x="775660" y="4127828"/>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51" name="Freeform 15">
              <a:extLst>
                <a:ext uri="{FF2B5EF4-FFF2-40B4-BE49-F238E27FC236}">
                  <a16:creationId xmlns:a16="http://schemas.microsoft.com/office/drawing/2014/main" id="{8012EDF1-D06D-4937-A7B5-B6917BC93DA2}"/>
                </a:ext>
              </a:extLst>
            </p:cNvPr>
            <p:cNvSpPr>
              <a:spLocks noChangeAspect="1"/>
            </p:cNvSpPr>
            <p:nvPr/>
          </p:nvSpPr>
          <p:spPr bwMode="gray">
            <a:xfrm>
              <a:off x="985977" y="4123170"/>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52" name="Freeform 15">
              <a:extLst>
                <a:ext uri="{FF2B5EF4-FFF2-40B4-BE49-F238E27FC236}">
                  <a16:creationId xmlns:a16="http://schemas.microsoft.com/office/drawing/2014/main" id="{B09FE11B-83DE-4803-8731-B45A7FF707DF}"/>
                </a:ext>
              </a:extLst>
            </p:cNvPr>
            <p:cNvSpPr>
              <a:spLocks noChangeAspect="1"/>
            </p:cNvSpPr>
            <p:nvPr/>
          </p:nvSpPr>
          <p:spPr bwMode="gray">
            <a:xfrm>
              <a:off x="1188475" y="4130922"/>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00" name="正方形/長方形 199">
              <a:extLst>
                <a:ext uri="{FF2B5EF4-FFF2-40B4-BE49-F238E27FC236}">
                  <a16:creationId xmlns:a16="http://schemas.microsoft.com/office/drawing/2014/main" id="{0EC7CD14-F6AB-4BD3-A961-CFC1502DB703}"/>
                </a:ext>
              </a:extLst>
            </p:cNvPr>
            <p:cNvSpPr/>
            <p:nvPr/>
          </p:nvSpPr>
          <p:spPr>
            <a:xfrm>
              <a:off x="465655" y="4363220"/>
              <a:ext cx="1210589" cy="338554"/>
            </a:xfrm>
            <a:prstGeom prst="rect">
              <a:avLst/>
            </a:prstGeom>
          </p:spPr>
          <p:txBody>
            <a:bodyPr wrap="none">
              <a:spAutoFit/>
            </a:bodyPr>
            <a:lstStyle/>
            <a:p>
              <a:pPr algn="ctr">
                <a:defRPr/>
              </a:pPr>
              <a:r>
                <a:rPr lang="ja-JP" altLang="en-US" sz="1600" dirty="0">
                  <a:solidFill>
                    <a:srgbClr val="000000"/>
                  </a:solidFill>
                  <a:latin typeface="メイリオ"/>
                </a:rPr>
                <a:t>キノコ狩り</a:t>
              </a:r>
              <a:endParaRPr lang="en-US" altLang="ja-JP" sz="1600" dirty="0">
                <a:solidFill>
                  <a:srgbClr val="000000"/>
                </a:solidFill>
                <a:latin typeface="メイリオ"/>
              </a:endParaRPr>
            </a:p>
          </p:txBody>
        </p:sp>
      </p:grpSp>
      <p:cxnSp>
        <p:nvCxnSpPr>
          <p:cNvPr id="202" name="直線矢印コネクタ 201">
            <a:extLst>
              <a:ext uri="{FF2B5EF4-FFF2-40B4-BE49-F238E27FC236}">
                <a16:creationId xmlns:a16="http://schemas.microsoft.com/office/drawing/2014/main" id="{8F182E5D-B56A-4D5B-BB51-A6031092883E}"/>
              </a:ext>
            </a:extLst>
          </p:cNvPr>
          <p:cNvCxnSpPr>
            <a:cxnSpLocks/>
            <a:stCxn id="201" idx="4"/>
            <a:endCxn id="235" idx="1"/>
          </p:cNvCxnSpPr>
          <p:nvPr/>
        </p:nvCxnSpPr>
        <p:spPr bwMode="auto">
          <a:xfrm flipV="1">
            <a:off x="7695027" y="3220802"/>
            <a:ext cx="275548" cy="3673"/>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9" name="グループ化 18">
            <a:extLst>
              <a:ext uri="{FF2B5EF4-FFF2-40B4-BE49-F238E27FC236}">
                <a16:creationId xmlns:a16="http://schemas.microsoft.com/office/drawing/2014/main" id="{0E1BB20C-961B-42A0-8C6C-6365DB12D03E}"/>
              </a:ext>
            </a:extLst>
          </p:cNvPr>
          <p:cNvGrpSpPr/>
          <p:nvPr/>
        </p:nvGrpSpPr>
        <p:grpSpPr>
          <a:xfrm>
            <a:off x="6926610" y="2885840"/>
            <a:ext cx="1005404" cy="932711"/>
            <a:chOff x="7027194" y="2885840"/>
            <a:chExt cx="1005404" cy="932711"/>
          </a:xfrm>
        </p:grpSpPr>
        <p:sp>
          <p:nvSpPr>
            <p:cNvPr id="81" name="正方形/長方形 80">
              <a:extLst>
                <a:ext uri="{FF2B5EF4-FFF2-40B4-BE49-F238E27FC236}">
                  <a16:creationId xmlns:a16="http://schemas.microsoft.com/office/drawing/2014/main" id="{AA1C42E0-9EB7-4239-8D60-2D60B877F75C}"/>
                </a:ext>
              </a:extLst>
            </p:cNvPr>
            <p:cNvSpPr/>
            <p:nvPr/>
          </p:nvSpPr>
          <p:spPr>
            <a:xfrm>
              <a:off x="7027194" y="3479997"/>
              <a:ext cx="1005404" cy="338554"/>
            </a:xfrm>
            <a:prstGeom prst="rect">
              <a:avLst/>
            </a:prstGeom>
          </p:spPr>
          <p:txBody>
            <a:bodyPr wrap="none">
              <a:spAutoFit/>
            </a:bodyPr>
            <a:lstStyle/>
            <a:p>
              <a:pPr algn="ctr">
                <a:defRPr/>
              </a:pPr>
              <a:r>
                <a:rPr lang="ja-JP" altLang="en-US" sz="1600" b="1" dirty="0">
                  <a:solidFill>
                    <a:srgbClr val="002B62"/>
                  </a:solidFill>
                  <a:latin typeface="メイリオ"/>
                </a:rPr>
                <a:t>判定結果</a:t>
              </a:r>
              <a:endParaRPr lang="en-US" altLang="ja-JP" sz="1600" b="1" dirty="0">
                <a:solidFill>
                  <a:srgbClr val="002B62"/>
                </a:solidFill>
                <a:latin typeface="メイリオ"/>
              </a:endParaRPr>
            </a:p>
          </p:txBody>
        </p:sp>
        <p:sp>
          <p:nvSpPr>
            <p:cNvPr id="201" name="円柱 200">
              <a:extLst>
                <a:ext uri="{FF2B5EF4-FFF2-40B4-BE49-F238E27FC236}">
                  <a16:creationId xmlns:a16="http://schemas.microsoft.com/office/drawing/2014/main" id="{AEA40D7F-1BC0-4AB6-803A-D0C0845C9748}"/>
                </a:ext>
              </a:extLst>
            </p:cNvPr>
            <p:cNvSpPr/>
            <p:nvPr/>
          </p:nvSpPr>
          <p:spPr bwMode="auto">
            <a:xfrm>
              <a:off x="7264183" y="2979465"/>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3" name="グループ化 202">
              <a:extLst>
                <a:ext uri="{FF2B5EF4-FFF2-40B4-BE49-F238E27FC236}">
                  <a16:creationId xmlns:a16="http://schemas.microsoft.com/office/drawing/2014/main" id="{94BEB6DB-9E97-452B-A668-0CA22C8CF4F7}"/>
                </a:ext>
              </a:extLst>
            </p:cNvPr>
            <p:cNvGrpSpPr>
              <a:grpSpLocks noChangeAspect="1"/>
            </p:cNvGrpSpPr>
            <p:nvPr/>
          </p:nvGrpSpPr>
          <p:grpSpPr bwMode="gray">
            <a:xfrm>
              <a:off x="7381134" y="2885840"/>
              <a:ext cx="292865" cy="577830"/>
              <a:chOff x="5953101" y="2899093"/>
              <a:chExt cx="509041" cy="1000125"/>
            </a:xfrm>
            <a:solidFill>
              <a:srgbClr val="FFFFFF"/>
            </a:solidFill>
          </p:grpSpPr>
          <p:sp>
            <p:nvSpPr>
              <p:cNvPr id="204" name="Freeform 130">
                <a:extLst>
                  <a:ext uri="{FF2B5EF4-FFF2-40B4-BE49-F238E27FC236}">
                    <a16:creationId xmlns:a16="http://schemas.microsoft.com/office/drawing/2014/main" id="{D1B17661-99AF-4F11-899F-6183AC51AA72}"/>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grpFill/>
              <a:ln w="9525">
                <a:solidFill>
                  <a:srgbClr val="002B62"/>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05" name="Freeform 138">
                <a:extLst>
                  <a:ext uri="{FF2B5EF4-FFF2-40B4-BE49-F238E27FC236}">
                    <a16:creationId xmlns:a16="http://schemas.microsoft.com/office/drawing/2014/main" id="{CBCC82B7-5F93-45AD-A1FF-B242D476E334}"/>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grpFill/>
              <a:ln w="9525">
                <a:solidFill>
                  <a:srgbClr val="002B62"/>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grpSp>
        <p:nvGrpSpPr>
          <p:cNvPr id="22" name="グループ化 21">
            <a:extLst>
              <a:ext uri="{FF2B5EF4-FFF2-40B4-BE49-F238E27FC236}">
                <a16:creationId xmlns:a16="http://schemas.microsoft.com/office/drawing/2014/main" id="{09DAC16D-33EC-4ED0-9739-C35577ADD27A}"/>
              </a:ext>
            </a:extLst>
          </p:cNvPr>
          <p:cNvGrpSpPr/>
          <p:nvPr/>
        </p:nvGrpSpPr>
        <p:grpSpPr>
          <a:xfrm>
            <a:off x="7831871" y="2926471"/>
            <a:ext cx="800219" cy="892080"/>
            <a:chOff x="7932455" y="2926471"/>
            <a:chExt cx="800219" cy="892080"/>
          </a:xfrm>
        </p:grpSpPr>
        <p:sp>
          <p:nvSpPr>
            <p:cNvPr id="83" name="正方形/長方形 82">
              <a:extLst>
                <a:ext uri="{FF2B5EF4-FFF2-40B4-BE49-F238E27FC236}">
                  <a16:creationId xmlns:a16="http://schemas.microsoft.com/office/drawing/2014/main" id="{5A5C7C91-9880-4012-AC8A-F7C0C2E939AC}"/>
                </a:ext>
              </a:extLst>
            </p:cNvPr>
            <p:cNvSpPr/>
            <p:nvPr/>
          </p:nvSpPr>
          <p:spPr>
            <a:xfrm>
              <a:off x="7932455" y="3479997"/>
              <a:ext cx="800219" cy="338554"/>
            </a:xfrm>
            <a:prstGeom prst="rect">
              <a:avLst/>
            </a:prstGeom>
          </p:spPr>
          <p:txBody>
            <a:bodyPr wrap="none">
              <a:spAutoFit/>
            </a:bodyPr>
            <a:lstStyle/>
            <a:p>
              <a:pPr algn="ctr">
                <a:defRPr/>
              </a:pPr>
              <a:r>
                <a:rPr lang="ja-JP" altLang="en-US" sz="1600" b="1" dirty="0">
                  <a:solidFill>
                    <a:srgbClr val="002B62"/>
                  </a:solidFill>
                  <a:latin typeface="メイリオ"/>
                </a:rPr>
                <a:t>可視化</a:t>
              </a:r>
            </a:p>
          </p:txBody>
        </p:sp>
        <p:grpSp>
          <p:nvGrpSpPr>
            <p:cNvPr id="233" name="グループ化 232">
              <a:extLst>
                <a:ext uri="{FF2B5EF4-FFF2-40B4-BE49-F238E27FC236}">
                  <a16:creationId xmlns:a16="http://schemas.microsoft.com/office/drawing/2014/main" id="{57209E6D-8414-4BF1-BE06-96323F75EDEA}"/>
                </a:ext>
              </a:extLst>
            </p:cNvPr>
            <p:cNvGrpSpPr>
              <a:grpSpLocks noChangeAspect="1"/>
            </p:cNvGrpSpPr>
            <p:nvPr/>
          </p:nvGrpSpPr>
          <p:grpSpPr bwMode="gray">
            <a:xfrm>
              <a:off x="8047947" y="2926471"/>
              <a:ext cx="589589" cy="588437"/>
              <a:chOff x="1273175" y="1041400"/>
              <a:chExt cx="806450" cy="804863"/>
            </a:xfrm>
          </p:grpSpPr>
          <p:sp>
            <p:nvSpPr>
              <p:cNvPr id="234" name="Oval 5">
                <a:extLst>
                  <a:ext uri="{FF2B5EF4-FFF2-40B4-BE49-F238E27FC236}">
                    <a16:creationId xmlns:a16="http://schemas.microsoft.com/office/drawing/2014/main" id="{12F29008-4BB6-4FD5-B266-A61BB07992A5}"/>
                  </a:ext>
                </a:extLst>
              </p:cNvPr>
              <p:cNvSpPr>
                <a:spLocks noChangeArrowheads="1"/>
              </p:cNvSpPr>
              <p:nvPr/>
            </p:nvSpPr>
            <p:spPr bwMode="gray">
              <a:xfrm>
                <a:off x="1273175" y="1041400"/>
                <a:ext cx="806450" cy="804863"/>
              </a:xfrm>
              <a:prstGeom prst="ellipse">
                <a:avLst/>
              </a:pr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2B62">
                      <a:lumMod val="50000"/>
                      <a:lumOff val="50000"/>
                    </a:srgbClr>
                  </a:solidFill>
                  <a:effectLst/>
                  <a:uLnTx/>
                  <a:uFillTx/>
                  <a:latin typeface="メイリオ"/>
                </a:endParaRPr>
              </a:p>
            </p:txBody>
          </p:sp>
          <p:sp>
            <p:nvSpPr>
              <p:cNvPr id="235" name="Freeform 6">
                <a:extLst>
                  <a:ext uri="{FF2B5EF4-FFF2-40B4-BE49-F238E27FC236}">
                    <a16:creationId xmlns:a16="http://schemas.microsoft.com/office/drawing/2014/main" id="{D2B6CE75-F719-4C9F-87C0-239C49677C53}"/>
                  </a:ext>
                </a:extLst>
              </p:cNvPr>
              <p:cNvSpPr>
                <a:spLocks/>
              </p:cNvSpPr>
              <p:nvPr/>
            </p:nvSpPr>
            <p:spPr bwMode="gray">
              <a:xfrm>
                <a:off x="1304925" y="1074738"/>
                <a:ext cx="660400" cy="738188"/>
              </a:xfrm>
              <a:custGeom>
                <a:avLst/>
                <a:gdLst>
                  <a:gd name="T0" fmla="*/ 1202 w 2139"/>
                  <a:gd name="T1" fmla="*/ 2403 h 2403"/>
                  <a:gd name="T2" fmla="*/ 0 w 2139"/>
                  <a:gd name="T3" fmla="*/ 1202 h 2403"/>
                  <a:gd name="T4" fmla="*/ 1202 w 2139"/>
                  <a:gd name="T5" fmla="*/ 0 h 2403"/>
                  <a:gd name="T6" fmla="*/ 1202 w 2139"/>
                  <a:gd name="T7" fmla="*/ 0 h 2403"/>
                  <a:gd name="T8" fmla="*/ 1202 w 2139"/>
                  <a:gd name="T9" fmla="*/ 1202 h 2403"/>
                  <a:gd name="T10" fmla="*/ 2139 w 2139"/>
                  <a:gd name="T11" fmla="*/ 1952 h 2403"/>
                  <a:gd name="T12" fmla="*/ 1202 w 2139"/>
                  <a:gd name="T13" fmla="*/ 2403 h 2403"/>
                </a:gdLst>
                <a:ahLst/>
                <a:cxnLst>
                  <a:cxn ang="0">
                    <a:pos x="T0" y="T1"/>
                  </a:cxn>
                  <a:cxn ang="0">
                    <a:pos x="T2" y="T3"/>
                  </a:cxn>
                  <a:cxn ang="0">
                    <a:pos x="T4" y="T5"/>
                  </a:cxn>
                  <a:cxn ang="0">
                    <a:pos x="T6" y="T7"/>
                  </a:cxn>
                  <a:cxn ang="0">
                    <a:pos x="T8" y="T9"/>
                  </a:cxn>
                  <a:cxn ang="0">
                    <a:pos x="T10" y="T11"/>
                  </a:cxn>
                  <a:cxn ang="0">
                    <a:pos x="T12" y="T13"/>
                  </a:cxn>
                </a:cxnLst>
                <a:rect l="0" t="0" r="r" b="b"/>
                <a:pathLst>
                  <a:path w="2139" h="2403">
                    <a:moveTo>
                      <a:pt x="1202" y="2403"/>
                    </a:moveTo>
                    <a:cubicBezTo>
                      <a:pt x="539" y="2403"/>
                      <a:pt x="0" y="1864"/>
                      <a:pt x="0" y="1202"/>
                    </a:cubicBezTo>
                    <a:cubicBezTo>
                      <a:pt x="0" y="539"/>
                      <a:pt x="539" y="0"/>
                      <a:pt x="1202" y="0"/>
                    </a:cubicBezTo>
                    <a:cubicBezTo>
                      <a:pt x="1202" y="0"/>
                      <a:pt x="1202" y="0"/>
                      <a:pt x="1202" y="0"/>
                    </a:cubicBezTo>
                    <a:cubicBezTo>
                      <a:pt x="1202" y="1202"/>
                      <a:pt x="1202" y="1202"/>
                      <a:pt x="1202" y="1202"/>
                    </a:cubicBezTo>
                    <a:cubicBezTo>
                      <a:pt x="2139" y="1952"/>
                      <a:pt x="2139" y="1952"/>
                      <a:pt x="2139" y="1952"/>
                    </a:cubicBezTo>
                    <a:cubicBezTo>
                      <a:pt x="1918" y="2226"/>
                      <a:pt x="1580" y="2403"/>
                      <a:pt x="1202" y="240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2B62">
                      <a:lumMod val="50000"/>
                      <a:lumOff val="50000"/>
                    </a:srgbClr>
                  </a:solidFill>
                  <a:effectLst/>
                  <a:uLnTx/>
                  <a:uFillTx/>
                  <a:latin typeface="メイリオ"/>
                </a:endParaRPr>
              </a:p>
            </p:txBody>
          </p:sp>
        </p:grpSp>
      </p:grpSp>
    </p:spTree>
    <p:extLst>
      <p:ext uri="{BB962C8B-B14F-4D97-AF65-F5344CB8AC3E}">
        <p14:creationId xmlns:p14="http://schemas.microsoft.com/office/powerpoint/2010/main" val="3666344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wipe(down)">
                                      <p:cBhvr>
                                        <p:cTn id="7" dur="500"/>
                                        <p:tgtEl>
                                          <p:spTgt spid="1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wipe(down)">
                                      <p:cBhvr>
                                        <p:cTn id="10" dur="500"/>
                                        <p:tgtEl>
                                          <p:spTgt spid="9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0"/>
                                        </p:tgtEl>
                                        <p:attrNameLst>
                                          <p:attrName>style.visibility</p:attrName>
                                        </p:attrNameLst>
                                      </p:cBhvr>
                                      <p:to>
                                        <p:strVal val="visible"/>
                                      </p:to>
                                    </p:set>
                                    <p:animEffect transition="in" filter="wipe(left)">
                                      <p:cBhvr>
                                        <p:cTn id="14" dur="500"/>
                                        <p:tgtEl>
                                          <p:spTgt spid="18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wipe(left)">
                                      <p:cBhvr>
                                        <p:cTn id="18" dur="500"/>
                                        <p:tgtEl>
                                          <p:spTgt spid="9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wipe(left)">
                                      <p:cBhvr>
                                        <p:cTn id="25" dur="500"/>
                                        <p:tgtEl>
                                          <p:spTgt spid="97"/>
                                        </p:tgtEl>
                                      </p:cBhvr>
                                    </p:animEffect>
                                  </p:childTnLst>
                                </p:cTn>
                              </p:par>
                              <p:par>
                                <p:cTn id="26" presetID="22" presetClass="entr" presetSubtype="8" fill="hold" nodeType="with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wipe(left)">
                                      <p:cBhvr>
                                        <p:cTn id="28" dur="500"/>
                                        <p:tgtEl>
                                          <p:spTgt spid="98"/>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par>
                                <p:cTn id="33" presetID="22" presetClass="entr" presetSubtype="8"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par>
                                <p:cTn id="41" presetID="22" presetClass="entr" presetSubtype="8"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left)">
                                      <p:cBhvr>
                                        <p:cTn id="43" dur="500"/>
                                        <p:tgtEl>
                                          <p:spTgt spid="92"/>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wipe(left)">
                                      <p:cBhvr>
                                        <p:cTn id="47" dur="500"/>
                                        <p:tgtEl>
                                          <p:spTgt spid="86"/>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left)">
                                      <p:cBhvr>
                                        <p:cTn id="51" dur="500"/>
                                        <p:tgtEl>
                                          <p:spTgt spid="85"/>
                                        </p:tgtEl>
                                      </p:cBhvr>
                                    </p:animEffect>
                                  </p:childTnLst>
                                </p:cTn>
                              </p:par>
                            </p:childTnLst>
                          </p:cTn>
                        </p:par>
                        <p:par>
                          <p:cTn id="52" fill="hold">
                            <p:stCondLst>
                              <p:cond delay="1500"/>
                            </p:stCondLst>
                            <p:childTnLst>
                              <p:par>
                                <p:cTn id="53" presetID="22" presetClass="entr" presetSubtype="8"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500"/>
                                        <p:tgtEl>
                                          <p:spTgt spid="15"/>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wipe(left)">
                                      <p:cBhvr>
                                        <p:cTn id="64" dur="500"/>
                                        <p:tgtEl>
                                          <p:spTgt spid="154"/>
                                        </p:tgtEl>
                                      </p:cBhvr>
                                    </p:animEffect>
                                  </p:childTnLst>
                                </p:cTn>
                              </p:par>
                              <p:par>
                                <p:cTn id="65" presetID="22" presetClass="entr" presetSubtype="8" fill="hold" nodeType="withEffect">
                                  <p:stCondLst>
                                    <p:cond delay="0"/>
                                  </p:stCondLst>
                                  <p:childTnLst>
                                    <p:set>
                                      <p:cBhvr>
                                        <p:cTn id="66" dur="1" fill="hold">
                                          <p:stCondLst>
                                            <p:cond delay="0"/>
                                          </p:stCondLst>
                                        </p:cTn>
                                        <p:tgtEl>
                                          <p:spTgt spid="153"/>
                                        </p:tgtEl>
                                        <p:attrNameLst>
                                          <p:attrName>style.visibility</p:attrName>
                                        </p:attrNameLst>
                                      </p:cBhvr>
                                      <p:to>
                                        <p:strVal val="visible"/>
                                      </p:to>
                                    </p:set>
                                    <p:animEffect transition="in" filter="wipe(left)">
                                      <p:cBhvr>
                                        <p:cTn id="67" dur="500"/>
                                        <p:tgtEl>
                                          <p:spTgt spid="153"/>
                                        </p:tgtEl>
                                      </p:cBhvr>
                                    </p:animEffect>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wipe(left)">
                                      <p:cBhvr>
                                        <p:cTn id="74" dur="500"/>
                                        <p:tgtEl>
                                          <p:spTgt spid="99"/>
                                        </p:tgtEl>
                                      </p:cBhvr>
                                    </p:animEffect>
                                  </p:childTnLst>
                                </p:cTn>
                              </p:par>
                            </p:childTnLst>
                          </p:cTn>
                        </p:par>
                        <p:par>
                          <p:cTn id="75" fill="hold">
                            <p:stCondLst>
                              <p:cond delay="1500"/>
                            </p:stCondLst>
                            <p:childTnLst>
                              <p:par>
                                <p:cTn id="76" presetID="22" presetClass="entr" presetSubtype="8"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wipe(left)">
                                      <p:cBhvr>
                                        <p:cTn id="83" dur="500"/>
                                        <p:tgtEl>
                                          <p:spTgt spid="93"/>
                                        </p:tgtEl>
                                      </p:cBhvr>
                                    </p:animEffect>
                                  </p:childTnLst>
                                </p:cTn>
                              </p:par>
                              <p:par>
                                <p:cTn id="84" presetID="22" presetClass="entr" presetSubtype="8" fill="hold" nodeType="with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wipe(left)">
                                      <p:cBhvr>
                                        <p:cTn id="86" dur="500"/>
                                        <p:tgtEl>
                                          <p:spTgt spid="87"/>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wipe(left)">
                                      <p:cBhvr>
                                        <p:cTn id="90" dur="500"/>
                                        <p:tgtEl>
                                          <p:spTgt spid="82"/>
                                        </p:tgtEl>
                                      </p:cBhvr>
                                    </p:animEffect>
                                  </p:childTnLst>
                                </p:cTn>
                              </p:par>
                            </p:childTnLst>
                          </p:cTn>
                        </p:par>
                        <p:par>
                          <p:cTn id="91" fill="hold">
                            <p:stCondLst>
                              <p:cond delay="10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500"/>
                                        <p:tgtEl>
                                          <p:spTgt spid="84"/>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02"/>
                                        </p:tgtEl>
                                        <p:attrNameLst>
                                          <p:attrName>style.visibility</p:attrName>
                                        </p:attrNameLst>
                                      </p:cBhvr>
                                      <p:to>
                                        <p:strVal val="visible"/>
                                      </p:to>
                                    </p:set>
                                    <p:animEffect transition="in" filter="wipe(left)">
                                      <p:cBhvr>
                                        <p:cTn id="103" dur="500"/>
                                        <p:tgtEl>
                                          <p:spTgt spid="202"/>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6" grpId="0" animBg="1"/>
      <p:bldP spid="94" grpId="0"/>
      <p:bldP spid="95" grpId="0" animBg="1"/>
      <p:bldP spid="96" grpId="0"/>
      <p:bldP spid="1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BDFB852F-1B7E-4884-AEC0-0C7B67CF15D5}"/>
              </a:ext>
            </a:extLst>
          </p:cNvPr>
          <p:cNvSpPr txBox="1">
            <a:spLocks/>
          </p:cNvSpPr>
          <p:nvPr/>
        </p:nvSpPr>
        <p:spPr bwMode="gray">
          <a:xfrm>
            <a:off x="179386" y="612776"/>
            <a:ext cx="8783638" cy="715282"/>
          </a:xfrm>
          <a:prstGeom prst="rect">
            <a:avLst/>
          </a:prstGeom>
          <a:solidFill>
            <a:schemeClr val="bg1"/>
          </a:solidFill>
        </p:spPr>
        <p:txBody>
          <a:bodyPr vert="horz" lIns="90000" tIns="46800" rIns="90000" bIns="46800" rtlCol="0">
            <a:noAutofit/>
          </a:bodyPr>
          <a:lstStyle>
            <a:lvl1pPr marL="177800" indent="-177800" algn="l" rtl="0" eaLnBrk="0" fontAlgn="base" hangingPunct="0">
              <a:spcBef>
                <a:spcPct val="20000"/>
              </a:spcBef>
              <a:spcAft>
                <a:spcPct val="0"/>
              </a:spcAft>
              <a:buClr>
                <a:schemeClr val="accent6"/>
              </a:buClr>
              <a:buFont typeface="Arial" panose="020B0604020202020204" pitchFamily="34" charset="0"/>
              <a:buChar char="▌"/>
              <a:defRPr kumimoji="1" lang="ja-JP" altLang="en-US" sz="2000" b="0" i="0" u="none" strike="noStrike" kern="0" cap="none" spc="0" normalizeH="0" baseline="0" dirty="0" smtClean="0">
                <a:ln>
                  <a:noFill/>
                </a:ln>
                <a:solidFill>
                  <a:srgbClr val="000000"/>
                </a:solidFill>
                <a:effectLst/>
                <a:uLnTx/>
                <a:uFillTx/>
                <a:latin typeface="+mn-lt"/>
                <a:ea typeface="+mn-ea"/>
                <a:cs typeface="+mn-cs"/>
              </a:defRPr>
            </a:lvl1pPr>
            <a:lvl2pPr marL="108000" indent="-36000" algn="l" rtl="0" eaLnBrk="0" fontAlgn="base" hangingPunct="0">
              <a:spcBef>
                <a:spcPct val="20000"/>
              </a:spcBef>
              <a:spcAft>
                <a:spcPct val="0"/>
              </a:spcAft>
              <a:buClr>
                <a:schemeClr val="accent6"/>
              </a:buClr>
              <a:buFont typeface="Wingdings" pitchFamily="2" charset="2"/>
              <a:buChar char="l"/>
              <a:defRPr kumimoji="1" lang="ja-JP" altLang="en-US" sz="1600" b="0" i="0" u="none" strike="noStrike" kern="0" cap="none" spc="0" normalizeH="0" baseline="0" dirty="0" smtClean="0">
                <a:ln>
                  <a:noFill/>
                </a:ln>
                <a:solidFill>
                  <a:srgbClr val="000000"/>
                </a:solidFill>
                <a:effectLst/>
                <a:uLnTx/>
                <a:uFillTx/>
                <a:latin typeface="+mn-lt"/>
                <a:ea typeface="+mn-ea"/>
              </a:defRPr>
            </a:lvl2pPr>
            <a:lvl3pPr marL="645750" indent="-285750" algn="l" rtl="0" eaLnBrk="0" fontAlgn="base" hangingPunct="0">
              <a:spcBef>
                <a:spcPct val="20000"/>
              </a:spcBef>
              <a:spcAft>
                <a:spcPct val="0"/>
              </a:spcAft>
              <a:buClr>
                <a:schemeClr val="accent6"/>
              </a:buClr>
              <a:buFont typeface="Arial" panose="020B0604020202020204" pitchFamily="34" charset="0"/>
              <a:buChar char="•"/>
              <a:defRPr kumimoji="1" lang="ja-JP" altLang="en-US" sz="1400" b="0" i="0" u="none" strike="noStrike" kern="0" cap="none" spc="0" normalizeH="0" baseline="0" dirty="0" smtClean="0">
                <a:ln>
                  <a:noFill/>
                </a:ln>
                <a:solidFill>
                  <a:srgbClr val="000000"/>
                </a:solidFill>
                <a:effectLst/>
                <a:uLnTx/>
                <a:uFillTx/>
                <a:latin typeface="+mn-lt"/>
                <a:ea typeface="+mn-ea"/>
              </a:defRPr>
            </a:lvl3pPr>
            <a:lvl4pPr marL="639450" indent="-171450" algn="l" rtl="0" eaLnBrk="0" fontAlgn="base" hangingPunct="0">
              <a:spcBef>
                <a:spcPct val="20000"/>
              </a:spcBef>
              <a:spcAft>
                <a:spcPct val="0"/>
              </a:spcAft>
              <a:buClr>
                <a:schemeClr val="accent6"/>
              </a:buClr>
              <a:buFont typeface="Tahoma" pitchFamily="34" charset="0"/>
              <a:buChar char="–"/>
              <a:defRPr kumimoji="1" lang="ja-JP" altLang="en-US" sz="1200" b="0" i="0" u="none" strike="noStrike" kern="0" cap="none" spc="0" normalizeH="0" baseline="0" dirty="0" smtClean="0">
                <a:ln>
                  <a:noFill/>
                </a:ln>
                <a:solidFill>
                  <a:srgbClr val="000000"/>
                </a:solidFill>
                <a:effectLst/>
                <a:uLnTx/>
                <a:uFillTx/>
                <a:latin typeface="+mn-lt"/>
                <a:ea typeface="+mn-ea"/>
              </a:defRPr>
            </a:lvl4pPr>
            <a:lvl5pPr marL="738188" indent="530225" algn="l" rtl="0" eaLnBrk="0" fontAlgn="base" hangingPunct="0">
              <a:spcBef>
                <a:spcPct val="20000"/>
              </a:spcBef>
              <a:spcAft>
                <a:spcPct val="0"/>
              </a:spcAft>
              <a:buClr>
                <a:schemeClr val="accent6"/>
              </a:buClr>
              <a:buChar char="≫"/>
              <a:defRPr kumimoji="1" sz="1200" b="0">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77800" marR="0" lvl="0" indent="-177800" algn="l" defTabSz="914400" rtl="0" eaLnBrk="0" fontAlgn="base" latinLnBrk="0" hangingPunct="0">
              <a:lnSpc>
                <a:spcPct val="100000"/>
              </a:lnSpc>
              <a:spcBef>
                <a:spcPct val="20000"/>
              </a:spcBef>
              <a:spcAft>
                <a:spcPct val="0"/>
              </a:spcAft>
              <a:buClr>
                <a:srgbClr val="002B62"/>
              </a:buClr>
              <a:buSzTx/>
              <a:buFont typeface="Arial" panose="020B0604020202020204" pitchFamily="34" charset="0"/>
              <a:buChar char="▌"/>
              <a:tabLst/>
              <a:defRPr/>
            </a:pPr>
            <a:r>
              <a:rPr kumimoji="1" lang="en-US" altLang="ja-JP" sz="2000" b="0" i="0" u="none" strike="noStrike" kern="0" cap="none" spc="0" normalizeH="0" baseline="0" noProof="0" dirty="0">
                <a:ln>
                  <a:noFill/>
                </a:ln>
                <a:solidFill>
                  <a:srgbClr val="000000"/>
                </a:solidFill>
                <a:effectLst/>
                <a:uLnTx/>
                <a:uFillTx/>
                <a:latin typeface="メイリオ"/>
                <a:ea typeface="メイリオ"/>
                <a:cs typeface="+mn-cs"/>
              </a:rPr>
              <a:t>Y</a:t>
            </a:r>
            <a:r>
              <a:rPr kumimoji="1" lang="ja-JP" altLang="en-US" sz="2000" b="0" i="0" u="none" strike="noStrike" kern="0" cap="none" spc="0" normalizeH="0" baseline="0" noProof="0" dirty="0">
                <a:ln>
                  <a:noFill/>
                </a:ln>
                <a:solidFill>
                  <a:srgbClr val="000000"/>
                </a:solidFill>
                <a:effectLst/>
                <a:uLnTx/>
                <a:uFillTx/>
                <a:latin typeface="メイリオ"/>
                <a:ea typeface="メイリオ"/>
                <a:cs typeface="+mn-cs"/>
              </a:rPr>
              <a:t>県自治体のお悩み事</a:t>
            </a:r>
          </a:p>
          <a:p>
            <a:pPr marL="108000" marR="0" lvl="1" indent="-36000" algn="l" defTabSz="914400" rtl="0" eaLnBrk="0" fontAlgn="base" latinLnBrk="0" hangingPunct="0">
              <a:lnSpc>
                <a:spcPct val="100000"/>
              </a:lnSpc>
              <a:spcBef>
                <a:spcPct val="20000"/>
              </a:spcBef>
              <a:spcAft>
                <a:spcPct val="0"/>
              </a:spcAft>
              <a:buClr>
                <a:srgbClr val="002B62"/>
              </a:buClr>
              <a:buSzTx/>
              <a:buFont typeface="Wingdings" pitchFamily="2" charset="2"/>
              <a:buChar char="l"/>
              <a:tabLst/>
              <a:defRPr/>
            </a:pPr>
            <a:r>
              <a:rPr kumimoji="1" lang="ja-JP" altLang="en-US" sz="1600" b="0" i="0" u="none" strike="noStrike" kern="0" cap="none" spc="0" normalizeH="0" baseline="0" noProof="0" dirty="0">
                <a:ln>
                  <a:noFill/>
                </a:ln>
                <a:solidFill>
                  <a:srgbClr val="000000"/>
                </a:solidFill>
                <a:effectLst/>
                <a:uLnTx/>
                <a:uFillTx/>
                <a:latin typeface="メイリオ"/>
                <a:ea typeface="メイリオ"/>
              </a:rPr>
              <a:t>毒キノコの誤食による食中毒の被害があとを絶たない。なんとか減らせないものか</a:t>
            </a:r>
            <a:r>
              <a:rPr kumimoji="1" lang="en-US" altLang="ja-JP" sz="1600" b="0" i="0" u="none" strike="noStrike" kern="0" cap="none" spc="0" normalizeH="0" baseline="0" noProof="0" dirty="0">
                <a:ln>
                  <a:noFill/>
                </a:ln>
                <a:solidFill>
                  <a:srgbClr val="000000"/>
                </a:solidFill>
                <a:effectLst/>
                <a:uLnTx/>
                <a:uFillTx/>
                <a:latin typeface="メイリオ"/>
                <a:ea typeface="メイリオ"/>
              </a:rPr>
              <a:t>…</a:t>
            </a:r>
            <a:r>
              <a:rPr kumimoji="1" lang="ja-JP" altLang="en-US" sz="1600" b="0" i="0" u="none" strike="noStrike" kern="0" cap="none" spc="0" normalizeH="0" baseline="0" noProof="0" dirty="0" err="1">
                <a:ln>
                  <a:noFill/>
                </a:ln>
                <a:solidFill>
                  <a:srgbClr val="000000"/>
                </a:solidFill>
                <a:effectLst/>
                <a:uLnTx/>
                <a:uFillTx/>
                <a:latin typeface="メイリオ"/>
                <a:ea typeface="メイリオ"/>
              </a:rPr>
              <a:t>。</a:t>
            </a:r>
            <a:endParaRPr kumimoji="1" lang="ja-JP" altLang="en-US" sz="1600" b="0" i="0" u="none" strike="noStrike" kern="0" cap="none" spc="0" normalizeH="0" baseline="0" noProof="0" dirty="0">
              <a:ln>
                <a:noFill/>
              </a:ln>
              <a:solidFill>
                <a:srgbClr val="000000"/>
              </a:solidFill>
              <a:effectLst/>
              <a:uLnTx/>
              <a:uFillTx/>
              <a:latin typeface="メイリオ"/>
              <a:ea typeface="メイリオ"/>
            </a:endParaRPr>
          </a:p>
        </p:txBody>
      </p:sp>
      <p:sp>
        <p:nvSpPr>
          <p:cNvPr id="32" name="タイトル 1">
            <a:extLst>
              <a:ext uri="{FF2B5EF4-FFF2-40B4-BE49-F238E27FC236}">
                <a16:creationId xmlns:a16="http://schemas.microsoft.com/office/drawing/2014/main" id="{0167C533-FF31-4994-B707-243C0CFB0FE9}"/>
              </a:ext>
            </a:extLst>
          </p:cNvPr>
          <p:cNvSpPr txBox="1">
            <a:spLocks/>
          </p:cNvSpPr>
          <p:nvPr/>
        </p:nvSpPr>
        <p:spPr>
          <a:xfrm>
            <a:off x="0" y="28575"/>
            <a:ext cx="8783638" cy="468313"/>
          </a:xfrm>
          <a:prstGeom prst="rect">
            <a:avLst/>
          </a:prstGeom>
        </p:spPr>
        <p:txBody>
          <a:bodyPr vert="horz" wrap="square" lIns="146304" tIns="91440" rIns="146304" bIns="91440"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kumimoji="0" lang="en-US" altLang="ja-JP" sz="2800" dirty="0">
                <a:solidFill>
                  <a:schemeClr val="bg2">
                    <a:lumMod val="25000"/>
                  </a:schemeClr>
                </a:solidFill>
              </a:rPr>
              <a:t>Deep Learning on SQL Server </a:t>
            </a:r>
            <a:r>
              <a:rPr kumimoji="0" lang="ja-JP" altLang="en-US" sz="2800" dirty="0">
                <a:solidFill>
                  <a:schemeClr val="bg2">
                    <a:lumMod val="25000"/>
                  </a:schemeClr>
                </a:solidFill>
              </a:rPr>
              <a:t>による画像判定</a:t>
            </a:r>
            <a:endParaRPr kumimoji="1" lang="ja-JP" altLang="en-US" sz="2800" dirty="0">
              <a:solidFill>
                <a:schemeClr val="bg2">
                  <a:lumMod val="25000"/>
                </a:schemeClr>
              </a:solidFill>
            </a:endParaRPr>
          </a:p>
        </p:txBody>
      </p:sp>
      <p:sp>
        <p:nvSpPr>
          <p:cNvPr id="107" name="コンテンツ プレースホルダー 2">
            <a:extLst>
              <a:ext uri="{FF2B5EF4-FFF2-40B4-BE49-F238E27FC236}">
                <a16:creationId xmlns:a16="http://schemas.microsoft.com/office/drawing/2014/main" id="{693566B6-146C-4D67-90BF-9A4D561D6BE4}"/>
              </a:ext>
            </a:extLst>
          </p:cNvPr>
          <p:cNvSpPr txBox="1">
            <a:spLocks/>
          </p:cNvSpPr>
          <p:nvPr/>
        </p:nvSpPr>
        <p:spPr bwMode="gray">
          <a:xfrm>
            <a:off x="179386" y="1459904"/>
            <a:ext cx="8783638" cy="3416145"/>
          </a:xfrm>
          <a:prstGeom prst="rect">
            <a:avLst/>
          </a:prstGeom>
          <a:solidFill>
            <a:schemeClr val="bg1"/>
          </a:solidFill>
        </p:spPr>
        <p:txBody>
          <a:bodyPr vert="horz" lIns="90000" tIns="46800" rIns="90000" bIns="46800" rtlCol="0">
            <a:noAutofit/>
          </a:bodyPr>
          <a:lstStyle>
            <a:lvl1pPr marL="177800" indent="-177800" algn="l" rtl="0" eaLnBrk="0" fontAlgn="base" hangingPunct="0">
              <a:spcBef>
                <a:spcPct val="20000"/>
              </a:spcBef>
              <a:spcAft>
                <a:spcPct val="0"/>
              </a:spcAft>
              <a:buClr>
                <a:schemeClr val="accent6"/>
              </a:buClr>
              <a:buFont typeface="Arial" panose="020B0604020202020204" pitchFamily="34" charset="0"/>
              <a:buChar char="▌"/>
              <a:defRPr kumimoji="1" lang="ja-JP" altLang="en-US" sz="2000" b="0" i="0" u="none" strike="noStrike" kern="0" cap="none" spc="0" normalizeH="0" baseline="0" dirty="0" smtClean="0">
                <a:ln>
                  <a:noFill/>
                </a:ln>
                <a:solidFill>
                  <a:srgbClr val="000000"/>
                </a:solidFill>
                <a:effectLst/>
                <a:uLnTx/>
                <a:uFillTx/>
                <a:latin typeface="+mn-lt"/>
                <a:ea typeface="+mn-ea"/>
                <a:cs typeface="+mn-cs"/>
              </a:defRPr>
            </a:lvl1pPr>
            <a:lvl2pPr marL="108000" indent="-36000" algn="l" rtl="0" eaLnBrk="0" fontAlgn="base" hangingPunct="0">
              <a:spcBef>
                <a:spcPct val="20000"/>
              </a:spcBef>
              <a:spcAft>
                <a:spcPct val="0"/>
              </a:spcAft>
              <a:buClr>
                <a:schemeClr val="accent6"/>
              </a:buClr>
              <a:buFont typeface="Wingdings" pitchFamily="2" charset="2"/>
              <a:buChar char="l"/>
              <a:defRPr kumimoji="1" lang="ja-JP" altLang="en-US" sz="1600" b="0" i="0" u="none" strike="noStrike" kern="0" cap="none" spc="0" normalizeH="0" baseline="0" dirty="0" smtClean="0">
                <a:ln>
                  <a:noFill/>
                </a:ln>
                <a:solidFill>
                  <a:srgbClr val="000000"/>
                </a:solidFill>
                <a:effectLst/>
                <a:uLnTx/>
                <a:uFillTx/>
                <a:latin typeface="+mn-lt"/>
                <a:ea typeface="+mn-ea"/>
              </a:defRPr>
            </a:lvl2pPr>
            <a:lvl3pPr marL="645750" indent="-285750" algn="l" rtl="0" eaLnBrk="0" fontAlgn="base" hangingPunct="0">
              <a:spcBef>
                <a:spcPct val="20000"/>
              </a:spcBef>
              <a:spcAft>
                <a:spcPct val="0"/>
              </a:spcAft>
              <a:buClr>
                <a:schemeClr val="accent6"/>
              </a:buClr>
              <a:buFont typeface="Arial" panose="020B0604020202020204" pitchFamily="34" charset="0"/>
              <a:buChar char="•"/>
              <a:defRPr kumimoji="1" lang="ja-JP" altLang="en-US" sz="1400" b="0" i="0" u="none" strike="noStrike" kern="0" cap="none" spc="0" normalizeH="0" baseline="0" dirty="0" smtClean="0">
                <a:ln>
                  <a:noFill/>
                </a:ln>
                <a:solidFill>
                  <a:srgbClr val="000000"/>
                </a:solidFill>
                <a:effectLst/>
                <a:uLnTx/>
                <a:uFillTx/>
                <a:latin typeface="+mn-lt"/>
                <a:ea typeface="+mn-ea"/>
              </a:defRPr>
            </a:lvl3pPr>
            <a:lvl4pPr marL="639450" indent="-171450" algn="l" rtl="0" eaLnBrk="0" fontAlgn="base" hangingPunct="0">
              <a:spcBef>
                <a:spcPct val="20000"/>
              </a:spcBef>
              <a:spcAft>
                <a:spcPct val="0"/>
              </a:spcAft>
              <a:buClr>
                <a:schemeClr val="accent6"/>
              </a:buClr>
              <a:buFont typeface="Tahoma" pitchFamily="34" charset="0"/>
              <a:buChar char="–"/>
              <a:defRPr kumimoji="1" lang="ja-JP" altLang="en-US" sz="1200" b="0" i="0" u="none" strike="noStrike" kern="0" cap="none" spc="0" normalizeH="0" baseline="0" dirty="0" smtClean="0">
                <a:ln>
                  <a:noFill/>
                </a:ln>
                <a:solidFill>
                  <a:srgbClr val="000000"/>
                </a:solidFill>
                <a:effectLst/>
                <a:uLnTx/>
                <a:uFillTx/>
                <a:latin typeface="+mn-lt"/>
                <a:ea typeface="+mn-ea"/>
              </a:defRPr>
            </a:lvl4pPr>
            <a:lvl5pPr marL="738188" indent="530225" algn="l" rtl="0" eaLnBrk="0" fontAlgn="base" hangingPunct="0">
              <a:spcBef>
                <a:spcPct val="20000"/>
              </a:spcBef>
              <a:spcAft>
                <a:spcPct val="0"/>
              </a:spcAft>
              <a:buClr>
                <a:schemeClr val="accent6"/>
              </a:buClr>
              <a:buChar char="≫"/>
              <a:defRPr kumimoji="1" sz="1200" b="0">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77800" marR="0" lvl="0" indent="-177800" algn="l" defTabSz="914400" rtl="0" eaLnBrk="0" fontAlgn="base" latinLnBrk="0" hangingPunct="0">
              <a:lnSpc>
                <a:spcPct val="100000"/>
              </a:lnSpc>
              <a:spcBef>
                <a:spcPct val="20000"/>
              </a:spcBef>
              <a:spcAft>
                <a:spcPct val="0"/>
              </a:spcAft>
              <a:buClr>
                <a:srgbClr val="002B62"/>
              </a:buClr>
              <a:buSzTx/>
              <a:buFont typeface="Arial" panose="020B0604020202020204" pitchFamily="34" charset="0"/>
              <a:buChar char="▌"/>
              <a:tabLst/>
              <a:defRPr/>
            </a:pPr>
            <a:r>
              <a:rPr kumimoji="1" lang="ja-JP" altLang="en-US" sz="2000" b="0" i="0" u="none" strike="noStrike" kern="0" cap="none" spc="0" normalizeH="0" baseline="0" noProof="0">
                <a:ln>
                  <a:noFill/>
                </a:ln>
                <a:solidFill>
                  <a:srgbClr val="000000"/>
                </a:solidFill>
                <a:effectLst/>
                <a:uLnTx/>
                <a:uFillTx/>
                <a:latin typeface="メイリオ"/>
                <a:ea typeface="メイリオ"/>
                <a:cs typeface="+mn-cs"/>
              </a:rPr>
              <a:t>登場人物</a:t>
            </a:r>
          </a:p>
        </p:txBody>
      </p:sp>
      <p:pic>
        <p:nvPicPr>
          <p:cNvPr id="108" name="図 107">
            <a:extLst>
              <a:ext uri="{FF2B5EF4-FFF2-40B4-BE49-F238E27FC236}">
                <a16:creationId xmlns:a16="http://schemas.microsoft.com/office/drawing/2014/main" id="{4B939C72-2E5C-4D92-90C6-7CF09B992285}"/>
              </a:ext>
            </a:extLst>
          </p:cNvPr>
          <p:cNvPicPr>
            <a:picLocks noChangeAspect="1"/>
          </p:cNvPicPr>
          <p:nvPr/>
        </p:nvPicPr>
        <p:blipFill>
          <a:blip r:embed="rId2"/>
          <a:stretch>
            <a:fillRect/>
          </a:stretch>
        </p:blipFill>
        <p:spPr>
          <a:xfrm>
            <a:off x="453345" y="1899292"/>
            <a:ext cx="828836" cy="828836"/>
          </a:xfrm>
          <a:prstGeom prst="rect">
            <a:avLst/>
          </a:prstGeom>
        </p:spPr>
      </p:pic>
      <p:pic>
        <p:nvPicPr>
          <p:cNvPr id="109" name="図 108">
            <a:extLst>
              <a:ext uri="{FF2B5EF4-FFF2-40B4-BE49-F238E27FC236}">
                <a16:creationId xmlns:a16="http://schemas.microsoft.com/office/drawing/2014/main" id="{A4EF9F0F-3371-4AD5-B3DF-E44D3120191B}"/>
              </a:ext>
            </a:extLst>
          </p:cNvPr>
          <p:cNvPicPr>
            <a:picLocks noChangeAspect="1"/>
          </p:cNvPicPr>
          <p:nvPr/>
        </p:nvPicPr>
        <p:blipFill>
          <a:blip r:embed="rId3"/>
          <a:stretch>
            <a:fillRect/>
          </a:stretch>
        </p:blipFill>
        <p:spPr>
          <a:xfrm>
            <a:off x="441719" y="2935213"/>
            <a:ext cx="828836" cy="828836"/>
          </a:xfrm>
          <a:prstGeom prst="rect">
            <a:avLst/>
          </a:prstGeom>
        </p:spPr>
      </p:pic>
      <p:pic>
        <p:nvPicPr>
          <p:cNvPr id="110" name="図 109">
            <a:extLst>
              <a:ext uri="{FF2B5EF4-FFF2-40B4-BE49-F238E27FC236}">
                <a16:creationId xmlns:a16="http://schemas.microsoft.com/office/drawing/2014/main" id="{12ABAFEB-BABC-4BA7-9D43-823DB2451A75}"/>
              </a:ext>
            </a:extLst>
          </p:cNvPr>
          <p:cNvPicPr>
            <a:picLocks noChangeAspect="1"/>
          </p:cNvPicPr>
          <p:nvPr/>
        </p:nvPicPr>
        <p:blipFill>
          <a:blip r:embed="rId4"/>
          <a:stretch>
            <a:fillRect/>
          </a:stretch>
        </p:blipFill>
        <p:spPr>
          <a:xfrm>
            <a:off x="453345" y="3971134"/>
            <a:ext cx="828836" cy="828836"/>
          </a:xfrm>
          <a:prstGeom prst="rect">
            <a:avLst/>
          </a:prstGeom>
        </p:spPr>
      </p:pic>
      <p:sp>
        <p:nvSpPr>
          <p:cNvPr id="111" name="角丸四角形吹き出し 79">
            <a:extLst>
              <a:ext uri="{FF2B5EF4-FFF2-40B4-BE49-F238E27FC236}">
                <a16:creationId xmlns:a16="http://schemas.microsoft.com/office/drawing/2014/main" id="{EB1DEFC1-4DE8-4624-BC97-AB02A450AD68}"/>
              </a:ext>
            </a:extLst>
          </p:cNvPr>
          <p:cNvSpPr/>
          <p:nvPr/>
        </p:nvSpPr>
        <p:spPr bwMode="auto">
          <a:xfrm>
            <a:off x="1580206" y="2045697"/>
            <a:ext cx="7203431" cy="537721"/>
          </a:xfrm>
          <a:prstGeom prst="wedgeRoundRectCallout">
            <a:avLst>
              <a:gd name="adj1" fmla="val -53046"/>
              <a:gd name="adj2" fmla="val 607"/>
              <a:gd name="adj3" fmla="val 16667"/>
            </a:avLst>
          </a:prstGeom>
          <a:solidFill>
            <a:schemeClr val="accent4"/>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000000"/>
                </a:solidFill>
                <a:effectLst/>
                <a:uLnTx/>
                <a:uFillTx/>
                <a:latin typeface="メイリオ"/>
                <a:ea typeface="メイリオ"/>
                <a:cs typeface="+mn-cs"/>
              </a:rPr>
              <a:t>Data</a:t>
            </a:r>
            <a:r>
              <a:rPr kumimoji="1" lang="ja-JP" altLang="en-US" sz="2000" b="1" i="0" u="none" strike="noStrike" kern="1200" cap="none" spc="0" normalizeH="0" baseline="0" noProof="0">
                <a:ln>
                  <a:noFill/>
                </a:ln>
                <a:solidFill>
                  <a:srgbClr val="000000"/>
                </a:solidFill>
                <a:effectLst/>
                <a:uLnTx/>
                <a:uFillTx/>
                <a:latin typeface="メイリオ"/>
                <a:ea typeface="メイリオ"/>
                <a:cs typeface="+mn-cs"/>
              </a:rPr>
              <a:t> </a:t>
            </a:r>
            <a:r>
              <a:rPr kumimoji="1" lang="en-US" altLang="ja-JP" sz="2000" b="1" i="0" u="none" strike="noStrike" kern="1200" cap="none" spc="0" normalizeH="0" baseline="0" noProof="0">
                <a:ln>
                  <a:noFill/>
                </a:ln>
                <a:solidFill>
                  <a:srgbClr val="000000"/>
                </a:solidFill>
                <a:effectLst/>
                <a:uLnTx/>
                <a:uFillTx/>
                <a:latin typeface="メイリオ"/>
                <a:ea typeface="メイリオ"/>
                <a:cs typeface="+mn-cs"/>
              </a:rPr>
              <a:t>Scientist</a:t>
            </a:r>
            <a:r>
              <a:rPr kumimoji="1" lang="ja-JP" altLang="en-US" sz="2000" b="1" i="0" u="none" strike="noStrike" kern="1200" cap="none" spc="0" normalizeH="0" baseline="0" noProof="0">
                <a:ln>
                  <a:noFill/>
                </a:ln>
                <a:solidFill>
                  <a:srgbClr val="000000"/>
                </a:solidFill>
                <a:effectLst/>
                <a:uLnTx/>
                <a:uFillTx/>
                <a:latin typeface="メイリオ"/>
                <a:ea typeface="メイリオ"/>
                <a:cs typeface="+mn-cs"/>
              </a:rPr>
              <a:t>   ：ＡＩを開発。</a:t>
            </a:r>
            <a:endParaRPr kumimoji="1" lang="en-US" altLang="ja-JP" sz="20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12" name="角丸四角形吹き出し 80">
            <a:extLst>
              <a:ext uri="{FF2B5EF4-FFF2-40B4-BE49-F238E27FC236}">
                <a16:creationId xmlns:a16="http://schemas.microsoft.com/office/drawing/2014/main" id="{AA47361B-3210-48A7-8F8F-AE9536FB764A}"/>
              </a:ext>
            </a:extLst>
          </p:cNvPr>
          <p:cNvSpPr/>
          <p:nvPr/>
        </p:nvSpPr>
        <p:spPr bwMode="auto">
          <a:xfrm>
            <a:off x="1580206" y="3080770"/>
            <a:ext cx="7203431" cy="537721"/>
          </a:xfrm>
          <a:prstGeom prst="wedgeRoundRectCallout">
            <a:avLst>
              <a:gd name="adj1" fmla="val -53046"/>
              <a:gd name="adj2" fmla="val 607"/>
              <a:gd name="adj3" fmla="val 16667"/>
            </a:avLst>
          </a:prstGeom>
          <a:solidFill>
            <a:schemeClr val="accent4"/>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000000"/>
                </a:solidFill>
                <a:effectLst/>
                <a:uLnTx/>
                <a:uFillTx/>
                <a:latin typeface="メイリオ"/>
                <a:ea typeface="メイリオ"/>
                <a:cs typeface="+mn-cs"/>
              </a:rPr>
              <a:t>SQL</a:t>
            </a:r>
            <a:r>
              <a:rPr kumimoji="1" lang="ja-JP" altLang="en-US" sz="2000" b="1" i="0" u="none" strike="noStrike" kern="1200" cap="none" spc="0" normalizeH="0" baseline="0" noProof="0">
                <a:ln>
                  <a:noFill/>
                </a:ln>
                <a:solidFill>
                  <a:srgbClr val="000000"/>
                </a:solidFill>
                <a:effectLst/>
                <a:uLnTx/>
                <a:uFillTx/>
                <a:latin typeface="メイリオ"/>
                <a:ea typeface="メイリオ"/>
                <a:cs typeface="+mn-cs"/>
              </a:rPr>
              <a:t> </a:t>
            </a:r>
            <a:r>
              <a:rPr kumimoji="1" lang="en-US" altLang="ja-JP" sz="2000" b="1" i="0" u="none" strike="noStrike" kern="1200" cap="none" spc="0" normalizeH="0" baseline="0" noProof="0">
                <a:ln>
                  <a:noFill/>
                </a:ln>
                <a:solidFill>
                  <a:srgbClr val="000000"/>
                </a:solidFill>
                <a:effectLst/>
                <a:uLnTx/>
                <a:uFillTx/>
                <a:latin typeface="メイリオ"/>
                <a:ea typeface="メイリオ"/>
                <a:cs typeface="+mn-cs"/>
              </a:rPr>
              <a:t>Server</a:t>
            </a:r>
            <a:r>
              <a:rPr kumimoji="1" lang="ja-JP" altLang="en-US" sz="2000" b="1" i="0" u="none" strike="noStrike" kern="1200" cap="none" spc="0" normalizeH="0" baseline="0" noProof="0">
                <a:ln>
                  <a:noFill/>
                </a:ln>
                <a:solidFill>
                  <a:srgbClr val="000000"/>
                </a:solidFill>
                <a:effectLst/>
                <a:uLnTx/>
                <a:uFillTx/>
                <a:latin typeface="メイリオ"/>
                <a:ea typeface="メイリオ"/>
                <a:cs typeface="+mn-cs"/>
              </a:rPr>
              <a:t> </a:t>
            </a:r>
            <a:r>
              <a:rPr kumimoji="1" lang="en-US" altLang="ja-JP" sz="2000" b="1" i="0" u="none" strike="noStrike" kern="1200" cap="none" spc="0" normalizeH="0" baseline="0" noProof="0">
                <a:ln>
                  <a:noFill/>
                </a:ln>
                <a:solidFill>
                  <a:srgbClr val="000000"/>
                </a:solidFill>
                <a:effectLst/>
                <a:uLnTx/>
                <a:uFillTx/>
                <a:latin typeface="メイリオ"/>
                <a:ea typeface="メイリオ"/>
                <a:cs typeface="+mn-cs"/>
              </a:rPr>
              <a:t>DBA</a:t>
            </a:r>
            <a:r>
              <a:rPr kumimoji="1" lang="ja-JP" altLang="en-US" sz="2000" b="1" i="0" u="none" strike="noStrike" kern="1200" cap="none" spc="0" normalizeH="0" baseline="0" noProof="0">
                <a:ln>
                  <a:noFill/>
                </a:ln>
                <a:solidFill>
                  <a:srgbClr val="000000"/>
                </a:solidFill>
                <a:effectLst/>
                <a:uLnTx/>
                <a:uFillTx/>
                <a:latin typeface="メイリオ"/>
                <a:ea typeface="メイリオ"/>
                <a:cs typeface="+mn-cs"/>
              </a:rPr>
              <a:t>：ＡＩを</a:t>
            </a:r>
            <a:r>
              <a:rPr kumimoji="1" lang="en-US" altLang="ja-JP" sz="2000" b="1" i="0" u="none" strike="noStrike" kern="1200" cap="none" spc="0" normalizeH="0" baseline="0" noProof="0">
                <a:ln>
                  <a:noFill/>
                </a:ln>
                <a:solidFill>
                  <a:srgbClr val="000000"/>
                </a:solidFill>
                <a:effectLst/>
                <a:uLnTx/>
                <a:uFillTx/>
                <a:latin typeface="メイリオ"/>
                <a:ea typeface="メイリオ"/>
                <a:cs typeface="+mn-cs"/>
              </a:rPr>
              <a:t>SQL</a:t>
            </a:r>
            <a:r>
              <a:rPr kumimoji="1" lang="ja-JP" altLang="en-US" sz="2000" b="1" i="0" u="none" strike="noStrike" kern="1200" cap="none" spc="0" normalizeH="0" baseline="0" noProof="0">
                <a:ln>
                  <a:noFill/>
                </a:ln>
                <a:solidFill>
                  <a:srgbClr val="000000"/>
                </a:solidFill>
                <a:effectLst/>
                <a:uLnTx/>
                <a:uFillTx/>
                <a:latin typeface="メイリオ"/>
                <a:ea typeface="メイリオ"/>
                <a:cs typeface="+mn-cs"/>
              </a:rPr>
              <a:t> </a:t>
            </a:r>
            <a:r>
              <a:rPr kumimoji="1" lang="en-US" altLang="ja-JP" sz="2000" b="1" i="0" u="none" strike="noStrike" kern="1200" cap="none" spc="0" normalizeH="0" baseline="0" noProof="0">
                <a:ln>
                  <a:noFill/>
                </a:ln>
                <a:solidFill>
                  <a:srgbClr val="000000"/>
                </a:solidFill>
                <a:effectLst/>
                <a:uLnTx/>
                <a:uFillTx/>
                <a:latin typeface="メイリオ"/>
                <a:ea typeface="メイリオ"/>
                <a:cs typeface="+mn-cs"/>
              </a:rPr>
              <a:t>Server</a:t>
            </a:r>
            <a:r>
              <a:rPr kumimoji="1" lang="ja-JP" altLang="en-US" sz="2000" b="1" i="0" u="none" strike="noStrike" kern="1200" cap="none" spc="0" normalizeH="0" baseline="0" noProof="0">
                <a:ln>
                  <a:noFill/>
                </a:ln>
                <a:solidFill>
                  <a:srgbClr val="000000"/>
                </a:solidFill>
                <a:effectLst/>
                <a:uLnTx/>
                <a:uFillTx/>
                <a:latin typeface="メイリオ"/>
                <a:ea typeface="メイリオ"/>
                <a:cs typeface="+mn-cs"/>
              </a:rPr>
              <a:t>にデプロイ。</a:t>
            </a:r>
            <a:endParaRPr kumimoji="1" lang="en-US" altLang="ja-JP" sz="20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13" name="角丸四角形吹き出し 81">
            <a:extLst>
              <a:ext uri="{FF2B5EF4-FFF2-40B4-BE49-F238E27FC236}">
                <a16:creationId xmlns:a16="http://schemas.microsoft.com/office/drawing/2014/main" id="{403896AF-0B11-49B4-BD0C-8FCC4873D206}"/>
              </a:ext>
            </a:extLst>
          </p:cNvPr>
          <p:cNvSpPr/>
          <p:nvPr/>
        </p:nvSpPr>
        <p:spPr bwMode="auto">
          <a:xfrm>
            <a:off x="1580206" y="4116691"/>
            <a:ext cx="7203431" cy="537721"/>
          </a:xfrm>
          <a:prstGeom prst="wedgeRoundRectCallout">
            <a:avLst>
              <a:gd name="adj1" fmla="val -53046"/>
              <a:gd name="adj2" fmla="val 607"/>
              <a:gd name="adj3" fmla="val 16667"/>
            </a:avLst>
          </a:prstGeom>
          <a:solidFill>
            <a:schemeClr val="accent4"/>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srgbClr val="000000"/>
                </a:solidFill>
                <a:effectLst/>
                <a:uLnTx/>
                <a:uFillTx/>
                <a:latin typeface="メイリオ"/>
                <a:ea typeface="メイリオ"/>
                <a:cs typeface="+mn-cs"/>
              </a:rPr>
              <a:t>Developer</a:t>
            </a:r>
            <a:r>
              <a:rPr kumimoji="1" lang="ja-JP" altLang="en-US" sz="2000" b="1" i="0" u="none" strike="noStrike" kern="1200" cap="none" spc="0" normalizeH="0" baseline="0" noProof="0">
                <a:ln>
                  <a:noFill/>
                </a:ln>
                <a:solidFill>
                  <a:srgbClr val="000000"/>
                </a:solidFill>
                <a:effectLst/>
                <a:uLnTx/>
                <a:uFillTx/>
                <a:latin typeface="メイリオ"/>
                <a:ea typeface="メイリオ"/>
                <a:cs typeface="+mn-cs"/>
              </a:rPr>
              <a:t>         </a:t>
            </a:r>
            <a:r>
              <a:rPr kumimoji="1" lang="ja-JP" altLang="en-US" sz="2000" b="1" i="0" u="none" strike="noStrike" kern="1200" cap="none" spc="0" normalizeH="0" baseline="0" noProof="0" dirty="0">
                <a:ln>
                  <a:noFill/>
                </a:ln>
                <a:solidFill>
                  <a:srgbClr val="000000"/>
                </a:solidFill>
                <a:effectLst/>
                <a:uLnTx/>
                <a:uFillTx/>
                <a:latin typeface="メイリオ"/>
                <a:ea typeface="メイリオ"/>
                <a:cs typeface="+mn-cs"/>
              </a:rPr>
              <a:t>：ＡＩをアプリに組込み、結果を可視化。</a:t>
            </a:r>
            <a:endPar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142090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left)">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wipe(left)">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wipe(left)">
                                      <p:cBhvr>
                                        <p:cTn id="1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116">
            <a:extLst>
              <a:ext uri="{FF2B5EF4-FFF2-40B4-BE49-F238E27FC236}">
                <a16:creationId xmlns:a16="http://schemas.microsoft.com/office/drawing/2014/main" id="{C4B059E5-8281-47CB-AE1C-55532BEFCFB7}"/>
              </a:ext>
            </a:extLst>
          </p:cNvPr>
          <p:cNvSpPr/>
          <p:nvPr/>
        </p:nvSpPr>
        <p:spPr bwMode="auto">
          <a:xfrm>
            <a:off x="1669267" y="658792"/>
            <a:ext cx="7301534" cy="751192"/>
          </a:xfrm>
          <a:prstGeom prst="roundRect">
            <a:avLst>
              <a:gd name="adj" fmla="val 8883"/>
            </a:avLst>
          </a:prstGeom>
          <a:solidFill>
            <a:schemeClr val="bg2">
              <a:lumMod val="85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sz="2000" b="1">
              <a:solidFill>
                <a:srgbClr val="000000"/>
              </a:solidFill>
              <a:latin typeface="メイリオ"/>
              <a:ea typeface="メイリオ"/>
            </a:endParaRPr>
          </a:p>
        </p:txBody>
      </p:sp>
      <p:sp>
        <p:nvSpPr>
          <p:cNvPr id="84" name="角丸四角形 71">
            <a:extLst>
              <a:ext uri="{FF2B5EF4-FFF2-40B4-BE49-F238E27FC236}">
                <a16:creationId xmlns:a16="http://schemas.microsoft.com/office/drawing/2014/main" id="{FE52530E-CDBB-4620-97CB-8FE1011D613E}"/>
              </a:ext>
            </a:extLst>
          </p:cNvPr>
          <p:cNvSpPr/>
          <p:nvPr/>
        </p:nvSpPr>
        <p:spPr bwMode="auto">
          <a:xfrm>
            <a:off x="1669267" y="1658840"/>
            <a:ext cx="7293758" cy="3287153"/>
          </a:xfrm>
          <a:prstGeom prst="roundRect">
            <a:avLst>
              <a:gd name="adj" fmla="val 2868"/>
            </a:avLst>
          </a:prstGeom>
          <a:solidFill>
            <a:schemeClr val="bg2">
              <a:lumMod val="85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1" name="正方形/長方形 10">
            <a:extLst>
              <a:ext uri="{FF2B5EF4-FFF2-40B4-BE49-F238E27FC236}">
                <a16:creationId xmlns:a16="http://schemas.microsoft.com/office/drawing/2014/main" id="{7F328D2E-B2D6-4A30-8251-05C935EEE34E}"/>
              </a:ext>
            </a:extLst>
          </p:cNvPr>
          <p:cNvSpPr/>
          <p:nvPr/>
        </p:nvSpPr>
        <p:spPr>
          <a:xfrm>
            <a:off x="-30033" y="1827683"/>
            <a:ext cx="1000595" cy="338554"/>
          </a:xfrm>
          <a:prstGeom prst="rect">
            <a:avLst/>
          </a:prstGeom>
        </p:spPr>
        <p:txBody>
          <a:bodyPr wrap="none">
            <a:spAutoFit/>
          </a:bodyPr>
          <a:lstStyle/>
          <a:p>
            <a:pPr algn="ctr">
              <a:defRPr/>
            </a:pPr>
            <a:r>
              <a:rPr lang="en-US" altLang="ja-JP" sz="1600" dirty="0">
                <a:solidFill>
                  <a:srgbClr val="000000"/>
                </a:solidFill>
                <a:latin typeface="メイリオ"/>
              </a:rPr>
              <a:t>Internet</a:t>
            </a:r>
          </a:p>
        </p:txBody>
      </p:sp>
      <p:sp>
        <p:nvSpPr>
          <p:cNvPr id="12" name="フローチャート: 定義済み処理 11">
            <a:extLst>
              <a:ext uri="{FF2B5EF4-FFF2-40B4-BE49-F238E27FC236}">
                <a16:creationId xmlns:a16="http://schemas.microsoft.com/office/drawing/2014/main" id="{DDA25220-E5B6-413D-90EF-BCEE5C2043E4}"/>
              </a:ext>
            </a:extLst>
          </p:cNvPr>
          <p:cNvSpPr/>
          <p:nvPr/>
        </p:nvSpPr>
        <p:spPr bwMode="auto">
          <a:xfrm>
            <a:off x="1031590" y="2233389"/>
            <a:ext cx="525933" cy="333648"/>
          </a:xfrm>
          <a:prstGeom prst="flowChartPredefinedProcess">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a:ln>
                  <a:noFill/>
                </a:ln>
                <a:solidFill>
                  <a:srgbClr val="002B62"/>
                </a:solidFill>
                <a:effectLst/>
                <a:uLnTx/>
                <a:uFillTx/>
                <a:latin typeface="メイリオ"/>
                <a:ea typeface="メイリオ"/>
                <a:cs typeface="+mn-cs"/>
              </a:rPr>
              <a:t>ETL</a:t>
            </a:r>
            <a:endParaRPr kumimoji="0" lang="ja-JP" altLang="en-US" sz="1400" b="1" i="0" u="none" strike="noStrike" kern="0" cap="none" spc="0" normalizeH="0" baseline="0" noProof="0">
              <a:ln>
                <a:noFill/>
              </a:ln>
              <a:solidFill>
                <a:srgbClr val="002B62"/>
              </a:solidFill>
              <a:effectLst/>
              <a:uLnTx/>
              <a:uFillTx/>
              <a:latin typeface="メイリオ"/>
              <a:ea typeface="メイリオ"/>
              <a:cs typeface="+mn-cs"/>
            </a:endParaRPr>
          </a:p>
        </p:txBody>
      </p:sp>
      <p:sp>
        <p:nvSpPr>
          <p:cNvPr id="13" name="正方形/長方形 12">
            <a:extLst>
              <a:ext uri="{FF2B5EF4-FFF2-40B4-BE49-F238E27FC236}">
                <a16:creationId xmlns:a16="http://schemas.microsoft.com/office/drawing/2014/main" id="{0048F6B8-B320-4BFE-A8DF-F1B83A080C1E}"/>
              </a:ext>
            </a:extLst>
          </p:cNvPr>
          <p:cNvSpPr/>
          <p:nvPr/>
        </p:nvSpPr>
        <p:spPr>
          <a:xfrm>
            <a:off x="861346" y="2553381"/>
            <a:ext cx="867545" cy="1077218"/>
          </a:xfrm>
          <a:prstGeom prst="rect">
            <a:avLst/>
          </a:prstGeom>
        </p:spPr>
        <p:txBody>
          <a:bodyPr wrap="none">
            <a:spAutoFit/>
          </a:bodyPr>
          <a:lstStyle/>
          <a:p>
            <a:pPr algn="ctr">
              <a:defRPr/>
            </a:pPr>
            <a:r>
              <a:rPr lang="en-US" altLang="ja-JP" sz="1600" dirty="0">
                <a:solidFill>
                  <a:srgbClr val="000000"/>
                </a:solidFill>
                <a:latin typeface="メイリオ"/>
              </a:rPr>
              <a:t>Bing</a:t>
            </a:r>
          </a:p>
          <a:p>
            <a:pPr algn="ctr">
              <a:defRPr/>
            </a:pPr>
            <a:r>
              <a:rPr lang="en-US" altLang="ja-JP" sz="1600" dirty="0">
                <a:solidFill>
                  <a:srgbClr val="000000"/>
                </a:solidFill>
                <a:latin typeface="メイリオ"/>
              </a:rPr>
              <a:t>Image</a:t>
            </a:r>
          </a:p>
          <a:p>
            <a:pPr algn="ctr">
              <a:defRPr/>
            </a:pPr>
            <a:r>
              <a:rPr lang="en-US" altLang="ja-JP" sz="1600" dirty="0">
                <a:solidFill>
                  <a:srgbClr val="000000"/>
                </a:solidFill>
                <a:latin typeface="メイリオ"/>
              </a:rPr>
              <a:t>Search</a:t>
            </a:r>
          </a:p>
          <a:p>
            <a:pPr algn="ctr">
              <a:defRPr/>
            </a:pPr>
            <a:r>
              <a:rPr lang="en-US" altLang="ja-JP" sz="1600" dirty="0">
                <a:solidFill>
                  <a:srgbClr val="000000"/>
                </a:solidFill>
                <a:latin typeface="メイリオ"/>
              </a:rPr>
              <a:t>API</a:t>
            </a:r>
            <a:endParaRPr lang="ja-JP" altLang="en-US" sz="1600" dirty="0">
              <a:solidFill>
                <a:srgbClr val="000000"/>
              </a:solidFill>
              <a:latin typeface="メイリオ"/>
            </a:endParaRPr>
          </a:p>
        </p:txBody>
      </p:sp>
      <p:cxnSp>
        <p:nvCxnSpPr>
          <p:cNvPr id="14" name="カギ線コネクタ 146">
            <a:extLst>
              <a:ext uri="{FF2B5EF4-FFF2-40B4-BE49-F238E27FC236}">
                <a16:creationId xmlns:a16="http://schemas.microsoft.com/office/drawing/2014/main" id="{D16F7B39-9E19-43FD-9FE9-0995E6C76170}"/>
              </a:ext>
            </a:extLst>
          </p:cNvPr>
          <p:cNvCxnSpPr>
            <a:cxnSpLocks/>
            <a:stCxn id="12" idx="3"/>
            <a:endCxn id="30" idx="2"/>
          </p:cNvCxnSpPr>
          <p:nvPr/>
        </p:nvCxnSpPr>
        <p:spPr bwMode="auto">
          <a:xfrm flipV="1">
            <a:off x="1557523" y="1781968"/>
            <a:ext cx="1479024" cy="618245"/>
          </a:xfrm>
          <a:prstGeom prst="bentConnector3">
            <a:avLst>
              <a:gd name="adj1" fmla="val 86557"/>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 name="カギ線コネクタ 147">
            <a:extLst>
              <a:ext uri="{FF2B5EF4-FFF2-40B4-BE49-F238E27FC236}">
                <a16:creationId xmlns:a16="http://schemas.microsoft.com/office/drawing/2014/main" id="{0FEB0C85-C13E-45AF-AB51-D374CAAC09CB}"/>
              </a:ext>
            </a:extLst>
          </p:cNvPr>
          <p:cNvCxnSpPr>
            <a:cxnSpLocks/>
            <a:stCxn id="12" idx="3"/>
            <a:endCxn id="37" idx="2"/>
          </p:cNvCxnSpPr>
          <p:nvPr/>
        </p:nvCxnSpPr>
        <p:spPr bwMode="auto">
          <a:xfrm>
            <a:off x="1557523" y="2400213"/>
            <a:ext cx="1479024" cy="581419"/>
          </a:xfrm>
          <a:prstGeom prst="bentConnector3">
            <a:avLst>
              <a:gd name="adj1" fmla="val 86557"/>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矢印コネクタ 15">
            <a:extLst>
              <a:ext uri="{FF2B5EF4-FFF2-40B4-BE49-F238E27FC236}">
                <a16:creationId xmlns:a16="http://schemas.microsoft.com/office/drawing/2014/main" id="{AB52D5CB-CE9F-42F6-9889-0E2303183FFD}"/>
              </a:ext>
            </a:extLst>
          </p:cNvPr>
          <p:cNvCxnSpPr>
            <a:cxnSpLocks/>
          </p:cNvCxnSpPr>
          <p:nvPr/>
        </p:nvCxnSpPr>
        <p:spPr bwMode="auto">
          <a:xfrm flipV="1">
            <a:off x="1506312" y="4187237"/>
            <a:ext cx="1548000" cy="601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 name="直線コネクタ 16">
            <a:extLst>
              <a:ext uri="{FF2B5EF4-FFF2-40B4-BE49-F238E27FC236}">
                <a16:creationId xmlns:a16="http://schemas.microsoft.com/office/drawing/2014/main" id="{DFFFEB08-863B-406B-AC29-C625D6A7BA30}"/>
              </a:ext>
            </a:extLst>
          </p:cNvPr>
          <p:cNvCxnSpPr>
            <a:stCxn id="24" idx="2"/>
            <a:endCxn id="58" idx="6"/>
          </p:cNvCxnSpPr>
          <p:nvPr/>
        </p:nvCxnSpPr>
        <p:spPr bwMode="auto">
          <a:xfrm flipH="1">
            <a:off x="787854" y="3869059"/>
            <a:ext cx="386857" cy="346724"/>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a:extLst>
              <a:ext uri="{FF2B5EF4-FFF2-40B4-BE49-F238E27FC236}">
                <a16:creationId xmlns:a16="http://schemas.microsoft.com/office/drawing/2014/main" id="{01AA4447-47C9-41AB-B858-60FDD3E70FAC}"/>
              </a:ext>
            </a:extLst>
          </p:cNvPr>
          <p:cNvCxnSpPr>
            <a:cxnSpLocks/>
            <a:stCxn id="24" idx="1"/>
            <a:endCxn id="58" idx="6"/>
          </p:cNvCxnSpPr>
          <p:nvPr/>
        </p:nvCxnSpPr>
        <p:spPr bwMode="auto">
          <a:xfrm flipH="1" flipV="1">
            <a:off x="787854" y="4215783"/>
            <a:ext cx="386857" cy="166312"/>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3" name="グループ化 2">
            <a:extLst>
              <a:ext uri="{FF2B5EF4-FFF2-40B4-BE49-F238E27FC236}">
                <a16:creationId xmlns:a16="http://schemas.microsoft.com/office/drawing/2014/main" id="{3178848A-39DC-43EB-8EF2-1967B4EC570F}"/>
              </a:ext>
            </a:extLst>
          </p:cNvPr>
          <p:cNvGrpSpPr/>
          <p:nvPr/>
        </p:nvGrpSpPr>
        <p:grpSpPr>
          <a:xfrm>
            <a:off x="947523" y="3856089"/>
            <a:ext cx="800219" cy="871066"/>
            <a:chOff x="947523" y="3856089"/>
            <a:chExt cx="800219" cy="871066"/>
          </a:xfrm>
        </p:grpSpPr>
        <p:grpSp>
          <p:nvGrpSpPr>
            <p:cNvPr id="20" name="グループ化 19">
              <a:extLst>
                <a:ext uri="{FF2B5EF4-FFF2-40B4-BE49-F238E27FC236}">
                  <a16:creationId xmlns:a16="http://schemas.microsoft.com/office/drawing/2014/main" id="{F3E0ABB8-8DB2-4A95-B306-CD5C333202FA}"/>
                </a:ext>
              </a:extLst>
            </p:cNvPr>
            <p:cNvGrpSpPr>
              <a:grpSpLocks noChangeAspect="1"/>
            </p:cNvGrpSpPr>
            <p:nvPr/>
          </p:nvGrpSpPr>
          <p:grpSpPr bwMode="gray">
            <a:xfrm>
              <a:off x="1174711" y="3856089"/>
              <a:ext cx="345844" cy="538496"/>
              <a:chOff x="7565993" y="5025856"/>
              <a:chExt cx="542926" cy="841375"/>
            </a:xfrm>
          </p:grpSpPr>
          <p:sp>
            <p:nvSpPr>
              <p:cNvPr id="24" name="Freeform 39">
                <a:extLst>
                  <a:ext uri="{FF2B5EF4-FFF2-40B4-BE49-F238E27FC236}">
                    <a16:creationId xmlns:a16="http://schemas.microsoft.com/office/drawing/2014/main" id="{9C8A2BE5-34B0-4577-9E54-A31571C08A4E}"/>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5" name="フリーフォーム 152">
                <a:extLst>
                  <a:ext uri="{FF2B5EF4-FFF2-40B4-BE49-F238E27FC236}">
                    <a16:creationId xmlns:a16="http://schemas.microsoft.com/office/drawing/2014/main" id="{387B33BC-13B4-4B8B-B1F2-1DC1A40604B9}"/>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21" name="図 20">
              <a:extLst>
                <a:ext uri="{FF2B5EF4-FFF2-40B4-BE49-F238E27FC236}">
                  <a16:creationId xmlns:a16="http://schemas.microsoft.com/office/drawing/2014/main" id="{ABBA2697-39BC-414A-BAC3-467E9C51E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331" y="4030576"/>
              <a:ext cx="285471" cy="189521"/>
            </a:xfrm>
            <a:prstGeom prst="rect">
              <a:avLst/>
            </a:prstGeom>
          </p:spPr>
        </p:pic>
        <p:sp>
          <p:nvSpPr>
            <p:cNvPr id="22" name="正方形/長方形 21">
              <a:extLst>
                <a:ext uri="{FF2B5EF4-FFF2-40B4-BE49-F238E27FC236}">
                  <a16:creationId xmlns:a16="http://schemas.microsoft.com/office/drawing/2014/main" id="{B41E41C3-ED5D-4892-B6DD-F9B2C2AFE5EA}"/>
                </a:ext>
              </a:extLst>
            </p:cNvPr>
            <p:cNvSpPr/>
            <p:nvPr/>
          </p:nvSpPr>
          <p:spPr>
            <a:xfrm>
              <a:off x="947523" y="4388601"/>
              <a:ext cx="800219" cy="338554"/>
            </a:xfrm>
            <a:prstGeom prst="rect">
              <a:avLst/>
            </a:prstGeom>
          </p:spPr>
          <p:txBody>
            <a:bodyPr wrap="none">
              <a:spAutoFit/>
            </a:bodyPr>
            <a:lstStyle/>
            <a:p>
              <a:pPr algn="ctr">
                <a:defRPr/>
              </a:pPr>
              <a:r>
                <a:rPr lang="ja-JP" altLang="en-US" sz="1600" dirty="0">
                  <a:solidFill>
                    <a:srgbClr val="000000"/>
                  </a:solidFill>
                  <a:latin typeface="メイリオ"/>
                </a:rPr>
                <a:t>スマホ</a:t>
              </a:r>
              <a:endParaRPr lang="en-US" altLang="ja-JP" sz="1600" dirty="0">
                <a:solidFill>
                  <a:srgbClr val="000000"/>
                </a:solidFill>
                <a:latin typeface="メイリオ"/>
              </a:endParaRPr>
            </a:p>
          </p:txBody>
        </p:sp>
        <p:pic>
          <p:nvPicPr>
            <p:cNvPr id="23" name="図 22">
              <a:extLst>
                <a:ext uri="{FF2B5EF4-FFF2-40B4-BE49-F238E27FC236}">
                  <a16:creationId xmlns:a16="http://schemas.microsoft.com/office/drawing/2014/main" id="{43570695-F5D7-402F-90B9-4952B6F18CF5}"/>
                </a:ext>
              </a:extLst>
            </p:cNvPr>
            <p:cNvPicPr>
              <a:picLocks noChangeAspect="1"/>
            </p:cNvPicPr>
            <p:nvPr/>
          </p:nvPicPr>
          <p:blipFill>
            <a:blip r:embed="rId3"/>
            <a:stretch>
              <a:fillRect/>
            </a:stretch>
          </p:blipFill>
          <p:spPr>
            <a:xfrm>
              <a:off x="1204573" y="4027359"/>
              <a:ext cx="281829" cy="187013"/>
            </a:xfrm>
            <a:prstGeom prst="rect">
              <a:avLst/>
            </a:prstGeom>
          </p:spPr>
        </p:pic>
      </p:grpSp>
      <p:sp>
        <p:nvSpPr>
          <p:cNvPr id="26" name="Freeform 76">
            <a:extLst>
              <a:ext uri="{FF2B5EF4-FFF2-40B4-BE49-F238E27FC236}">
                <a16:creationId xmlns:a16="http://schemas.microsoft.com/office/drawing/2014/main" id="{C26AE146-4A44-4E17-AA05-44A1EC881B6A}"/>
              </a:ext>
            </a:extLst>
          </p:cNvPr>
          <p:cNvSpPr>
            <a:spLocks noChangeAspect="1" noEditPoints="1"/>
          </p:cNvSpPr>
          <p:nvPr/>
        </p:nvSpPr>
        <p:spPr bwMode="gray">
          <a:xfrm>
            <a:off x="181177" y="2094632"/>
            <a:ext cx="605631" cy="606743"/>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cxnSp>
        <p:nvCxnSpPr>
          <p:cNvPr id="27" name="直線矢印コネクタ 26">
            <a:extLst>
              <a:ext uri="{FF2B5EF4-FFF2-40B4-BE49-F238E27FC236}">
                <a16:creationId xmlns:a16="http://schemas.microsoft.com/office/drawing/2014/main" id="{B5B7C7E1-0D6A-404D-9A38-D5CB30C9D322}"/>
              </a:ext>
            </a:extLst>
          </p:cNvPr>
          <p:cNvCxnSpPr>
            <a:cxnSpLocks/>
            <a:stCxn id="26" idx="1"/>
            <a:endCxn id="12" idx="1"/>
          </p:cNvCxnSpPr>
          <p:nvPr/>
        </p:nvCxnSpPr>
        <p:spPr bwMode="auto">
          <a:xfrm>
            <a:off x="786808" y="2398004"/>
            <a:ext cx="244782" cy="220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9" name="正方形/長方形 28">
            <a:extLst>
              <a:ext uri="{FF2B5EF4-FFF2-40B4-BE49-F238E27FC236}">
                <a16:creationId xmlns:a16="http://schemas.microsoft.com/office/drawing/2014/main" id="{B217CA87-2091-4753-953D-30D9244833B7}"/>
              </a:ext>
            </a:extLst>
          </p:cNvPr>
          <p:cNvSpPr/>
          <p:nvPr/>
        </p:nvSpPr>
        <p:spPr>
          <a:xfrm>
            <a:off x="2837057" y="2230177"/>
            <a:ext cx="1210589" cy="584775"/>
          </a:xfrm>
          <a:prstGeom prst="rect">
            <a:avLst/>
          </a:prstGeom>
        </p:spPr>
        <p:txBody>
          <a:bodyPr wrap="none">
            <a:spAutoFit/>
          </a:bodyPr>
          <a:lstStyle/>
          <a:p>
            <a:pPr algn="ctr">
              <a:defRPr/>
            </a:pPr>
            <a:r>
              <a:rPr lang="ja-JP" altLang="en-US" sz="1600" dirty="0">
                <a:solidFill>
                  <a:srgbClr val="000000"/>
                </a:solidFill>
                <a:latin typeface="メイリオ"/>
              </a:rPr>
              <a:t>食用キノコ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30" name="円柱 29">
            <a:extLst>
              <a:ext uri="{FF2B5EF4-FFF2-40B4-BE49-F238E27FC236}">
                <a16:creationId xmlns:a16="http://schemas.microsoft.com/office/drawing/2014/main" id="{F968676F-D0E1-4652-8709-AE41939386AD}"/>
              </a:ext>
            </a:extLst>
          </p:cNvPr>
          <p:cNvSpPr/>
          <p:nvPr/>
        </p:nvSpPr>
        <p:spPr bwMode="auto">
          <a:xfrm>
            <a:off x="3036547" y="1536958"/>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グループ化 30">
            <a:extLst>
              <a:ext uri="{FF2B5EF4-FFF2-40B4-BE49-F238E27FC236}">
                <a16:creationId xmlns:a16="http://schemas.microsoft.com/office/drawing/2014/main" id="{169EFDA5-328F-4402-BA4B-09143B5A4117}"/>
              </a:ext>
            </a:extLst>
          </p:cNvPr>
          <p:cNvGrpSpPr/>
          <p:nvPr/>
        </p:nvGrpSpPr>
        <p:grpSpPr>
          <a:xfrm>
            <a:off x="3168283" y="1729347"/>
            <a:ext cx="805308" cy="559743"/>
            <a:chOff x="2985079" y="1767135"/>
            <a:chExt cx="805308" cy="559743"/>
          </a:xfrm>
        </p:grpSpPr>
        <p:sp>
          <p:nvSpPr>
            <p:cNvPr id="32" name="正方形/長方形 31">
              <a:extLst>
                <a:ext uri="{FF2B5EF4-FFF2-40B4-BE49-F238E27FC236}">
                  <a16:creationId xmlns:a16="http://schemas.microsoft.com/office/drawing/2014/main" id="{7C6BDA13-93A9-4CAD-B196-E32B4402CCDA}"/>
                </a:ext>
              </a:extLst>
            </p:cNvPr>
            <p:cNvSpPr/>
            <p:nvPr/>
          </p:nvSpPr>
          <p:spPr bwMode="auto">
            <a:xfrm>
              <a:off x="2985079" y="1767135"/>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33" name="正方形/長方形 32">
              <a:extLst>
                <a:ext uri="{FF2B5EF4-FFF2-40B4-BE49-F238E27FC236}">
                  <a16:creationId xmlns:a16="http://schemas.microsoft.com/office/drawing/2014/main" id="{F4D827EC-B76A-4457-92F2-90A8042EFD90}"/>
                </a:ext>
              </a:extLst>
            </p:cNvPr>
            <p:cNvSpPr/>
            <p:nvPr/>
          </p:nvSpPr>
          <p:spPr bwMode="auto">
            <a:xfrm>
              <a:off x="3030982" y="1816042"/>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34" name="図 33">
              <a:extLst>
                <a:ext uri="{FF2B5EF4-FFF2-40B4-BE49-F238E27FC236}">
                  <a16:creationId xmlns:a16="http://schemas.microsoft.com/office/drawing/2014/main" id="{E7743155-3FE6-4889-8E75-F691F799AD17}"/>
                </a:ext>
              </a:extLst>
            </p:cNvPr>
            <p:cNvPicPr preferRelativeResize="0">
              <a:picLocks/>
            </p:cNvPicPr>
            <p:nvPr/>
          </p:nvPicPr>
          <p:blipFill>
            <a:blip r:embed="rId4"/>
            <a:stretch>
              <a:fillRect/>
            </a:stretch>
          </p:blipFill>
          <p:spPr>
            <a:xfrm>
              <a:off x="3070387" y="1858878"/>
              <a:ext cx="720000" cy="468000"/>
            </a:xfrm>
            <a:prstGeom prst="rect">
              <a:avLst/>
            </a:prstGeom>
          </p:spPr>
        </p:pic>
      </p:grpSp>
      <p:sp>
        <p:nvSpPr>
          <p:cNvPr id="36" name="正方形/長方形 35">
            <a:extLst>
              <a:ext uri="{FF2B5EF4-FFF2-40B4-BE49-F238E27FC236}">
                <a16:creationId xmlns:a16="http://schemas.microsoft.com/office/drawing/2014/main" id="{532F337B-E239-44B4-A3DB-1AB9BE50AF49}"/>
              </a:ext>
            </a:extLst>
          </p:cNvPr>
          <p:cNvSpPr/>
          <p:nvPr/>
        </p:nvSpPr>
        <p:spPr>
          <a:xfrm>
            <a:off x="2942065" y="3441502"/>
            <a:ext cx="1005404" cy="584775"/>
          </a:xfrm>
          <a:prstGeom prst="rect">
            <a:avLst/>
          </a:prstGeom>
        </p:spPr>
        <p:txBody>
          <a:bodyPr wrap="none">
            <a:spAutoFit/>
          </a:bodyPr>
          <a:lstStyle/>
          <a:p>
            <a:pPr algn="ctr">
              <a:defRPr/>
            </a:pPr>
            <a:r>
              <a:rPr lang="ja-JP" altLang="en-US" sz="1600" dirty="0">
                <a:solidFill>
                  <a:srgbClr val="000000"/>
                </a:solidFill>
                <a:latin typeface="メイリオ"/>
              </a:rPr>
              <a:t>毒キノコ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37" name="円柱 36">
            <a:extLst>
              <a:ext uri="{FF2B5EF4-FFF2-40B4-BE49-F238E27FC236}">
                <a16:creationId xmlns:a16="http://schemas.microsoft.com/office/drawing/2014/main" id="{BF9277F5-E319-4A68-A5D4-FD13ED7AF116}"/>
              </a:ext>
            </a:extLst>
          </p:cNvPr>
          <p:cNvSpPr/>
          <p:nvPr/>
        </p:nvSpPr>
        <p:spPr bwMode="auto">
          <a:xfrm>
            <a:off x="3036547" y="2736622"/>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グループ化 37">
            <a:extLst>
              <a:ext uri="{FF2B5EF4-FFF2-40B4-BE49-F238E27FC236}">
                <a16:creationId xmlns:a16="http://schemas.microsoft.com/office/drawing/2014/main" id="{34AB2920-5B50-4D75-A62B-AE1ABC5FA5FF}"/>
              </a:ext>
            </a:extLst>
          </p:cNvPr>
          <p:cNvGrpSpPr/>
          <p:nvPr/>
        </p:nvGrpSpPr>
        <p:grpSpPr>
          <a:xfrm>
            <a:off x="3160812" y="2938744"/>
            <a:ext cx="804699" cy="556307"/>
            <a:chOff x="3030952" y="3177491"/>
            <a:chExt cx="804699" cy="556307"/>
          </a:xfrm>
        </p:grpSpPr>
        <p:sp>
          <p:nvSpPr>
            <p:cNvPr id="39" name="正方形/長方形 38">
              <a:extLst>
                <a:ext uri="{FF2B5EF4-FFF2-40B4-BE49-F238E27FC236}">
                  <a16:creationId xmlns:a16="http://schemas.microsoft.com/office/drawing/2014/main" id="{3547CE66-5A49-492C-9CC5-84D9D384CC5E}"/>
                </a:ext>
              </a:extLst>
            </p:cNvPr>
            <p:cNvSpPr/>
            <p:nvPr/>
          </p:nvSpPr>
          <p:spPr bwMode="auto">
            <a:xfrm>
              <a:off x="3030952" y="3177491"/>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40" name="正方形/長方形 39">
              <a:extLst>
                <a:ext uri="{FF2B5EF4-FFF2-40B4-BE49-F238E27FC236}">
                  <a16:creationId xmlns:a16="http://schemas.microsoft.com/office/drawing/2014/main" id="{D98BF9AB-4051-4B12-BF55-8227C5970903}"/>
                </a:ext>
              </a:extLst>
            </p:cNvPr>
            <p:cNvSpPr/>
            <p:nvPr/>
          </p:nvSpPr>
          <p:spPr bwMode="auto">
            <a:xfrm>
              <a:off x="3076855" y="3226398"/>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41" name="図 40">
              <a:extLst>
                <a:ext uri="{FF2B5EF4-FFF2-40B4-BE49-F238E27FC236}">
                  <a16:creationId xmlns:a16="http://schemas.microsoft.com/office/drawing/2014/main" id="{FF068EBF-F000-4735-A2EE-42B6BDEDCC98}"/>
                </a:ext>
              </a:extLst>
            </p:cNvPr>
            <p:cNvPicPr preferRelativeResize="0">
              <a:picLocks/>
            </p:cNvPicPr>
            <p:nvPr/>
          </p:nvPicPr>
          <p:blipFill>
            <a:blip r:embed="rId5"/>
            <a:stretch>
              <a:fillRect/>
            </a:stretch>
          </p:blipFill>
          <p:spPr>
            <a:xfrm>
              <a:off x="3115651" y="3265798"/>
              <a:ext cx="720000" cy="468000"/>
            </a:xfrm>
            <a:prstGeom prst="rect">
              <a:avLst/>
            </a:prstGeom>
          </p:spPr>
        </p:pic>
      </p:grpSp>
      <p:sp>
        <p:nvSpPr>
          <p:cNvPr id="43" name="正方形/長方形 42">
            <a:extLst>
              <a:ext uri="{FF2B5EF4-FFF2-40B4-BE49-F238E27FC236}">
                <a16:creationId xmlns:a16="http://schemas.microsoft.com/office/drawing/2014/main" id="{00C7F10E-9ED2-4592-B8C0-8C7BA07866DD}"/>
              </a:ext>
            </a:extLst>
          </p:cNvPr>
          <p:cNvSpPr/>
          <p:nvPr/>
        </p:nvSpPr>
        <p:spPr>
          <a:xfrm>
            <a:off x="5067413" y="2764956"/>
            <a:ext cx="1210589" cy="584775"/>
          </a:xfrm>
          <a:prstGeom prst="rect">
            <a:avLst/>
          </a:prstGeom>
        </p:spPr>
        <p:txBody>
          <a:bodyPr wrap="none">
            <a:spAutoFit/>
          </a:bodyPr>
          <a:lstStyle/>
          <a:p>
            <a:pPr algn="ctr">
              <a:defRPr/>
            </a:pPr>
            <a:r>
              <a:rPr lang="ja-JP" altLang="en-US" sz="1600" b="1" dirty="0">
                <a:solidFill>
                  <a:srgbClr val="002B62"/>
                </a:solidFill>
                <a:latin typeface="メイリオ"/>
              </a:rPr>
              <a:t>学習モデル</a:t>
            </a:r>
            <a:endParaRPr lang="en-US" altLang="ja-JP" sz="1600" b="1" dirty="0">
              <a:solidFill>
                <a:srgbClr val="002B62"/>
              </a:solidFill>
              <a:latin typeface="メイリオ"/>
            </a:endParaRPr>
          </a:p>
          <a:p>
            <a:pPr algn="ctr">
              <a:defRPr/>
            </a:pPr>
            <a:r>
              <a:rPr lang="ja-JP" altLang="en-US" sz="1600" b="1" dirty="0">
                <a:solidFill>
                  <a:srgbClr val="002B62"/>
                </a:solidFill>
                <a:latin typeface="メイリオ"/>
              </a:rPr>
              <a:t>（</a:t>
            </a:r>
            <a:r>
              <a:rPr lang="en-US" altLang="ja-JP" sz="1600" b="1" dirty="0">
                <a:solidFill>
                  <a:srgbClr val="002B62"/>
                </a:solidFill>
                <a:latin typeface="メイリオ"/>
              </a:rPr>
              <a:t>AI</a:t>
            </a:r>
            <a:r>
              <a:rPr lang="ja-JP" altLang="en-US" sz="1600" b="1" dirty="0">
                <a:solidFill>
                  <a:srgbClr val="002B62"/>
                </a:solidFill>
                <a:latin typeface="メイリオ"/>
              </a:rPr>
              <a:t>）</a:t>
            </a:r>
            <a:endParaRPr lang="en-US" altLang="ja-JP" sz="1600" b="1" dirty="0">
              <a:solidFill>
                <a:srgbClr val="002B62"/>
              </a:solidFill>
              <a:latin typeface="メイリオ"/>
            </a:endParaRPr>
          </a:p>
        </p:txBody>
      </p:sp>
      <p:sp>
        <p:nvSpPr>
          <p:cNvPr id="44" name="円柱 43">
            <a:extLst>
              <a:ext uri="{FF2B5EF4-FFF2-40B4-BE49-F238E27FC236}">
                <a16:creationId xmlns:a16="http://schemas.microsoft.com/office/drawing/2014/main" id="{27ABA35E-D1F1-4A7F-93A9-A0CF7974893D}"/>
              </a:ext>
            </a:extLst>
          </p:cNvPr>
          <p:cNvSpPr/>
          <p:nvPr/>
        </p:nvSpPr>
        <p:spPr bwMode="auto">
          <a:xfrm>
            <a:off x="5408176" y="2155203"/>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グループ化 44">
            <a:extLst>
              <a:ext uri="{FF2B5EF4-FFF2-40B4-BE49-F238E27FC236}">
                <a16:creationId xmlns:a16="http://schemas.microsoft.com/office/drawing/2014/main" id="{81F2C7F5-9E38-4640-8484-8632CC25BB53}"/>
              </a:ext>
            </a:extLst>
          </p:cNvPr>
          <p:cNvGrpSpPr>
            <a:grpSpLocks noChangeAspect="1"/>
          </p:cNvGrpSpPr>
          <p:nvPr/>
        </p:nvGrpSpPr>
        <p:grpSpPr bwMode="gray">
          <a:xfrm>
            <a:off x="5481291" y="2292943"/>
            <a:ext cx="571556" cy="507744"/>
            <a:chOff x="5792249" y="5031001"/>
            <a:chExt cx="855980" cy="760413"/>
          </a:xfrm>
        </p:grpSpPr>
        <p:sp>
          <p:nvSpPr>
            <p:cNvPr id="46" name="Freeform 103">
              <a:extLst>
                <a:ext uri="{FF2B5EF4-FFF2-40B4-BE49-F238E27FC236}">
                  <a16:creationId xmlns:a16="http://schemas.microsoft.com/office/drawing/2014/main" id="{A34E8875-8CAA-4678-9676-B08AC33D0765}"/>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47" name="Freeform 109">
              <a:extLst>
                <a:ext uri="{FF2B5EF4-FFF2-40B4-BE49-F238E27FC236}">
                  <a16:creationId xmlns:a16="http://schemas.microsoft.com/office/drawing/2014/main" id="{4D701285-8FBD-44A5-B17A-40B4EF63CE70}"/>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49" name="正方形/長方形 48">
            <a:extLst>
              <a:ext uri="{FF2B5EF4-FFF2-40B4-BE49-F238E27FC236}">
                <a16:creationId xmlns:a16="http://schemas.microsoft.com/office/drawing/2014/main" id="{8DE7C5B2-21D3-40D5-9D37-08B458914471}"/>
              </a:ext>
            </a:extLst>
          </p:cNvPr>
          <p:cNvSpPr/>
          <p:nvPr/>
        </p:nvSpPr>
        <p:spPr>
          <a:xfrm>
            <a:off x="2663171" y="4668995"/>
            <a:ext cx="1826142" cy="338554"/>
          </a:xfrm>
          <a:prstGeom prst="rect">
            <a:avLst/>
          </a:prstGeom>
        </p:spPr>
        <p:txBody>
          <a:bodyPr wrap="none">
            <a:spAutoFit/>
          </a:bodyPr>
          <a:lstStyle/>
          <a:p>
            <a:pPr algn="ctr">
              <a:defRPr/>
            </a:pPr>
            <a:r>
              <a:rPr lang="ja-JP" altLang="en-US" sz="1600" dirty="0">
                <a:solidFill>
                  <a:srgbClr val="000000"/>
                </a:solidFill>
                <a:latin typeface="メイリオ"/>
              </a:rPr>
              <a:t>要判定キノコ画像</a:t>
            </a:r>
            <a:endParaRPr lang="en-US" altLang="ja-JP" sz="1600" dirty="0">
              <a:solidFill>
                <a:srgbClr val="000000"/>
              </a:solidFill>
              <a:latin typeface="メイリオ"/>
            </a:endParaRPr>
          </a:p>
        </p:txBody>
      </p:sp>
      <p:sp>
        <p:nvSpPr>
          <p:cNvPr id="50" name="円柱 49">
            <a:extLst>
              <a:ext uri="{FF2B5EF4-FFF2-40B4-BE49-F238E27FC236}">
                <a16:creationId xmlns:a16="http://schemas.microsoft.com/office/drawing/2014/main" id="{86980FF7-08AA-4855-9636-12B026BBBC4B}"/>
              </a:ext>
            </a:extLst>
          </p:cNvPr>
          <p:cNvSpPr/>
          <p:nvPr/>
        </p:nvSpPr>
        <p:spPr bwMode="auto">
          <a:xfrm>
            <a:off x="3027275" y="3942227"/>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グループ化 1">
            <a:extLst>
              <a:ext uri="{FF2B5EF4-FFF2-40B4-BE49-F238E27FC236}">
                <a16:creationId xmlns:a16="http://schemas.microsoft.com/office/drawing/2014/main" id="{F48AD0BC-A9B2-44A2-B89A-B1D2AF2125F0}"/>
              </a:ext>
            </a:extLst>
          </p:cNvPr>
          <p:cNvGrpSpPr/>
          <p:nvPr/>
        </p:nvGrpSpPr>
        <p:grpSpPr>
          <a:xfrm>
            <a:off x="3151540" y="4144349"/>
            <a:ext cx="800980" cy="552499"/>
            <a:chOff x="3151540" y="4144349"/>
            <a:chExt cx="800980" cy="552499"/>
          </a:xfrm>
        </p:grpSpPr>
        <p:sp>
          <p:nvSpPr>
            <p:cNvPr id="51" name="正方形/長方形 50">
              <a:extLst>
                <a:ext uri="{FF2B5EF4-FFF2-40B4-BE49-F238E27FC236}">
                  <a16:creationId xmlns:a16="http://schemas.microsoft.com/office/drawing/2014/main" id="{475B5858-10FC-41F0-B25E-76E69EC22F03}"/>
                </a:ext>
              </a:extLst>
            </p:cNvPr>
            <p:cNvSpPr/>
            <p:nvPr/>
          </p:nvSpPr>
          <p:spPr bwMode="auto">
            <a:xfrm>
              <a:off x="3151540" y="4144349"/>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52" name="正方形/長方形 51">
              <a:extLst>
                <a:ext uri="{FF2B5EF4-FFF2-40B4-BE49-F238E27FC236}">
                  <a16:creationId xmlns:a16="http://schemas.microsoft.com/office/drawing/2014/main" id="{B6D528CA-32CC-4A6D-B8AF-D8FBED4F6D6D}"/>
                </a:ext>
              </a:extLst>
            </p:cNvPr>
            <p:cNvSpPr/>
            <p:nvPr/>
          </p:nvSpPr>
          <p:spPr bwMode="auto">
            <a:xfrm>
              <a:off x="3197443" y="4193256"/>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53" name="図 52">
              <a:extLst>
                <a:ext uri="{FF2B5EF4-FFF2-40B4-BE49-F238E27FC236}">
                  <a16:creationId xmlns:a16="http://schemas.microsoft.com/office/drawing/2014/main" id="{C84F8193-C8E0-42A1-A965-6FA984B685A7}"/>
                </a:ext>
              </a:extLst>
            </p:cNvPr>
            <p:cNvPicPr preferRelativeResize="0">
              <a:picLocks/>
            </p:cNvPicPr>
            <p:nvPr/>
          </p:nvPicPr>
          <p:blipFill>
            <a:blip r:embed="rId3"/>
            <a:stretch>
              <a:fillRect/>
            </a:stretch>
          </p:blipFill>
          <p:spPr>
            <a:xfrm>
              <a:off x="3232520" y="4228848"/>
              <a:ext cx="720000" cy="468000"/>
            </a:xfrm>
            <a:prstGeom prst="rect">
              <a:avLst/>
            </a:prstGeom>
          </p:spPr>
        </p:pic>
      </p:grpSp>
      <p:grpSp>
        <p:nvGrpSpPr>
          <p:cNvPr id="54" name="グループ化 53">
            <a:extLst>
              <a:ext uri="{FF2B5EF4-FFF2-40B4-BE49-F238E27FC236}">
                <a16:creationId xmlns:a16="http://schemas.microsoft.com/office/drawing/2014/main" id="{369A02B1-B063-4BAB-868E-59D574FD473A}"/>
              </a:ext>
            </a:extLst>
          </p:cNvPr>
          <p:cNvGrpSpPr/>
          <p:nvPr/>
        </p:nvGrpSpPr>
        <p:grpSpPr>
          <a:xfrm>
            <a:off x="170263" y="3945828"/>
            <a:ext cx="745140" cy="468764"/>
            <a:chOff x="692267" y="3909252"/>
            <a:chExt cx="745140" cy="468764"/>
          </a:xfrm>
        </p:grpSpPr>
        <p:sp>
          <p:nvSpPr>
            <p:cNvPr id="55" name="Freeform 11">
              <a:extLst>
                <a:ext uri="{FF2B5EF4-FFF2-40B4-BE49-F238E27FC236}">
                  <a16:creationId xmlns:a16="http://schemas.microsoft.com/office/drawing/2014/main" id="{C4AA7408-8CFC-4698-81AF-B543A390EF1F}"/>
                </a:ext>
              </a:extLst>
            </p:cNvPr>
            <p:cNvSpPr>
              <a:spLocks noChangeAspect="1"/>
            </p:cNvSpPr>
            <p:nvPr/>
          </p:nvSpPr>
          <p:spPr bwMode="gray">
            <a:xfrm>
              <a:off x="692267" y="3909252"/>
              <a:ext cx="745140" cy="427836"/>
            </a:xfrm>
            <a:custGeom>
              <a:avLst/>
              <a:gdLst>
                <a:gd name="T0" fmla="*/ 3743 w 3771"/>
                <a:gd name="T1" fmla="*/ 2048 h 2166"/>
                <a:gd name="T2" fmla="*/ 3227 w 3771"/>
                <a:gd name="T3" fmla="*/ 1078 h 2166"/>
                <a:gd name="T4" fmla="*/ 3025 w 3771"/>
                <a:gd name="T5" fmla="*/ 1078 h 2166"/>
                <a:gd name="T6" fmla="*/ 2828 w 3771"/>
                <a:gd name="T7" fmla="*/ 1447 h 2166"/>
                <a:gd name="T8" fmla="*/ 2137 w 3771"/>
                <a:gd name="T9" fmla="*/ 149 h 2166"/>
                <a:gd name="T10" fmla="*/ 1763 w 3771"/>
                <a:gd name="T11" fmla="*/ 149 h 2166"/>
                <a:gd name="T12" fmla="*/ 1257 w 3771"/>
                <a:gd name="T13" fmla="*/ 1099 h 2166"/>
                <a:gd name="T14" fmla="*/ 1028 w 3771"/>
                <a:gd name="T15" fmla="*/ 668 h 2166"/>
                <a:gd name="T16" fmla="*/ 750 w 3771"/>
                <a:gd name="T17" fmla="*/ 668 h 2166"/>
                <a:gd name="T18" fmla="*/ 39 w 3771"/>
                <a:gd name="T19" fmla="*/ 2003 h 2166"/>
                <a:gd name="T20" fmla="*/ 125 w 3771"/>
                <a:gd name="T21" fmla="*/ 2166 h 2166"/>
                <a:gd name="T22" fmla="*/ 3680 w 3771"/>
                <a:gd name="T23" fmla="*/ 2166 h 2166"/>
                <a:gd name="T24" fmla="*/ 3743 w 3771"/>
                <a:gd name="T25" fmla="*/ 2048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71" h="2166">
                  <a:moveTo>
                    <a:pt x="3743" y="2048"/>
                  </a:moveTo>
                  <a:cubicBezTo>
                    <a:pt x="3227" y="1078"/>
                    <a:pt x="3227" y="1078"/>
                    <a:pt x="3227" y="1078"/>
                  </a:cubicBezTo>
                  <a:cubicBezTo>
                    <a:pt x="3184" y="997"/>
                    <a:pt x="3068" y="997"/>
                    <a:pt x="3025" y="1078"/>
                  </a:cubicBezTo>
                  <a:cubicBezTo>
                    <a:pt x="2828" y="1447"/>
                    <a:pt x="2828" y="1447"/>
                    <a:pt x="2828" y="1447"/>
                  </a:cubicBezTo>
                  <a:cubicBezTo>
                    <a:pt x="2137" y="149"/>
                    <a:pt x="2137" y="149"/>
                    <a:pt x="2137" y="149"/>
                  </a:cubicBezTo>
                  <a:cubicBezTo>
                    <a:pt x="2057" y="0"/>
                    <a:pt x="1843" y="0"/>
                    <a:pt x="1763" y="149"/>
                  </a:cubicBezTo>
                  <a:cubicBezTo>
                    <a:pt x="1257" y="1099"/>
                    <a:pt x="1257" y="1099"/>
                    <a:pt x="1257" y="1099"/>
                  </a:cubicBezTo>
                  <a:cubicBezTo>
                    <a:pt x="1028" y="668"/>
                    <a:pt x="1028" y="668"/>
                    <a:pt x="1028" y="668"/>
                  </a:cubicBezTo>
                  <a:cubicBezTo>
                    <a:pt x="969" y="557"/>
                    <a:pt x="809" y="557"/>
                    <a:pt x="750" y="668"/>
                  </a:cubicBezTo>
                  <a:cubicBezTo>
                    <a:pt x="39" y="2003"/>
                    <a:pt x="39" y="2003"/>
                    <a:pt x="39" y="2003"/>
                  </a:cubicBezTo>
                  <a:cubicBezTo>
                    <a:pt x="0" y="2076"/>
                    <a:pt x="48" y="2166"/>
                    <a:pt x="125" y="2166"/>
                  </a:cubicBezTo>
                  <a:cubicBezTo>
                    <a:pt x="3680" y="2166"/>
                    <a:pt x="3680" y="2166"/>
                    <a:pt x="3680" y="2166"/>
                  </a:cubicBezTo>
                  <a:cubicBezTo>
                    <a:pt x="3736" y="2166"/>
                    <a:pt x="3771" y="2100"/>
                    <a:pt x="3743" y="2048"/>
                  </a:cubicBezTo>
                  <a:close/>
                </a:path>
              </a:pathLst>
            </a:cu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6" name="Freeform 15">
              <a:extLst>
                <a:ext uri="{FF2B5EF4-FFF2-40B4-BE49-F238E27FC236}">
                  <a16:creationId xmlns:a16="http://schemas.microsoft.com/office/drawing/2014/main" id="{2508399D-37FE-484F-AEB6-C353DE24A688}"/>
                </a:ext>
              </a:extLst>
            </p:cNvPr>
            <p:cNvSpPr>
              <a:spLocks noChangeAspect="1"/>
            </p:cNvSpPr>
            <p:nvPr/>
          </p:nvSpPr>
          <p:spPr bwMode="gray">
            <a:xfrm>
              <a:off x="775660" y="4127828"/>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7" name="Freeform 15">
              <a:extLst>
                <a:ext uri="{FF2B5EF4-FFF2-40B4-BE49-F238E27FC236}">
                  <a16:creationId xmlns:a16="http://schemas.microsoft.com/office/drawing/2014/main" id="{1A0AF5A6-B061-4A6B-8406-58CB473A24D8}"/>
                </a:ext>
              </a:extLst>
            </p:cNvPr>
            <p:cNvSpPr>
              <a:spLocks noChangeAspect="1"/>
            </p:cNvSpPr>
            <p:nvPr/>
          </p:nvSpPr>
          <p:spPr bwMode="gray">
            <a:xfrm>
              <a:off x="985977" y="4123170"/>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8" name="Freeform 15">
              <a:extLst>
                <a:ext uri="{FF2B5EF4-FFF2-40B4-BE49-F238E27FC236}">
                  <a16:creationId xmlns:a16="http://schemas.microsoft.com/office/drawing/2014/main" id="{2470017A-9A19-4451-B456-AD535743A34A}"/>
                </a:ext>
              </a:extLst>
            </p:cNvPr>
            <p:cNvSpPr>
              <a:spLocks noChangeAspect="1"/>
            </p:cNvSpPr>
            <p:nvPr/>
          </p:nvSpPr>
          <p:spPr bwMode="gray">
            <a:xfrm>
              <a:off x="1188475" y="4130922"/>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62" name="正方形/長方形 61">
            <a:extLst>
              <a:ext uri="{FF2B5EF4-FFF2-40B4-BE49-F238E27FC236}">
                <a16:creationId xmlns:a16="http://schemas.microsoft.com/office/drawing/2014/main" id="{569D5DC4-5C58-4E31-AD3A-24B84C8AC512}"/>
              </a:ext>
            </a:extLst>
          </p:cNvPr>
          <p:cNvSpPr/>
          <p:nvPr/>
        </p:nvSpPr>
        <p:spPr>
          <a:xfrm>
            <a:off x="7254590" y="3548377"/>
            <a:ext cx="1005404" cy="338554"/>
          </a:xfrm>
          <a:prstGeom prst="rect">
            <a:avLst/>
          </a:prstGeom>
        </p:spPr>
        <p:txBody>
          <a:bodyPr wrap="none">
            <a:spAutoFit/>
          </a:bodyPr>
          <a:lstStyle/>
          <a:p>
            <a:pPr algn="ctr">
              <a:defRPr/>
            </a:pPr>
            <a:r>
              <a:rPr lang="ja-JP" altLang="en-US" sz="1600" b="1" dirty="0">
                <a:solidFill>
                  <a:srgbClr val="002B62"/>
                </a:solidFill>
                <a:latin typeface="メイリオ"/>
              </a:rPr>
              <a:t>判定結果</a:t>
            </a:r>
            <a:endParaRPr lang="en-US" altLang="ja-JP" sz="1600" b="1" dirty="0">
              <a:solidFill>
                <a:srgbClr val="002B62"/>
              </a:solidFill>
              <a:latin typeface="メイリオ"/>
            </a:endParaRPr>
          </a:p>
        </p:txBody>
      </p:sp>
      <p:sp>
        <p:nvSpPr>
          <p:cNvPr id="63" name="円柱 62">
            <a:extLst>
              <a:ext uri="{FF2B5EF4-FFF2-40B4-BE49-F238E27FC236}">
                <a16:creationId xmlns:a16="http://schemas.microsoft.com/office/drawing/2014/main" id="{CD67EEA7-1330-413B-A5F9-30493BE70566}"/>
              </a:ext>
            </a:extLst>
          </p:cNvPr>
          <p:cNvSpPr/>
          <p:nvPr/>
        </p:nvSpPr>
        <p:spPr bwMode="auto">
          <a:xfrm>
            <a:off x="7491579" y="3047845"/>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グループ化 63">
            <a:extLst>
              <a:ext uri="{FF2B5EF4-FFF2-40B4-BE49-F238E27FC236}">
                <a16:creationId xmlns:a16="http://schemas.microsoft.com/office/drawing/2014/main" id="{32DEC085-646F-4B52-A5F7-7E9C5BC2843E}"/>
              </a:ext>
            </a:extLst>
          </p:cNvPr>
          <p:cNvGrpSpPr>
            <a:grpSpLocks noChangeAspect="1"/>
          </p:cNvGrpSpPr>
          <p:nvPr/>
        </p:nvGrpSpPr>
        <p:grpSpPr bwMode="gray">
          <a:xfrm>
            <a:off x="7608530" y="2954220"/>
            <a:ext cx="292865" cy="577830"/>
            <a:chOff x="5953101" y="2899093"/>
            <a:chExt cx="509041" cy="1000125"/>
          </a:xfrm>
          <a:solidFill>
            <a:srgbClr val="FFFFFF"/>
          </a:solidFill>
        </p:grpSpPr>
        <p:sp>
          <p:nvSpPr>
            <p:cNvPr id="65" name="Freeform 130">
              <a:extLst>
                <a:ext uri="{FF2B5EF4-FFF2-40B4-BE49-F238E27FC236}">
                  <a16:creationId xmlns:a16="http://schemas.microsoft.com/office/drawing/2014/main" id="{D53A1BB4-5D52-434F-9359-0317E88E1A24}"/>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grpFill/>
            <a:ln w="9525">
              <a:solidFill>
                <a:srgbClr val="002B62"/>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66" name="Freeform 138">
              <a:extLst>
                <a:ext uri="{FF2B5EF4-FFF2-40B4-BE49-F238E27FC236}">
                  <a16:creationId xmlns:a16="http://schemas.microsoft.com/office/drawing/2014/main" id="{89BA94E6-14BA-4707-9683-3A42010DC3FC}"/>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grpFill/>
            <a:ln w="9525">
              <a:solidFill>
                <a:srgbClr val="002B62"/>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81" name="角丸四角形 92">
            <a:extLst>
              <a:ext uri="{FF2B5EF4-FFF2-40B4-BE49-F238E27FC236}">
                <a16:creationId xmlns:a16="http://schemas.microsoft.com/office/drawing/2014/main" id="{43075E18-1F59-4452-83A3-48DBCCFCCBFF}"/>
              </a:ext>
            </a:extLst>
          </p:cNvPr>
          <p:cNvSpPr/>
          <p:nvPr/>
        </p:nvSpPr>
        <p:spPr bwMode="auto">
          <a:xfrm>
            <a:off x="180975" y="70052"/>
            <a:ext cx="1844181" cy="545864"/>
          </a:xfrm>
          <a:prstGeom prst="roundRect">
            <a:avLst/>
          </a:prstGeom>
          <a:solidFill>
            <a:srgbClr val="002B62"/>
          </a:solidFill>
          <a:ln>
            <a:noFill/>
          </a:ln>
          <a:effectLst/>
          <a:extLst/>
        </p:spPr>
        <p:txBody>
          <a:bodyPr rot="0" spcFirstLastPara="0" vertOverflow="overflow" horzOverflow="overflow" vert="horz" wrap="square" lIns="108000" tIns="144000" rIns="36000" bIns="36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800" b="1" i="0" u="none" strike="noStrike" kern="0" cap="none" spc="0" normalizeH="0" baseline="0" noProof="0" dirty="0">
                <a:ln>
                  <a:noFill/>
                </a:ln>
                <a:solidFill>
                  <a:srgbClr val="FFFFFF"/>
                </a:solidFill>
                <a:effectLst/>
                <a:uLnTx/>
                <a:uFillTx/>
                <a:latin typeface="メイリオ"/>
              </a:rPr>
              <a:t>事前環境</a:t>
            </a:r>
          </a:p>
        </p:txBody>
      </p:sp>
      <p:sp>
        <p:nvSpPr>
          <p:cNvPr id="125" name="正方形/長方形 124">
            <a:extLst>
              <a:ext uri="{FF2B5EF4-FFF2-40B4-BE49-F238E27FC236}">
                <a16:creationId xmlns:a16="http://schemas.microsoft.com/office/drawing/2014/main" id="{25475376-2B01-4B7E-8B95-06956E153302}"/>
              </a:ext>
            </a:extLst>
          </p:cNvPr>
          <p:cNvSpPr/>
          <p:nvPr/>
        </p:nvSpPr>
        <p:spPr>
          <a:xfrm>
            <a:off x="1470426" y="1970390"/>
            <a:ext cx="1516890" cy="523220"/>
          </a:xfrm>
          <a:prstGeom prst="rect">
            <a:avLst/>
          </a:prstGeom>
        </p:spPr>
        <p:txBody>
          <a:bodyPr wrap="none">
            <a:spAutoFit/>
          </a:bodyPr>
          <a:lstStyle/>
          <a:p>
            <a:pPr algn="ctr">
              <a:defRPr/>
            </a:pPr>
            <a:r>
              <a:rPr lang="en-US" altLang="ja-JP" sz="1400" dirty="0">
                <a:solidFill>
                  <a:srgbClr val="002B62"/>
                </a:solidFill>
                <a:latin typeface="メイリオ"/>
              </a:rPr>
              <a:t>SQL</a:t>
            </a:r>
            <a:r>
              <a:rPr lang="ja-JP" altLang="en-US" sz="1400" dirty="0">
                <a:solidFill>
                  <a:srgbClr val="002B62"/>
                </a:solidFill>
                <a:latin typeface="メイリオ"/>
              </a:rPr>
              <a:t> </a:t>
            </a:r>
            <a:r>
              <a:rPr lang="en-US" altLang="ja-JP" sz="1400" dirty="0">
                <a:solidFill>
                  <a:srgbClr val="002B62"/>
                </a:solidFill>
                <a:latin typeface="メイリオ"/>
              </a:rPr>
              <a:t>Server</a:t>
            </a:r>
          </a:p>
          <a:p>
            <a:pPr algn="ctr">
              <a:defRPr/>
            </a:pPr>
            <a:r>
              <a:rPr lang="en-US" altLang="ja-JP" sz="1400" dirty="0">
                <a:solidFill>
                  <a:srgbClr val="002B62"/>
                </a:solidFill>
                <a:latin typeface="メイリオ"/>
              </a:rPr>
              <a:t>on</a:t>
            </a:r>
            <a:r>
              <a:rPr lang="ja-JP" altLang="en-US" sz="1400" dirty="0">
                <a:solidFill>
                  <a:srgbClr val="002B62"/>
                </a:solidFill>
                <a:latin typeface="メイリオ"/>
              </a:rPr>
              <a:t> </a:t>
            </a:r>
            <a:r>
              <a:rPr lang="en-US" altLang="ja-JP" sz="1400" dirty="0">
                <a:solidFill>
                  <a:srgbClr val="002B62"/>
                </a:solidFill>
                <a:latin typeface="メイリオ"/>
              </a:rPr>
              <a:t>IaaS</a:t>
            </a:r>
            <a:r>
              <a:rPr lang="ja-JP" altLang="en-US" sz="1400" dirty="0">
                <a:solidFill>
                  <a:srgbClr val="002B62"/>
                </a:solidFill>
                <a:latin typeface="メイリオ"/>
              </a:rPr>
              <a:t> </a:t>
            </a:r>
            <a:r>
              <a:rPr lang="en-US" altLang="ja-JP" sz="1400" dirty="0">
                <a:solidFill>
                  <a:srgbClr val="002B62"/>
                </a:solidFill>
                <a:latin typeface="メイリオ"/>
              </a:rPr>
              <a:t>w/GPU</a:t>
            </a:r>
          </a:p>
        </p:txBody>
      </p:sp>
      <p:grpSp>
        <p:nvGrpSpPr>
          <p:cNvPr id="74" name="グループ化 73">
            <a:extLst>
              <a:ext uri="{FF2B5EF4-FFF2-40B4-BE49-F238E27FC236}">
                <a16:creationId xmlns:a16="http://schemas.microsoft.com/office/drawing/2014/main" id="{9AE5D8DD-D66A-45D1-94DC-E893B4F91837}"/>
              </a:ext>
            </a:extLst>
          </p:cNvPr>
          <p:cNvGrpSpPr/>
          <p:nvPr/>
        </p:nvGrpSpPr>
        <p:grpSpPr>
          <a:xfrm>
            <a:off x="1895162" y="607848"/>
            <a:ext cx="661257" cy="413050"/>
            <a:chOff x="7572396" y="107513"/>
            <a:chExt cx="661257" cy="413050"/>
          </a:xfrm>
        </p:grpSpPr>
        <p:grpSp>
          <p:nvGrpSpPr>
            <p:cNvPr id="93" name="グループ化 92">
              <a:extLst>
                <a:ext uri="{FF2B5EF4-FFF2-40B4-BE49-F238E27FC236}">
                  <a16:creationId xmlns:a16="http://schemas.microsoft.com/office/drawing/2014/main" id="{F3AACFC7-1E86-4354-BD78-85661B6FBBB8}"/>
                </a:ext>
              </a:extLst>
            </p:cNvPr>
            <p:cNvGrpSpPr>
              <a:grpSpLocks noChangeAspect="1"/>
            </p:cNvGrpSpPr>
            <p:nvPr/>
          </p:nvGrpSpPr>
          <p:grpSpPr bwMode="gray">
            <a:xfrm>
              <a:off x="7572396" y="107513"/>
              <a:ext cx="661257" cy="413050"/>
              <a:chOff x="705644" y="3139632"/>
              <a:chExt cx="1120775" cy="700087"/>
            </a:xfrm>
          </p:grpSpPr>
          <p:sp>
            <p:nvSpPr>
              <p:cNvPr id="94" name="Freeform 80">
                <a:extLst>
                  <a:ext uri="{FF2B5EF4-FFF2-40B4-BE49-F238E27FC236}">
                    <a16:creationId xmlns:a16="http://schemas.microsoft.com/office/drawing/2014/main" id="{7B3CEBDC-2E20-49EC-A3DD-78AFEC02CDA2}"/>
                  </a:ext>
                </a:extLst>
              </p:cNvPr>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95" name="Freeform 81">
                <a:extLst>
                  <a:ext uri="{FF2B5EF4-FFF2-40B4-BE49-F238E27FC236}">
                    <a16:creationId xmlns:a16="http://schemas.microsoft.com/office/drawing/2014/main" id="{BDCB1640-1FD2-411A-96B5-4B6733966C4E}"/>
                  </a:ext>
                </a:extLst>
              </p:cNvPr>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115" name="グループ化 114">
              <a:extLst>
                <a:ext uri="{FF2B5EF4-FFF2-40B4-BE49-F238E27FC236}">
                  <a16:creationId xmlns:a16="http://schemas.microsoft.com/office/drawing/2014/main" id="{EB7F1DAE-A0F9-4CDB-9A81-87FC63420EE1}"/>
                </a:ext>
              </a:extLst>
            </p:cNvPr>
            <p:cNvGrpSpPr>
              <a:grpSpLocks noChangeAspect="1"/>
            </p:cNvGrpSpPr>
            <p:nvPr/>
          </p:nvGrpSpPr>
          <p:grpSpPr bwMode="gray">
            <a:xfrm>
              <a:off x="7744335" y="170860"/>
              <a:ext cx="357432" cy="306460"/>
              <a:chOff x="4115593" y="1166218"/>
              <a:chExt cx="912812" cy="782638"/>
            </a:xfrm>
          </p:grpSpPr>
          <p:sp>
            <p:nvSpPr>
              <p:cNvPr id="116" name="Freeform 171">
                <a:extLst>
                  <a:ext uri="{FF2B5EF4-FFF2-40B4-BE49-F238E27FC236}">
                    <a16:creationId xmlns:a16="http://schemas.microsoft.com/office/drawing/2014/main" id="{A23E2A0A-A529-4444-98FB-A217271F8585}"/>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17" name="Rectangle 172">
                <a:extLst>
                  <a:ext uri="{FF2B5EF4-FFF2-40B4-BE49-F238E27FC236}">
                    <a16:creationId xmlns:a16="http://schemas.microsoft.com/office/drawing/2014/main" id="{92F38582-5ECB-4C3D-94E1-D6FC8D582B3F}"/>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dirty="0">
                  <a:ln>
                    <a:noFill/>
                  </a:ln>
                  <a:solidFill>
                    <a:srgbClr val="002B62">
                      <a:lumMod val="50000"/>
                      <a:lumOff val="50000"/>
                    </a:srgbClr>
                  </a:solidFill>
                  <a:effectLst/>
                  <a:uLnTx/>
                  <a:uFillTx/>
                  <a:latin typeface="メイリオ"/>
                </a:endParaRPr>
              </a:p>
            </p:txBody>
          </p:sp>
        </p:grpSp>
      </p:grpSp>
      <p:grpSp>
        <p:nvGrpSpPr>
          <p:cNvPr id="100" name="グループ化 99">
            <a:extLst>
              <a:ext uri="{FF2B5EF4-FFF2-40B4-BE49-F238E27FC236}">
                <a16:creationId xmlns:a16="http://schemas.microsoft.com/office/drawing/2014/main" id="{F1853E9F-6371-4B23-8B1D-62105F2C43D3}"/>
              </a:ext>
            </a:extLst>
          </p:cNvPr>
          <p:cNvGrpSpPr/>
          <p:nvPr/>
        </p:nvGrpSpPr>
        <p:grpSpPr>
          <a:xfrm>
            <a:off x="1903239" y="1509235"/>
            <a:ext cx="661257" cy="512446"/>
            <a:chOff x="1903239" y="1550416"/>
            <a:chExt cx="661257" cy="512446"/>
          </a:xfrm>
        </p:grpSpPr>
        <p:grpSp>
          <p:nvGrpSpPr>
            <p:cNvPr id="96" name="グループ化 95">
              <a:extLst>
                <a:ext uri="{FF2B5EF4-FFF2-40B4-BE49-F238E27FC236}">
                  <a16:creationId xmlns:a16="http://schemas.microsoft.com/office/drawing/2014/main" id="{6618A752-2344-4380-AC0D-6F769F7DB45E}"/>
                </a:ext>
              </a:extLst>
            </p:cNvPr>
            <p:cNvGrpSpPr>
              <a:grpSpLocks noChangeAspect="1"/>
            </p:cNvGrpSpPr>
            <p:nvPr/>
          </p:nvGrpSpPr>
          <p:grpSpPr bwMode="gray">
            <a:xfrm>
              <a:off x="1903239" y="1649812"/>
              <a:ext cx="661257" cy="413050"/>
              <a:chOff x="705644" y="3139632"/>
              <a:chExt cx="1120775" cy="700087"/>
            </a:xfrm>
          </p:grpSpPr>
          <p:sp>
            <p:nvSpPr>
              <p:cNvPr id="97" name="Freeform 80">
                <a:extLst>
                  <a:ext uri="{FF2B5EF4-FFF2-40B4-BE49-F238E27FC236}">
                    <a16:creationId xmlns:a16="http://schemas.microsoft.com/office/drawing/2014/main" id="{835A65A9-4B5A-4A8D-9030-1DBA347EC7D3}"/>
                  </a:ext>
                </a:extLst>
              </p:cNvPr>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98" name="Freeform 81">
                <a:extLst>
                  <a:ext uri="{FF2B5EF4-FFF2-40B4-BE49-F238E27FC236}">
                    <a16:creationId xmlns:a16="http://schemas.microsoft.com/office/drawing/2014/main" id="{E1663CB6-4B05-4B66-B22B-7541F1BE7CBA}"/>
                  </a:ext>
                </a:extLst>
              </p:cNvPr>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122" name="グループ化 121">
              <a:extLst>
                <a:ext uri="{FF2B5EF4-FFF2-40B4-BE49-F238E27FC236}">
                  <a16:creationId xmlns:a16="http://schemas.microsoft.com/office/drawing/2014/main" id="{E2E53DE6-E2E6-4201-AA31-A95B45570024}"/>
                </a:ext>
              </a:extLst>
            </p:cNvPr>
            <p:cNvGrpSpPr>
              <a:grpSpLocks noChangeAspect="1"/>
            </p:cNvGrpSpPr>
            <p:nvPr/>
          </p:nvGrpSpPr>
          <p:grpSpPr bwMode="gray">
            <a:xfrm>
              <a:off x="2088636" y="1550416"/>
              <a:ext cx="264465" cy="455224"/>
              <a:chOff x="5936838" y="1169392"/>
              <a:chExt cx="484188" cy="833437"/>
            </a:xfrm>
          </p:grpSpPr>
          <p:sp>
            <p:nvSpPr>
              <p:cNvPr id="123" name="Freeform 22">
                <a:extLst>
                  <a:ext uri="{FF2B5EF4-FFF2-40B4-BE49-F238E27FC236}">
                    <a16:creationId xmlns:a16="http://schemas.microsoft.com/office/drawing/2014/main" id="{E1B519E1-F059-4DE2-B48F-1F92ABA777B8}"/>
                  </a:ext>
                </a:extLst>
              </p:cNvPr>
              <p:cNvSpPr>
                <a:spLocks noChangeAspect="1"/>
              </p:cNvSpPr>
              <p:nvPr/>
            </p:nvSpPr>
            <p:spPr bwMode="gray">
              <a:xfrm>
                <a:off x="5936838" y="1169392"/>
                <a:ext cx="484188" cy="833437"/>
              </a:xfrm>
              <a:custGeom>
                <a:avLst/>
                <a:gdLst>
                  <a:gd name="T0" fmla="*/ 642 w 642"/>
                  <a:gd name="T1" fmla="*/ 1081 h 1107"/>
                  <a:gd name="T2" fmla="*/ 615 w 642"/>
                  <a:gd name="T3" fmla="*/ 1107 h 1107"/>
                  <a:gd name="T4" fmla="*/ 27 w 642"/>
                  <a:gd name="T5" fmla="*/ 1107 h 1107"/>
                  <a:gd name="T6" fmla="*/ 0 w 642"/>
                  <a:gd name="T7" fmla="*/ 1081 h 1107"/>
                  <a:gd name="T8" fmla="*/ 0 w 642"/>
                  <a:gd name="T9" fmla="*/ 27 h 1107"/>
                  <a:gd name="T10" fmla="*/ 27 w 642"/>
                  <a:gd name="T11" fmla="*/ 0 h 1107"/>
                  <a:gd name="T12" fmla="*/ 615 w 642"/>
                  <a:gd name="T13" fmla="*/ 0 h 1107"/>
                  <a:gd name="T14" fmla="*/ 642 w 642"/>
                  <a:gd name="T15" fmla="*/ 27 h 1107"/>
                  <a:gd name="T16" fmla="*/ 642 w 642"/>
                  <a:gd name="T17" fmla="*/ 108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1107">
                    <a:moveTo>
                      <a:pt x="642" y="1081"/>
                    </a:moveTo>
                    <a:cubicBezTo>
                      <a:pt x="642" y="1095"/>
                      <a:pt x="630" y="1107"/>
                      <a:pt x="615" y="1107"/>
                    </a:cubicBezTo>
                    <a:cubicBezTo>
                      <a:pt x="27" y="1107"/>
                      <a:pt x="27" y="1107"/>
                      <a:pt x="27" y="1107"/>
                    </a:cubicBezTo>
                    <a:cubicBezTo>
                      <a:pt x="12" y="1107"/>
                      <a:pt x="0" y="1095"/>
                      <a:pt x="0" y="1081"/>
                    </a:cubicBezTo>
                    <a:cubicBezTo>
                      <a:pt x="0" y="27"/>
                      <a:pt x="0" y="27"/>
                      <a:pt x="0" y="27"/>
                    </a:cubicBezTo>
                    <a:cubicBezTo>
                      <a:pt x="0" y="12"/>
                      <a:pt x="12" y="0"/>
                      <a:pt x="27" y="0"/>
                    </a:cubicBezTo>
                    <a:cubicBezTo>
                      <a:pt x="615" y="0"/>
                      <a:pt x="615" y="0"/>
                      <a:pt x="615" y="0"/>
                    </a:cubicBezTo>
                    <a:cubicBezTo>
                      <a:pt x="630" y="0"/>
                      <a:pt x="642" y="12"/>
                      <a:pt x="642" y="27"/>
                    </a:cubicBezTo>
                    <a:lnTo>
                      <a:pt x="642" y="108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24" name="フリーフォーム 100">
                <a:extLst>
                  <a:ext uri="{FF2B5EF4-FFF2-40B4-BE49-F238E27FC236}">
                    <a16:creationId xmlns:a16="http://schemas.microsoft.com/office/drawing/2014/main" id="{36B5E758-FF5D-4F54-856F-725DC469973D}"/>
                  </a:ext>
                </a:extLst>
              </p:cNvPr>
              <p:cNvSpPr>
                <a:spLocks noChangeAspect="1" noChangeArrowheads="1"/>
              </p:cNvSpPr>
              <p:nvPr/>
            </p:nvSpPr>
            <p:spPr bwMode="gray">
              <a:xfrm>
                <a:off x="6011450" y="1244006"/>
                <a:ext cx="333375" cy="684213"/>
              </a:xfrm>
              <a:custGeom>
                <a:avLst/>
                <a:gdLst>
                  <a:gd name="connsiteX0" fmla="*/ 166688 w 333375"/>
                  <a:gd name="connsiteY0" fmla="*/ 600075 h 684213"/>
                  <a:gd name="connsiteX1" fmla="*/ 207963 w 333375"/>
                  <a:gd name="connsiteY1" fmla="*/ 642144 h 684213"/>
                  <a:gd name="connsiteX2" fmla="*/ 166688 w 333375"/>
                  <a:gd name="connsiteY2" fmla="*/ 684213 h 684213"/>
                  <a:gd name="connsiteX3" fmla="*/ 125413 w 333375"/>
                  <a:gd name="connsiteY3" fmla="*/ 642144 h 684213"/>
                  <a:gd name="connsiteX4" fmla="*/ 166688 w 333375"/>
                  <a:gd name="connsiteY4" fmla="*/ 600075 h 684213"/>
                  <a:gd name="connsiteX5" fmla="*/ 16665 w 333375"/>
                  <a:gd name="connsiteY5" fmla="*/ 485775 h 684213"/>
                  <a:gd name="connsiteX6" fmla="*/ 316711 w 333375"/>
                  <a:gd name="connsiteY6" fmla="*/ 485775 h 684213"/>
                  <a:gd name="connsiteX7" fmla="*/ 331788 w 333375"/>
                  <a:gd name="connsiteY7" fmla="*/ 499696 h 684213"/>
                  <a:gd name="connsiteX8" fmla="*/ 316711 w 333375"/>
                  <a:gd name="connsiteY8" fmla="*/ 514350 h 684213"/>
                  <a:gd name="connsiteX9" fmla="*/ 16665 w 333375"/>
                  <a:gd name="connsiteY9" fmla="*/ 514350 h 684213"/>
                  <a:gd name="connsiteX10" fmla="*/ 1588 w 333375"/>
                  <a:gd name="connsiteY10" fmla="*/ 499696 h 684213"/>
                  <a:gd name="connsiteX11" fmla="*/ 16665 w 333375"/>
                  <a:gd name="connsiteY11" fmla="*/ 485775 h 684213"/>
                  <a:gd name="connsiteX12" fmla="*/ 16665 w 333375"/>
                  <a:gd name="connsiteY12" fmla="*/ 419100 h 684213"/>
                  <a:gd name="connsiteX13" fmla="*/ 316711 w 333375"/>
                  <a:gd name="connsiteY13" fmla="*/ 419100 h 684213"/>
                  <a:gd name="connsiteX14" fmla="*/ 331788 w 333375"/>
                  <a:gd name="connsiteY14" fmla="*/ 433021 h 684213"/>
                  <a:gd name="connsiteX15" fmla="*/ 316711 w 333375"/>
                  <a:gd name="connsiteY15" fmla="*/ 447675 h 684213"/>
                  <a:gd name="connsiteX16" fmla="*/ 16665 w 333375"/>
                  <a:gd name="connsiteY16" fmla="*/ 447675 h 684213"/>
                  <a:gd name="connsiteX17" fmla="*/ 1588 w 333375"/>
                  <a:gd name="connsiteY17" fmla="*/ 433021 h 684213"/>
                  <a:gd name="connsiteX18" fmla="*/ 16665 w 333375"/>
                  <a:gd name="connsiteY18" fmla="*/ 419100 h 684213"/>
                  <a:gd name="connsiteX19" fmla="*/ 16665 w 333375"/>
                  <a:gd name="connsiteY19" fmla="*/ 350837 h 684213"/>
                  <a:gd name="connsiteX20" fmla="*/ 316711 w 333375"/>
                  <a:gd name="connsiteY20" fmla="*/ 350837 h 684213"/>
                  <a:gd name="connsiteX21" fmla="*/ 331788 w 333375"/>
                  <a:gd name="connsiteY21" fmla="*/ 366305 h 684213"/>
                  <a:gd name="connsiteX22" fmla="*/ 316711 w 333375"/>
                  <a:gd name="connsiteY22" fmla="*/ 381000 h 684213"/>
                  <a:gd name="connsiteX23" fmla="*/ 16665 w 333375"/>
                  <a:gd name="connsiteY23" fmla="*/ 381000 h 684213"/>
                  <a:gd name="connsiteX24" fmla="*/ 1588 w 333375"/>
                  <a:gd name="connsiteY24" fmla="*/ 366305 h 684213"/>
                  <a:gd name="connsiteX25" fmla="*/ 16665 w 333375"/>
                  <a:gd name="connsiteY25" fmla="*/ 350837 h 684213"/>
                  <a:gd name="connsiteX26" fmla="*/ 19610 w 333375"/>
                  <a:gd name="connsiteY26" fmla="*/ 166687 h 684213"/>
                  <a:gd name="connsiteX27" fmla="*/ 313765 w 333375"/>
                  <a:gd name="connsiteY27" fmla="*/ 166687 h 684213"/>
                  <a:gd name="connsiteX28" fmla="*/ 333375 w 333375"/>
                  <a:gd name="connsiteY28" fmla="*/ 186990 h 684213"/>
                  <a:gd name="connsiteX29" fmla="*/ 333375 w 333375"/>
                  <a:gd name="connsiteY29" fmla="*/ 246397 h 684213"/>
                  <a:gd name="connsiteX30" fmla="*/ 313765 w 333375"/>
                  <a:gd name="connsiteY30" fmla="*/ 266700 h 684213"/>
                  <a:gd name="connsiteX31" fmla="*/ 19610 w 333375"/>
                  <a:gd name="connsiteY31" fmla="*/ 266700 h 684213"/>
                  <a:gd name="connsiteX32" fmla="*/ 0 w 333375"/>
                  <a:gd name="connsiteY32" fmla="*/ 246397 h 684213"/>
                  <a:gd name="connsiteX33" fmla="*/ 0 w 333375"/>
                  <a:gd name="connsiteY33" fmla="*/ 186990 h 684213"/>
                  <a:gd name="connsiteX34" fmla="*/ 19610 w 333375"/>
                  <a:gd name="connsiteY34" fmla="*/ 166687 h 684213"/>
                  <a:gd name="connsiteX35" fmla="*/ 19610 w 333375"/>
                  <a:gd name="connsiteY35" fmla="*/ 0 h 684213"/>
                  <a:gd name="connsiteX36" fmla="*/ 313765 w 333375"/>
                  <a:gd name="connsiteY36" fmla="*/ 0 h 684213"/>
                  <a:gd name="connsiteX37" fmla="*/ 333375 w 333375"/>
                  <a:gd name="connsiteY37" fmla="*/ 19551 h 684213"/>
                  <a:gd name="connsiteX38" fmla="*/ 333375 w 333375"/>
                  <a:gd name="connsiteY38" fmla="*/ 79710 h 684213"/>
                  <a:gd name="connsiteX39" fmla="*/ 313765 w 333375"/>
                  <a:gd name="connsiteY39" fmla="*/ 100013 h 684213"/>
                  <a:gd name="connsiteX40" fmla="*/ 19610 w 333375"/>
                  <a:gd name="connsiteY40" fmla="*/ 100013 h 684213"/>
                  <a:gd name="connsiteX41" fmla="*/ 0 w 333375"/>
                  <a:gd name="connsiteY41" fmla="*/ 79710 h 684213"/>
                  <a:gd name="connsiteX42" fmla="*/ 0 w 333375"/>
                  <a:gd name="connsiteY42" fmla="*/ 19551 h 684213"/>
                  <a:gd name="connsiteX43" fmla="*/ 19610 w 333375"/>
                  <a:gd name="connsiteY43"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3375" h="684213">
                    <a:moveTo>
                      <a:pt x="166688" y="600075"/>
                    </a:moveTo>
                    <a:cubicBezTo>
                      <a:pt x="189484" y="600075"/>
                      <a:pt x="207963" y="618910"/>
                      <a:pt x="207963" y="642144"/>
                    </a:cubicBezTo>
                    <a:cubicBezTo>
                      <a:pt x="207963" y="665378"/>
                      <a:pt x="189484" y="684213"/>
                      <a:pt x="166688" y="684213"/>
                    </a:cubicBezTo>
                    <a:cubicBezTo>
                      <a:pt x="143892" y="684213"/>
                      <a:pt x="125413" y="665378"/>
                      <a:pt x="125413" y="642144"/>
                    </a:cubicBezTo>
                    <a:cubicBezTo>
                      <a:pt x="125413" y="618910"/>
                      <a:pt x="143892" y="600075"/>
                      <a:pt x="166688" y="600075"/>
                    </a:cubicBezTo>
                    <a:close/>
                    <a:moveTo>
                      <a:pt x="16665" y="485775"/>
                    </a:moveTo>
                    <a:cubicBezTo>
                      <a:pt x="16665" y="485775"/>
                      <a:pt x="16665" y="485775"/>
                      <a:pt x="316711" y="485775"/>
                    </a:cubicBezTo>
                    <a:cubicBezTo>
                      <a:pt x="325003" y="485775"/>
                      <a:pt x="331788" y="491636"/>
                      <a:pt x="331788" y="499696"/>
                    </a:cubicBezTo>
                    <a:cubicBezTo>
                      <a:pt x="331788" y="507756"/>
                      <a:pt x="325003" y="514350"/>
                      <a:pt x="316711" y="514350"/>
                    </a:cubicBezTo>
                    <a:cubicBezTo>
                      <a:pt x="316711" y="514350"/>
                      <a:pt x="316711" y="514350"/>
                      <a:pt x="16665" y="514350"/>
                    </a:cubicBezTo>
                    <a:cubicBezTo>
                      <a:pt x="8373" y="514350"/>
                      <a:pt x="1588" y="507756"/>
                      <a:pt x="1588" y="499696"/>
                    </a:cubicBezTo>
                    <a:cubicBezTo>
                      <a:pt x="1588" y="491636"/>
                      <a:pt x="8373" y="485775"/>
                      <a:pt x="16665" y="485775"/>
                    </a:cubicBezTo>
                    <a:close/>
                    <a:moveTo>
                      <a:pt x="16665" y="419100"/>
                    </a:moveTo>
                    <a:cubicBezTo>
                      <a:pt x="16665" y="419100"/>
                      <a:pt x="16665" y="419100"/>
                      <a:pt x="316711" y="419100"/>
                    </a:cubicBezTo>
                    <a:cubicBezTo>
                      <a:pt x="325003" y="419100"/>
                      <a:pt x="331788" y="425694"/>
                      <a:pt x="331788" y="433021"/>
                    </a:cubicBezTo>
                    <a:cubicBezTo>
                      <a:pt x="331788" y="441081"/>
                      <a:pt x="325003" y="447675"/>
                      <a:pt x="316711" y="447675"/>
                    </a:cubicBezTo>
                    <a:cubicBezTo>
                      <a:pt x="316711" y="447675"/>
                      <a:pt x="316711" y="447675"/>
                      <a:pt x="16665" y="447675"/>
                    </a:cubicBezTo>
                    <a:cubicBezTo>
                      <a:pt x="8373" y="447675"/>
                      <a:pt x="1588" y="441081"/>
                      <a:pt x="1588" y="433021"/>
                    </a:cubicBezTo>
                    <a:cubicBezTo>
                      <a:pt x="1588" y="425694"/>
                      <a:pt x="8373" y="419100"/>
                      <a:pt x="16665" y="419100"/>
                    </a:cubicBezTo>
                    <a:close/>
                    <a:moveTo>
                      <a:pt x="16665" y="350837"/>
                    </a:moveTo>
                    <a:cubicBezTo>
                      <a:pt x="16665" y="350837"/>
                      <a:pt x="16665" y="350837"/>
                      <a:pt x="316711" y="350837"/>
                    </a:cubicBezTo>
                    <a:cubicBezTo>
                      <a:pt x="325003" y="350837"/>
                      <a:pt x="331788" y="357798"/>
                      <a:pt x="331788" y="366305"/>
                    </a:cubicBezTo>
                    <a:cubicBezTo>
                      <a:pt x="331788" y="374813"/>
                      <a:pt x="325003" y="381000"/>
                      <a:pt x="316711" y="381000"/>
                    </a:cubicBezTo>
                    <a:cubicBezTo>
                      <a:pt x="316711" y="381000"/>
                      <a:pt x="316711" y="381000"/>
                      <a:pt x="16665" y="381000"/>
                    </a:cubicBezTo>
                    <a:cubicBezTo>
                      <a:pt x="8373" y="381000"/>
                      <a:pt x="1588" y="374813"/>
                      <a:pt x="1588" y="366305"/>
                    </a:cubicBezTo>
                    <a:cubicBezTo>
                      <a:pt x="1588" y="357798"/>
                      <a:pt x="8373" y="350837"/>
                      <a:pt x="16665" y="350837"/>
                    </a:cubicBezTo>
                    <a:close/>
                    <a:moveTo>
                      <a:pt x="19610" y="166687"/>
                    </a:moveTo>
                    <a:cubicBezTo>
                      <a:pt x="19610" y="166687"/>
                      <a:pt x="19610" y="166687"/>
                      <a:pt x="313765" y="166687"/>
                    </a:cubicBezTo>
                    <a:cubicBezTo>
                      <a:pt x="324324" y="166687"/>
                      <a:pt x="333375" y="175711"/>
                      <a:pt x="333375" y="186990"/>
                    </a:cubicBezTo>
                    <a:cubicBezTo>
                      <a:pt x="333375" y="186990"/>
                      <a:pt x="333375" y="186990"/>
                      <a:pt x="333375" y="246397"/>
                    </a:cubicBezTo>
                    <a:cubicBezTo>
                      <a:pt x="333375" y="257676"/>
                      <a:pt x="324324" y="266700"/>
                      <a:pt x="313765" y="266700"/>
                    </a:cubicBezTo>
                    <a:cubicBezTo>
                      <a:pt x="313765" y="266700"/>
                      <a:pt x="313765" y="266700"/>
                      <a:pt x="19610" y="266700"/>
                    </a:cubicBezTo>
                    <a:cubicBezTo>
                      <a:pt x="9051" y="266700"/>
                      <a:pt x="0" y="257676"/>
                      <a:pt x="0" y="246397"/>
                    </a:cubicBezTo>
                    <a:cubicBezTo>
                      <a:pt x="0" y="246397"/>
                      <a:pt x="0" y="246397"/>
                      <a:pt x="0" y="186990"/>
                    </a:cubicBezTo>
                    <a:cubicBezTo>
                      <a:pt x="0" y="175711"/>
                      <a:pt x="9051" y="166687"/>
                      <a:pt x="19610" y="166687"/>
                    </a:cubicBezTo>
                    <a:close/>
                    <a:moveTo>
                      <a:pt x="19610" y="0"/>
                    </a:moveTo>
                    <a:cubicBezTo>
                      <a:pt x="19610" y="0"/>
                      <a:pt x="19610" y="0"/>
                      <a:pt x="313765" y="0"/>
                    </a:cubicBezTo>
                    <a:cubicBezTo>
                      <a:pt x="324324" y="0"/>
                      <a:pt x="333375" y="9024"/>
                      <a:pt x="333375" y="19551"/>
                    </a:cubicBezTo>
                    <a:cubicBezTo>
                      <a:pt x="333375" y="19551"/>
                      <a:pt x="333375" y="19551"/>
                      <a:pt x="333375" y="79710"/>
                    </a:cubicBezTo>
                    <a:cubicBezTo>
                      <a:pt x="333375" y="90989"/>
                      <a:pt x="324324" y="100013"/>
                      <a:pt x="313765" y="100013"/>
                    </a:cubicBezTo>
                    <a:cubicBezTo>
                      <a:pt x="313765" y="100013"/>
                      <a:pt x="313765" y="100013"/>
                      <a:pt x="19610" y="100013"/>
                    </a:cubicBezTo>
                    <a:cubicBezTo>
                      <a:pt x="9051" y="100013"/>
                      <a:pt x="0" y="90989"/>
                      <a:pt x="0" y="79710"/>
                    </a:cubicBezTo>
                    <a:cubicBezTo>
                      <a:pt x="0" y="79710"/>
                      <a:pt x="0" y="79710"/>
                      <a:pt x="0" y="19551"/>
                    </a:cubicBezTo>
                    <a:cubicBezTo>
                      <a:pt x="0" y="9024"/>
                      <a:pt x="9051" y="0"/>
                      <a:pt x="196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sp>
        <p:nvSpPr>
          <p:cNvPr id="109" name="正方形/長方形 108">
            <a:extLst>
              <a:ext uri="{FF2B5EF4-FFF2-40B4-BE49-F238E27FC236}">
                <a16:creationId xmlns:a16="http://schemas.microsoft.com/office/drawing/2014/main" id="{D16C7245-FA29-4CF7-9388-F2F7E75E7408}"/>
              </a:ext>
            </a:extLst>
          </p:cNvPr>
          <p:cNvSpPr/>
          <p:nvPr/>
        </p:nvSpPr>
        <p:spPr>
          <a:xfrm>
            <a:off x="1466878" y="980375"/>
            <a:ext cx="1516890" cy="523220"/>
          </a:xfrm>
          <a:prstGeom prst="rect">
            <a:avLst/>
          </a:prstGeom>
        </p:spPr>
        <p:txBody>
          <a:bodyPr wrap="none">
            <a:spAutoFit/>
          </a:bodyPr>
          <a:lstStyle/>
          <a:p>
            <a:pPr algn="ctr">
              <a:defRPr/>
            </a:pPr>
            <a:r>
              <a:rPr lang="en-US" altLang="ja-JP" sz="1400" dirty="0">
                <a:solidFill>
                  <a:schemeClr val="accent3"/>
                </a:solidFill>
                <a:latin typeface="メイリオ"/>
              </a:rPr>
              <a:t>VS</a:t>
            </a:r>
            <a:r>
              <a:rPr lang="ja-JP" altLang="en-US" sz="1400" dirty="0">
                <a:solidFill>
                  <a:schemeClr val="accent3"/>
                </a:solidFill>
                <a:latin typeface="メイリオ"/>
              </a:rPr>
              <a:t> </a:t>
            </a:r>
            <a:r>
              <a:rPr lang="en-US" altLang="ja-JP" sz="1400" dirty="0">
                <a:solidFill>
                  <a:schemeClr val="accent3"/>
                </a:solidFill>
                <a:latin typeface="メイリオ"/>
              </a:rPr>
              <a:t>Code</a:t>
            </a:r>
          </a:p>
          <a:p>
            <a:pPr algn="ctr">
              <a:defRPr/>
            </a:pPr>
            <a:r>
              <a:rPr lang="en-US" altLang="ja-JP" sz="1400" dirty="0">
                <a:solidFill>
                  <a:schemeClr val="accent3"/>
                </a:solidFill>
                <a:latin typeface="メイリオ"/>
              </a:rPr>
              <a:t>on</a:t>
            </a:r>
            <a:r>
              <a:rPr lang="ja-JP" altLang="en-US" sz="1400" dirty="0">
                <a:solidFill>
                  <a:schemeClr val="accent3"/>
                </a:solidFill>
                <a:latin typeface="メイリオ"/>
              </a:rPr>
              <a:t> </a:t>
            </a:r>
            <a:r>
              <a:rPr lang="en-US" altLang="ja-JP" sz="1400" dirty="0">
                <a:solidFill>
                  <a:schemeClr val="accent3"/>
                </a:solidFill>
                <a:latin typeface="メイリオ"/>
              </a:rPr>
              <a:t>IaaS w/GPU</a:t>
            </a:r>
          </a:p>
        </p:txBody>
      </p:sp>
      <p:sp>
        <p:nvSpPr>
          <p:cNvPr id="72" name="正方形/長方形 71">
            <a:extLst>
              <a:ext uri="{FF2B5EF4-FFF2-40B4-BE49-F238E27FC236}">
                <a16:creationId xmlns:a16="http://schemas.microsoft.com/office/drawing/2014/main" id="{5320EC54-CE31-4EE7-9774-A50FD8408165}"/>
              </a:ext>
            </a:extLst>
          </p:cNvPr>
          <p:cNvSpPr/>
          <p:nvPr/>
        </p:nvSpPr>
        <p:spPr>
          <a:xfrm>
            <a:off x="-27952" y="3691210"/>
            <a:ext cx="1210589" cy="338554"/>
          </a:xfrm>
          <a:prstGeom prst="rect">
            <a:avLst/>
          </a:prstGeom>
        </p:spPr>
        <p:txBody>
          <a:bodyPr wrap="none">
            <a:spAutoFit/>
          </a:bodyPr>
          <a:lstStyle/>
          <a:p>
            <a:pPr algn="ctr">
              <a:defRPr/>
            </a:pPr>
            <a:r>
              <a:rPr lang="ja-JP" altLang="en-US" sz="1600" dirty="0">
                <a:solidFill>
                  <a:srgbClr val="000000"/>
                </a:solidFill>
                <a:latin typeface="メイリオ"/>
              </a:rPr>
              <a:t>キノコ狩り</a:t>
            </a:r>
            <a:endParaRPr lang="en-US" altLang="ja-JP" sz="1600" dirty="0">
              <a:solidFill>
                <a:srgbClr val="000000"/>
              </a:solidFill>
              <a:latin typeface="メイリオ"/>
            </a:endParaRPr>
          </a:p>
        </p:txBody>
      </p:sp>
    </p:spTree>
    <p:extLst>
      <p:ext uri="{BB962C8B-B14F-4D97-AF65-F5344CB8AC3E}">
        <p14:creationId xmlns:p14="http://schemas.microsoft.com/office/powerpoint/2010/main" val="2756636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left)">
                                      <p:cBhvr>
                                        <p:cTn id="71" dur="500"/>
                                        <p:tgtEl>
                                          <p:spTgt spid="1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left)">
                                      <p:cBhvr>
                                        <p:cTn id="74" dur="500"/>
                                        <p:tgtEl>
                                          <p:spTgt spid="13"/>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left)">
                                      <p:cBhvr>
                                        <p:cTn id="78" dur="500"/>
                                        <p:tgtEl>
                                          <p:spTgt spid="15"/>
                                        </p:tgtEl>
                                      </p:cBhvr>
                                    </p:animEffect>
                                  </p:childTnLst>
                                </p:cTn>
                              </p:par>
                              <p:par>
                                <p:cTn id="79" presetID="22" presetClass="entr" presetSubtype="8"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left)">
                                      <p:cBhvr>
                                        <p:cTn id="81" dur="500"/>
                                        <p:tgtEl>
                                          <p:spTgt spid="14"/>
                                        </p:tgtEl>
                                      </p:cBhvr>
                                    </p:animEffect>
                                  </p:childTnLst>
                                </p:cTn>
                              </p:par>
                            </p:childTnLst>
                          </p:cTn>
                        </p:par>
                        <p:par>
                          <p:cTn id="82" fill="hold">
                            <p:stCondLst>
                              <p:cond delay="15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par>
                                <p:cTn id="94" presetID="22" presetClass="entr" presetSubtype="8" fill="hold"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500"/>
                                        <p:tgtEl>
                                          <p:spTgt spid="17"/>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wipe(left)">
                                      <p:cBhvr>
                                        <p:cTn id="100" dur="500"/>
                                        <p:tgtEl>
                                          <p:spTgt spid="3"/>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wipe(left)">
                                      <p:cBhvr>
                                        <p:cTn id="104" dur="500"/>
                                        <p:tgtEl>
                                          <p:spTgt spid="16"/>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2"/>
                                        </p:tgtEl>
                                        <p:attrNameLst>
                                          <p:attrName>style.visibility</p:attrName>
                                        </p:attrNameLst>
                                      </p:cBhvr>
                                      <p:to>
                                        <p:strVal val="visible"/>
                                      </p:to>
                                    </p:set>
                                    <p:animEffect transition="in" filter="fade">
                                      <p:cBhvr>
                                        <p:cTn id="10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4" grpId="0" animBg="1"/>
      <p:bldP spid="12" grpId="0" animBg="1"/>
      <p:bldP spid="13" grpId="0"/>
      <p:bldP spid="29" grpId="0"/>
      <p:bldP spid="30" grpId="0" animBg="1"/>
      <p:bldP spid="36" grpId="0"/>
      <p:bldP spid="37" grpId="0" animBg="1"/>
      <p:bldP spid="43" grpId="0"/>
      <p:bldP spid="44" grpId="0" animBg="1"/>
      <p:bldP spid="49" grpId="0"/>
      <p:bldP spid="50" grpId="0" animBg="1"/>
      <p:bldP spid="62" grpId="0"/>
      <p:bldP spid="63" grpId="0" animBg="1"/>
      <p:bldP spid="125" grpId="0"/>
      <p:bldP spid="10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5" name="角丸四角形 116">
            <a:extLst>
              <a:ext uri="{FF2B5EF4-FFF2-40B4-BE49-F238E27FC236}">
                <a16:creationId xmlns:a16="http://schemas.microsoft.com/office/drawing/2014/main" id="{C4B059E5-8281-47CB-AE1C-55532BEFCFB7}"/>
              </a:ext>
            </a:extLst>
          </p:cNvPr>
          <p:cNvSpPr/>
          <p:nvPr/>
        </p:nvSpPr>
        <p:spPr bwMode="auto">
          <a:xfrm>
            <a:off x="1669267" y="658792"/>
            <a:ext cx="7301534" cy="751192"/>
          </a:xfrm>
          <a:prstGeom prst="roundRect">
            <a:avLst>
              <a:gd name="adj" fmla="val 8883"/>
            </a:avLst>
          </a:prstGeom>
          <a:solidFill>
            <a:schemeClr val="accent4">
              <a:lumMod val="40000"/>
              <a:lumOff val="6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84" name="角丸四角形 71">
            <a:extLst>
              <a:ext uri="{FF2B5EF4-FFF2-40B4-BE49-F238E27FC236}">
                <a16:creationId xmlns:a16="http://schemas.microsoft.com/office/drawing/2014/main" id="{FE52530E-CDBB-4620-97CB-8FE1011D613E}"/>
              </a:ext>
            </a:extLst>
          </p:cNvPr>
          <p:cNvSpPr/>
          <p:nvPr/>
        </p:nvSpPr>
        <p:spPr bwMode="auto">
          <a:xfrm>
            <a:off x="1669267" y="1658840"/>
            <a:ext cx="7293758" cy="3287153"/>
          </a:xfrm>
          <a:prstGeom prst="roundRect">
            <a:avLst>
              <a:gd name="adj" fmla="val 2868"/>
            </a:avLst>
          </a:prstGeom>
          <a:solidFill>
            <a:schemeClr val="bg2">
              <a:lumMod val="85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 name="フローチャート: 定義済み処理 2">
            <a:extLst>
              <a:ext uri="{FF2B5EF4-FFF2-40B4-BE49-F238E27FC236}">
                <a16:creationId xmlns:a16="http://schemas.microsoft.com/office/drawing/2014/main" id="{A11B579C-3000-472E-87FB-11E6336A32A0}"/>
              </a:ext>
            </a:extLst>
          </p:cNvPr>
          <p:cNvSpPr/>
          <p:nvPr/>
        </p:nvSpPr>
        <p:spPr bwMode="auto">
          <a:xfrm>
            <a:off x="6253828" y="870723"/>
            <a:ext cx="1049242"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algn="ctr"/>
            <a:r>
              <a:rPr kumimoji="0" lang="en-US" altLang="ja-JP" sz="1600" b="1" kern="0" dirty="0">
                <a:solidFill>
                  <a:schemeClr val="bg1"/>
                </a:solidFill>
                <a:latin typeface="メイリオ"/>
                <a:ea typeface="メイリオ"/>
              </a:rPr>
              <a:t>Predict</a:t>
            </a:r>
            <a:endParaRPr kumimoji="0" lang="ja-JP" altLang="en-US" sz="1600" b="1" kern="0" dirty="0">
              <a:solidFill>
                <a:schemeClr val="bg1"/>
              </a:solidFill>
              <a:latin typeface="メイリオ"/>
              <a:ea typeface="メイリオ"/>
            </a:endParaRPr>
          </a:p>
        </p:txBody>
      </p:sp>
      <p:sp>
        <p:nvSpPr>
          <p:cNvPr id="6" name="フローチャート: 定義済み処理 5">
            <a:extLst>
              <a:ext uri="{FF2B5EF4-FFF2-40B4-BE49-F238E27FC236}">
                <a16:creationId xmlns:a16="http://schemas.microsoft.com/office/drawing/2014/main" id="{7E105E77-86C5-4887-A28B-C2D3D1F91976}"/>
              </a:ext>
            </a:extLst>
          </p:cNvPr>
          <p:cNvSpPr/>
          <p:nvPr/>
        </p:nvSpPr>
        <p:spPr bwMode="auto">
          <a:xfrm>
            <a:off x="4239707" y="881366"/>
            <a:ext cx="936000"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schemeClr val="bg1"/>
                </a:solidFill>
                <a:effectLst/>
                <a:uLnTx/>
                <a:uFillTx/>
                <a:latin typeface="メイリオ"/>
                <a:ea typeface="メイリオ"/>
                <a:cs typeface="+mn-cs"/>
              </a:rPr>
              <a:t>Train</a:t>
            </a:r>
            <a:endParaRPr kumimoji="0" lang="ja-JP" altLang="en-US" sz="1600" b="1" i="0" u="none" strike="noStrike" kern="0" cap="none" spc="0" normalizeH="0" baseline="0" noProof="0" dirty="0">
              <a:ln>
                <a:noFill/>
              </a:ln>
              <a:solidFill>
                <a:schemeClr val="bg1"/>
              </a:solidFill>
              <a:effectLst/>
              <a:uLnTx/>
              <a:uFillTx/>
              <a:latin typeface="メイリオ"/>
              <a:ea typeface="メイリオ"/>
              <a:cs typeface="+mn-cs"/>
            </a:endParaRPr>
          </a:p>
        </p:txBody>
      </p:sp>
      <p:cxnSp>
        <p:nvCxnSpPr>
          <p:cNvPr id="7" name="カギ線コネクタ 127">
            <a:extLst>
              <a:ext uri="{FF2B5EF4-FFF2-40B4-BE49-F238E27FC236}">
                <a16:creationId xmlns:a16="http://schemas.microsoft.com/office/drawing/2014/main" id="{C5923185-8677-4443-8CAF-5630E0FD6164}"/>
              </a:ext>
            </a:extLst>
          </p:cNvPr>
          <p:cNvCxnSpPr>
            <a:cxnSpLocks/>
            <a:stCxn id="44" idx="4"/>
            <a:endCxn id="3" idx="1"/>
          </p:cNvCxnSpPr>
          <p:nvPr/>
        </p:nvCxnSpPr>
        <p:spPr bwMode="auto">
          <a:xfrm flipV="1">
            <a:off x="5939604" y="1037547"/>
            <a:ext cx="314224" cy="1362666"/>
          </a:xfrm>
          <a:prstGeom prst="bentConnector3">
            <a:avLst>
              <a:gd name="adj1" fmla="val 50000"/>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8" name="カギ線コネクタ 134">
            <a:extLst>
              <a:ext uri="{FF2B5EF4-FFF2-40B4-BE49-F238E27FC236}">
                <a16:creationId xmlns:a16="http://schemas.microsoft.com/office/drawing/2014/main" id="{461E0836-2087-4EA4-8977-3D261E8B3159}"/>
              </a:ext>
            </a:extLst>
          </p:cNvPr>
          <p:cNvCxnSpPr>
            <a:cxnSpLocks/>
            <a:stCxn id="37" idx="4"/>
            <a:endCxn id="6" idx="1"/>
          </p:cNvCxnSpPr>
          <p:nvPr/>
        </p:nvCxnSpPr>
        <p:spPr bwMode="auto">
          <a:xfrm flipV="1">
            <a:off x="3567975" y="1048190"/>
            <a:ext cx="671732" cy="1933442"/>
          </a:xfrm>
          <a:prstGeom prst="bentConnector3">
            <a:avLst>
              <a:gd name="adj1" fmla="val 77225"/>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 name="カギ線コネクタ 135">
            <a:extLst>
              <a:ext uri="{FF2B5EF4-FFF2-40B4-BE49-F238E27FC236}">
                <a16:creationId xmlns:a16="http://schemas.microsoft.com/office/drawing/2014/main" id="{9FB9529E-52FC-420A-A020-88A4B86FC8A1}"/>
              </a:ext>
            </a:extLst>
          </p:cNvPr>
          <p:cNvCxnSpPr>
            <a:cxnSpLocks/>
            <a:stCxn id="30" idx="4"/>
            <a:endCxn id="6" idx="1"/>
          </p:cNvCxnSpPr>
          <p:nvPr/>
        </p:nvCxnSpPr>
        <p:spPr bwMode="auto">
          <a:xfrm flipV="1">
            <a:off x="3567975" y="1048190"/>
            <a:ext cx="671732" cy="733778"/>
          </a:xfrm>
          <a:prstGeom prst="bentConnector3">
            <a:avLst>
              <a:gd name="adj1" fmla="val 77225"/>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 name="カギ線コネクタ 136">
            <a:extLst>
              <a:ext uri="{FF2B5EF4-FFF2-40B4-BE49-F238E27FC236}">
                <a16:creationId xmlns:a16="http://schemas.microsoft.com/office/drawing/2014/main" id="{27BBD872-F523-4FB9-9437-7687A5023DEA}"/>
              </a:ext>
            </a:extLst>
          </p:cNvPr>
          <p:cNvCxnSpPr>
            <a:cxnSpLocks/>
            <a:stCxn id="50" idx="4"/>
            <a:endCxn id="3" idx="1"/>
          </p:cNvCxnSpPr>
          <p:nvPr/>
        </p:nvCxnSpPr>
        <p:spPr bwMode="auto">
          <a:xfrm flipV="1">
            <a:off x="3558703" y="1037547"/>
            <a:ext cx="2695125" cy="3149690"/>
          </a:xfrm>
          <a:prstGeom prst="bentConnector3">
            <a:avLst>
              <a:gd name="adj1" fmla="val 94367"/>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フローチャート: 定義済み処理 11">
            <a:extLst>
              <a:ext uri="{FF2B5EF4-FFF2-40B4-BE49-F238E27FC236}">
                <a16:creationId xmlns:a16="http://schemas.microsoft.com/office/drawing/2014/main" id="{DDA25220-E5B6-413D-90EF-BCEE5C2043E4}"/>
              </a:ext>
            </a:extLst>
          </p:cNvPr>
          <p:cNvSpPr/>
          <p:nvPr/>
        </p:nvSpPr>
        <p:spPr bwMode="auto">
          <a:xfrm>
            <a:off x="1031590" y="2233389"/>
            <a:ext cx="525933" cy="333648"/>
          </a:xfrm>
          <a:prstGeom prst="flowChartPredefinedProcess">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a:ln>
                  <a:noFill/>
                </a:ln>
                <a:solidFill>
                  <a:srgbClr val="002B62"/>
                </a:solidFill>
                <a:effectLst/>
                <a:uLnTx/>
                <a:uFillTx/>
                <a:latin typeface="メイリオ"/>
                <a:ea typeface="メイリオ"/>
                <a:cs typeface="+mn-cs"/>
              </a:rPr>
              <a:t>ETL</a:t>
            </a:r>
            <a:endParaRPr kumimoji="0" lang="ja-JP" altLang="en-US" sz="1400" b="1" i="0" u="none" strike="noStrike" kern="0" cap="none" spc="0" normalizeH="0" baseline="0" noProof="0">
              <a:ln>
                <a:noFill/>
              </a:ln>
              <a:solidFill>
                <a:srgbClr val="002B62"/>
              </a:solidFill>
              <a:effectLst/>
              <a:uLnTx/>
              <a:uFillTx/>
              <a:latin typeface="メイリオ"/>
              <a:ea typeface="メイリオ"/>
              <a:cs typeface="+mn-cs"/>
            </a:endParaRPr>
          </a:p>
        </p:txBody>
      </p:sp>
      <p:cxnSp>
        <p:nvCxnSpPr>
          <p:cNvPr id="14" name="カギ線コネクタ 146">
            <a:extLst>
              <a:ext uri="{FF2B5EF4-FFF2-40B4-BE49-F238E27FC236}">
                <a16:creationId xmlns:a16="http://schemas.microsoft.com/office/drawing/2014/main" id="{D16F7B39-9E19-43FD-9FE9-0995E6C76170}"/>
              </a:ext>
            </a:extLst>
          </p:cNvPr>
          <p:cNvCxnSpPr>
            <a:cxnSpLocks/>
            <a:stCxn id="12" idx="3"/>
            <a:endCxn id="30" idx="2"/>
          </p:cNvCxnSpPr>
          <p:nvPr/>
        </p:nvCxnSpPr>
        <p:spPr bwMode="auto">
          <a:xfrm flipV="1">
            <a:off x="1557523" y="1781968"/>
            <a:ext cx="1479024" cy="618245"/>
          </a:xfrm>
          <a:prstGeom prst="bentConnector3">
            <a:avLst>
              <a:gd name="adj1" fmla="val 86557"/>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 name="カギ線コネクタ 147">
            <a:extLst>
              <a:ext uri="{FF2B5EF4-FFF2-40B4-BE49-F238E27FC236}">
                <a16:creationId xmlns:a16="http://schemas.microsoft.com/office/drawing/2014/main" id="{0FEB0C85-C13E-45AF-AB51-D374CAAC09CB}"/>
              </a:ext>
            </a:extLst>
          </p:cNvPr>
          <p:cNvCxnSpPr>
            <a:cxnSpLocks/>
            <a:stCxn id="12" idx="3"/>
            <a:endCxn id="37" idx="2"/>
          </p:cNvCxnSpPr>
          <p:nvPr/>
        </p:nvCxnSpPr>
        <p:spPr bwMode="auto">
          <a:xfrm>
            <a:off x="1557523" y="2400213"/>
            <a:ext cx="1479024" cy="581419"/>
          </a:xfrm>
          <a:prstGeom prst="bentConnector3">
            <a:avLst>
              <a:gd name="adj1" fmla="val 86557"/>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矢印コネクタ 15">
            <a:extLst>
              <a:ext uri="{FF2B5EF4-FFF2-40B4-BE49-F238E27FC236}">
                <a16:creationId xmlns:a16="http://schemas.microsoft.com/office/drawing/2014/main" id="{AB52D5CB-CE9F-42F6-9889-0E2303183FFD}"/>
              </a:ext>
            </a:extLst>
          </p:cNvPr>
          <p:cNvCxnSpPr>
            <a:cxnSpLocks/>
          </p:cNvCxnSpPr>
          <p:nvPr/>
        </p:nvCxnSpPr>
        <p:spPr bwMode="auto">
          <a:xfrm flipV="1">
            <a:off x="1506312" y="4187237"/>
            <a:ext cx="1548000" cy="601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 name="直線コネクタ 16">
            <a:extLst>
              <a:ext uri="{FF2B5EF4-FFF2-40B4-BE49-F238E27FC236}">
                <a16:creationId xmlns:a16="http://schemas.microsoft.com/office/drawing/2014/main" id="{DFFFEB08-863B-406B-AC29-C625D6A7BA30}"/>
              </a:ext>
            </a:extLst>
          </p:cNvPr>
          <p:cNvCxnSpPr>
            <a:stCxn id="24" idx="2"/>
            <a:endCxn id="58" idx="6"/>
          </p:cNvCxnSpPr>
          <p:nvPr/>
        </p:nvCxnSpPr>
        <p:spPr bwMode="auto">
          <a:xfrm flipH="1">
            <a:off x="787854" y="3869059"/>
            <a:ext cx="386857" cy="346724"/>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a:extLst>
              <a:ext uri="{FF2B5EF4-FFF2-40B4-BE49-F238E27FC236}">
                <a16:creationId xmlns:a16="http://schemas.microsoft.com/office/drawing/2014/main" id="{01AA4447-47C9-41AB-B858-60FDD3E70FAC}"/>
              </a:ext>
            </a:extLst>
          </p:cNvPr>
          <p:cNvCxnSpPr>
            <a:cxnSpLocks/>
            <a:stCxn id="24" idx="1"/>
            <a:endCxn id="58" idx="6"/>
          </p:cNvCxnSpPr>
          <p:nvPr/>
        </p:nvCxnSpPr>
        <p:spPr bwMode="auto">
          <a:xfrm flipH="1" flipV="1">
            <a:off x="787854" y="4215783"/>
            <a:ext cx="386857" cy="166312"/>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20" name="グループ化 19">
            <a:extLst>
              <a:ext uri="{FF2B5EF4-FFF2-40B4-BE49-F238E27FC236}">
                <a16:creationId xmlns:a16="http://schemas.microsoft.com/office/drawing/2014/main" id="{F3E0ABB8-8DB2-4A95-B306-CD5C333202FA}"/>
              </a:ext>
            </a:extLst>
          </p:cNvPr>
          <p:cNvGrpSpPr>
            <a:grpSpLocks noChangeAspect="1"/>
          </p:cNvGrpSpPr>
          <p:nvPr/>
        </p:nvGrpSpPr>
        <p:grpSpPr bwMode="gray">
          <a:xfrm>
            <a:off x="1174711" y="3856089"/>
            <a:ext cx="345844" cy="538496"/>
            <a:chOff x="7565993" y="5025856"/>
            <a:chExt cx="542926" cy="841375"/>
          </a:xfrm>
        </p:grpSpPr>
        <p:sp>
          <p:nvSpPr>
            <p:cNvPr id="24" name="Freeform 39">
              <a:extLst>
                <a:ext uri="{FF2B5EF4-FFF2-40B4-BE49-F238E27FC236}">
                  <a16:creationId xmlns:a16="http://schemas.microsoft.com/office/drawing/2014/main" id="{9C8A2BE5-34B0-4577-9E54-A31571C08A4E}"/>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5" name="フリーフォーム 152">
              <a:extLst>
                <a:ext uri="{FF2B5EF4-FFF2-40B4-BE49-F238E27FC236}">
                  <a16:creationId xmlns:a16="http://schemas.microsoft.com/office/drawing/2014/main" id="{387B33BC-13B4-4B8B-B1F2-1DC1A40604B9}"/>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21" name="図 20">
            <a:extLst>
              <a:ext uri="{FF2B5EF4-FFF2-40B4-BE49-F238E27FC236}">
                <a16:creationId xmlns:a16="http://schemas.microsoft.com/office/drawing/2014/main" id="{ABBA2697-39BC-414A-BAC3-467E9C51E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331" y="4030576"/>
            <a:ext cx="285471" cy="189521"/>
          </a:xfrm>
          <a:prstGeom prst="rect">
            <a:avLst/>
          </a:prstGeom>
        </p:spPr>
      </p:pic>
      <p:pic>
        <p:nvPicPr>
          <p:cNvPr id="23" name="図 22">
            <a:extLst>
              <a:ext uri="{FF2B5EF4-FFF2-40B4-BE49-F238E27FC236}">
                <a16:creationId xmlns:a16="http://schemas.microsoft.com/office/drawing/2014/main" id="{43570695-F5D7-402F-90B9-4952B6F18CF5}"/>
              </a:ext>
            </a:extLst>
          </p:cNvPr>
          <p:cNvPicPr>
            <a:picLocks noChangeAspect="1"/>
          </p:cNvPicPr>
          <p:nvPr/>
        </p:nvPicPr>
        <p:blipFill>
          <a:blip r:embed="rId4"/>
          <a:stretch>
            <a:fillRect/>
          </a:stretch>
        </p:blipFill>
        <p:spPr>
          <a:xfrm>
            <a:off x="1204573" y="4027359"/>
            <a:ext cx="281829" cy="187013"/>
          </a:xfrm>
          <a:prstGeom prst="rect">
            <a:avLst/>
          </a:prstGeom>
        </p:spPr>
      </p:pic>
      <p:sp>
        <p:nvSpPr>
          <p:cNvPr id="26" name="Freeform 76">
            <a:extLst>
              <a:ext uri="{FF2B5EF4-FFF2-40B4-BE49-F238E27FC236}">
                <a16:creationId xmlns:a16="http://schemas.microsoft.com/office/drawing/2014/main" id="{C26AE146-4A44-4E17-AA05-44A1EC881B6A}"/>
              </a:ext>
            </a:extLst>
          </p:cNvPr>
          <p:cNvSpPr>
            <a:spLocks noChangeAspect="1" noEditPoints="1"/>
          </p:cNvSpPr>
          <p:nvPr/>
        </p:nvSpPr>
        <p:spPr bwMode="gray">
          <a:xfrm>
            <a:off x="181177" y="2094632"/>
            <a:ext cx="605631" cy="606743"/>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cxnSp>
        <p:nvCxnSpPr>
          <p:cNvPr id="27" name="直線矢印コネクタ 26">
            <a:extLst>
              <a:ext uri="{FF2B5EF4-FFF2-40B4-BE49-F238E27FC236}">
                <a16:creationId xmlns:a16="http://schemas.microsoft.com/office/drawing/2014/main" id="{B5B7C7E1-0D6A-404D-9A38-D5CB30C9D322}"/>
              </a:ext>
            </a:extLst>
          </p:cNvPr>
          <p:cNvCxnSpPr>
            <a:cxnSpLocks/>
            <a:stCxn id="26" idx="1"/>
            <a:endCxn id="12" idx="1"/>
          </p:cNvCxnSpPr>
          <p:nvPr/>
        </p:nvCxnSpPr>
        <p:spPr bwMode="auto">
          <a:xfrm>
            <a:off x="786808" y="2398004"/>
            <a:ext cx="244782" cy="220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0" name="円柱 29">
            <a:extLst>
              <a:ext uri="{FF2B5EF4-FFF2-40B4-BE49-F238E27FC236}">
                <a16:creationId xmlns:a16="http://schemas.microsoft.com/office/drawing/2014/main" id="{F968676F-D0E1-4652-8709-AE41939386AD}"/>
              </a:ext>
            </a:extLst>
          </p:cNvPr>
          <p:cNvSpPr/>
          <p:nvPr/>
        </p:nvSpPr>
        <p:spPr bwMode="auto">
          <a:xfrm>
            <a:off x="3036547" y="1536958"/>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グループ化 30">
            <a:extLst>
              <a:ext uri="{FF2B5EF4-FFF2-40B4-BE49-F238E27FC236}">
                <a16:creationId xmlns:a16="http://schemas.microsoft.com/office/drawing/2014/main" id="{169EFDA5-328F-4402-BA4B-09143B5A4117}"/>
              </a:ext>
            </a:extLst>
          </p:cNvPr>
          <p:cNvGrpSpPr/>
          <p:nvPr/>
        </p:nvGrpSpPr>
        <p:grpSpPr>
          <a:xfrm>
            <a:off x="3168283" y="1729347"/>
            <a:ext cx="805308" cy="559743"/>
            <a:chOff x="2985079" y="1767135"/>
            <a:chExt cx="805308" cy="559743"/>
          </a:xfrm>
        </p:grpSpPr>
        <p:sp>
          <p:nvSpPr>
            <p:cNvPr id="32" name="正方形/長方形 31">
              <a:extLst>
                <a:ext uri="{FF2B5EF4-FFF2-40B4-BE49-F238E27FC236}">
                  <a16:creationId xmlns:a16="http://schemas.microsoft.com/office/drawing/2014/main" id="{7C6BDA13-93A9-4CAD-B196-E32B4402CCDA}"/>
                </a:ext>
              </a:extLst>
            </p:cNvPr>
            <p:cNvSpPr/>
            <p:nvPr/>
          </p:nvSpPr>
          <p:spPr bwMode="auto">
            <a:xfrm>
              <a:off x="2985079" y="1767135"/>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33" name="正方形/長方形 32">
              <a:extLst>
                <a:ext uri="{FF2B5EF4-FFF2-40B4-BE49-F238E27FC236}">
                  <a16:creationId xmlns:a16="http://schemas.microsoft.com/office/drawing/2014/main" id="{F4D827EC-B76A-4457-92F2-90A8042EFD90}"/>
                </a:ext>
              </a:extLst>
            </p:cNvPr>
            <p:cNvSpPr/>
            <p:nvPr/>
          </p:nvSpPr>
          <p:spPr bwMode="auto">
            <a:xfrm>
              <a:off x="3030982" y="1816042"/>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34" name="図 33">
              <a:extLst>
                <a:ext uri="{FF2B5EF4-FFF2-40B4-BE49-F238E27FC236}">
                  <a16:creationId xmlns:a16="http://schemas.microsoft.com/office/drawing/2014/main" id="{E7743155-3FE6-4889-8E75-F691F799AD17}"/>
                </a:ext>
              </a:extLst>
            </p:cNvPr>
            <p:cNvPicPr preferRelativeResize="0">
              <a:picLocks/>
            </p:cNvPicPr>
            <p:nvPr/>
          </p:nvPicPr>
          <p:blipFill>
            <a:blip r:embed="rId5"/>
            <a:stretch>
              <a:fillRect/>
            </a:stretch>
          </p:blipFill>
          <p:spPr>
            <a:xfrm>
              <a:off x="3070387" y="1858878"/>
              <a:ext cx="720000" cy="468000"/>
            </a:xfrm>
            <a:prstGeom prst="rect">
              <a:avLst/>
            </a:prstGeom>
          </p:spPr>
        </p:pic>
      </p:grpSp>
      <p:sp>
        <p:nvSpPr>
          <p:cNvPr id="37" name="円柱 36">
            <a:extLst>
              <a:ext uri="{FF2B5EF4-FFF2-40B4-BE49-F238E27FC236}">
                <a16:creationId xmlns:a16="http://schemas.microsoft.com/office/drawing/2014/main" id="{BF9277F5-E319-4A68-A5D4-FD13ED7AF116}"/>
              </a:ext>
            </a:extLst>
          </p:cNvPr>
          <p:cNvSpPr/>
          <p:nvPr/>
        </p:nvSpPr>
        <p:spPr bwMode="auto">
          <a:xfrm>
            <a:off x="3036547" y="2736622"/>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グループ化 37">
            <a:extLst>
              <a:ext uri="{FF2B5EF4-FFF2-40B4-BE49-F238E27FC236}">
                <a16:creationId xmlns:a16="http://schemas.microsoft.com/office/drawing/2014/main" id="{34AB2920-5B50-4D75-A62B-AE1ABC5FA5FF}"/>
              </a:ext>
            </a:extLst>
          </p:cNvPr>
          <p:cNvGrpSpPr/>
          <p:nvPr/>
        </p:nvGrpSpPr>
        <p:grpSpPr>
          <a:xfrm>
            <a:off x="3160812" y="2938744"/>
            <a:ext cx="804699" cy="556307"/>
            <a:chOff x="3030952" y="3177491"/>
            <a:chExt cx="804699" cy="556307"/>
          </a:xfrm>
        </p:grpSpPr>
        <p:sp>
          <p:nvSpPr>
            <p:cNvPr id="39" name="正方形/長方形 38">
              <a:extLst>
                <a:ext uri="{FF2B5EF4-FFF2-40B4-BE49-F238E27FC236}">
                  <a16:creationId xmlns:a16="http://schemas.microsoft.com/office/drawing/2014/main" id="{3547CE66-5A49-492C-9CC5-84D9D384CC5E}"/>
                </a:ext>
              </a:extLst>
            </p:cNvPr>
            <p:cNvSpPr/>
            <p:nvPr/>
          </p:nvSpPr>
          <p:spPr bwMode="auto">
            <a:xfrm>
              <a:off x="3030952" y="3177491"/>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40" name="正方形/長方形 39">
              <a:extLst>
                <a:ext uri="{FF2B5EF4-FFF2-40B4-BE49-F238E27FC236}">
                  <a16:creationId xmlns:a16="http://schemas.microsoft.com/office/drawing/2014/main" id="{D98BF9AB-4051-4B12-BF55-8227C5970903}"/>
                </a:ext>
              </a:extLst>
            </p:cNvPr>
            <p:cNvSpPr/>
            <p:nvPr/>
          </p:nvSpPr>
          <p:spPr bwMode="auto">
            <a:xfrm>
              <a:off x="3076855" y="3226398"/>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41" name="図 40">
              <a:extLst>
                <a:ext uri="{FF2B5EF4-FFF2-40B4-BE49-F238E27FC236}">
                  <a16:creationId xmlns:a16="http://schemas.microsoft.com/office/drawing/2014/main" id="{FF068EBF-F000-4735-A2EE-42B6BDEDCC98}"/>
                </a:ext>
              </a:extLst>
            </p:cNvPr>
            <p:cNvPicPr preferRelativeResize="0">
              <a:picLocks/>
            </p:cNvPicPr>
            <p:nvPr/>
          </p:nvPicPr>
          <p:blipFill>
            <a:blip r:embed="rId6"/>
            <a:stretch>
              <a:fillRect/>
            </a:stretch>
          </p:blipFill>
          <p:spPr>
            <a:xfrm>
              <a:off x="3115651" y="3265798"/>
              <a:ext cx="720000" cy="468000"/>
            </a:xfrm>
            <a:prstGeom prst="rect">
              <a:avLst/>
            </a:prstGeom>
          </p:spPr>
        </p:pic>
      </p:grpSp>
      <p:sp>
        <p:nvSpPr>
          <p:cNvPr id="44" name="円柱 43">
            <a:extLst>
              <a:ext uri="{FF2B5EF4-FFF2-40B4-BE49-F238E27FC236}">
                <a16:creationId xmlns:a16="http://schemas.microsoft.com/office/drawing/2014/main" id="{27ABA35E-D1F1-4A7F-93A9-A0CF7974893D}"/>
              </a:ext>
            </a:extLst>
          </p:cNvPr>
          <p:cNvSpPr/>
          <p:nvPr/>
        </p:nvSpPr>
        <p:spPr bwMode="auto">
          <a:xfrm>
            <a:off x="5408176" y="2155203"/>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グループ化 44">
            <a:extLst>
              <a:ext uri="{FF2B5EF4-FFF2-40B4-BE49-F238E27FC236}">
                <a16:creationId xmlns:a16="http://schemas.microsoft.com/office/drawing/2014/main" id="{81F2C7F5-9E38-4640-8484-8632CC25BB53}"/>
              </a:ext>
            </a:extLst>
          </p:cNvPr>
          <p:cNvGrpSpPr>
            <a:grpSpLocks noChangeAspect="1"/>
          </p:cNvGrpSpPr>
          <p:nvPr/>
        </p:nvGrpSpPr>
        <p:grpSpPr bwMode="gray">
          <a:xfrm>
            <a:off x="5481291" y="2292943"/>
            <a:ext cx="571556" cy="507744"/>
            <a:chOff x="5792249" y="5031001"/>
            <a:chExt cx="855980" cy="760413"/>
          </a:xfrm>
        </p:grpSpPr>
        <p:sp>
          <p:nvSpPr>
            <p:cNvPr id="46" name="Freeform 103">
              <a:extLst>
                <a:ext uri="{FF2B5EF4-FFF2-40B4-BE49-F238E27FC236}">
                  <a16:creationId xmlns:a16="http://schemas.microsoft.com/office/drawing/2014/main" id="{A34E8875-8CAA-4678-9676-B08AC33D0765}"/>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47" name="Freeform 109">
              <a:extLst>
                <a:ext uri="{FF2B5EF4-FFF2-40B4-BE49-F238E27FC236}">
                  <a16:creationId xmlns:a16="http://schemas.microsoft.com/office/drawing/2014/main" id="{4D701285-8FBD-44A5-B17A-40B4EF63CE70}"/>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50" name="円柱 49">
            <a:extLst>
              <a:ext uri="{FF2B5EF4-FFF2-40B4-BE49-F238E27FC236}">
                <a16:creationId xmlns:a16="http://schemas.microsoft.com/office/drawing/2014/main" id="{86980FF7-08AA-4855-9636-12B026BBBC4B}"/>
              </a:ext>
            </a:extLst>
          </p:cNvPr>
          <p:cNvSpPr/>
          <p:nvPr/>
        </p:nvSpPr>
        <p:spPr bwMode="auto">
          <a:xfrm>
            <a:off x="3027275" y="3942227"/>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正方形/長方形 50">
            <a:extLst>
              <a:ext uri="{FF2B5EF4-FFF2-40B4-BE49-F238E27FC236}">
                <a16:creationId xmlns:a16="http://schemas.microsoft.com/office/drawing/2014/main" id="{475B5858-10FC-41F0-B25E-76E69EC22F03}"/>
              </a:ext>
            </a:extLst>
          </p:cNvPr>
          <p:cNvSpPr/>
          <p:nvPr/>
        </p:nvSpPr>
        <p:spPr bwMode="auto">
          <a:xfrm>
            <a:off x="3151540" y="4144349"/>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52" name="正方形/長方形 51">
            <a:extLst>
              <a:ext uri="{FF2B5EF4-FFF2-40B4-BE49-F238E27FC236}">
                <a16:creationId xmlns:a16="http://schemas.microsoft.com/office/drawing/2014/main" id="{B6D528CA-32CC-4A6D-B8AF-D8FBED4F6D6D}"/>
              </a:ext>
            </a:extLst>
          </p:cNvPr>
          <p:cNvSpPr/>
          <p:nvPr/>
        </p:nvSpPr>
        <p:spPr bwMode="auto">
          <a:xfrm>
            <a:off x="3197443" y="4193256"/>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53" name="図 52">
            <a:extLst>
              <a:ext uri="{FF2B5EF4-FFF2-40B4-BE49-F238E27FC236}">
                <a16:creationId xmlns:a16="http://schemas.microsoft.com/office/drawing/2014/main" id="{C84F8193-C8E0-42A1-A965-6FA984B685A7}"/>
              </a:ext>
            </a:extLst>
          </p:cNvPr>
          <p:cNvPicPr preferRelativeResize="0">
            <a:picLocks/>
          </p:cNvPicPr>
          <p:nvPr/>
        </p:nvPicPr>
        <p:blipFill>
          <a:blip r:embed="rId4"/>
          <a:stretch>
            <a:fillRect/>
          </a:stretch>
        </p:blipFill>
        <p:spPr>
          <a:xfrm>
            <a:off x="3232520" y="4228848"/>
            <a:ext cx="720000" cy="468000"/>
          </a:xfrm>
          <a:prstGeom prst="rect">
            <a:avLst/>
          </a:prstGeom>
        </p:spPr>
      </p:pic>
      <p:sp>
        <p:nvSpPr>
          <p:cNvPr id="55" name="Freeform 11">
            <a:extLst>
              <a:ext uri="{FF2B5EF4-FFF2-40B4-BE49-F238E27FC236}">
                <a16:creationId xmlns:a16="http://schemas.microsoft.com/office/drawing/2014/main" id="{C4AA7408-8CFC-4698-81AF-B543A390EF1F}"/>
              </a:ext>
            </a:extLst>
          </p:cNvPr>
          <p:cNvSpPr>
            <a:spLocks noChangeAspect="1"/>
          </p:cNvSpPr>
          <p:nvPr/>
        </p:nvSpPr>
        <p:spPr bwMode="gray">
          <a:xfrm>
            <a:off x="170263" y="3945828"/>
            <a:ext cx="745140" cy="427836"/>
          </a:xfrm>
          <a:custGeom>
            <a:avLst/>
            <a:gdLst>
              <a:gd name="T0" fmla="*/ 3743 w 3771"/>
              <a:gd name="T1" fmla="*/ 2048 h 2166"/>
              <a:gd name="T2" fmla="*/ 3227 w 3771"/>
              <a:gd name="T3" fmla="*/ 1078 h 2166"/>
              <a:gd name="T4" fmla="*/ 3025 w 3771"/>
              <a:gd name="T5" fmla="*/ 1078 h 2166"/>
              <a:gd name="T6" fmla="*/ 2828 w 3771"/>
              <a:gd name="T7" fmla="*/ 1447 h 2166"/>
              <a:gd name="T8" fmla="*/ 2137 w 3771"/>
              <a:gd name="T9" fmla="*/ 149 h 2166"/>
              <a:gd name="T10" fmla="*/ 1763 w 3771"/>
              <a:gd name="T11" fmla="*/ 149 h 2166"/>
              <a:gd name="T12" fmla="*/ 1257 w 3771"/>
              <a:gd name="T13" fmla="*/ 1099 h 2166"/>
              <a:gd name="T14" fmla="*/ 1028 w 3771"/>
              <a:gd name="T15" fmla="*/ 668 h 2166"/>
              <a:gd name="T16" fmla="*/ 750 w 3771"/>
              <a:gd name="T17" fmla="*/ 668 h 2166"/>
              <a:gd name="T18" fmla="*/ 39 w 3771"/>
              <a:gd name="T19" fmla="*/ 2003 h 2166"/>
              <a:gd name="T20" fmla="*/ 125 w 3771"/>
              <a:gd name="T21" fmla="*/ 2166 h 2166"/>
              <a:gd name="T22" fmla="*/ 3680 w 3771"/>
              <a:gd name="T23" fmla="*/ 2166 h 2166"/>
              <a:gd name="T24" fmla="*/ 3743 w 3771"/>
              <a:gd name="T25" fmla="*/ 2048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71" h="2166">
                <a:moveTo>
                  <a:pt x="3743" y="2048"/>
                </a:moveTo>
                <a:cubicBezTo>
                  <a:pt x="3227" y="1078"/>
                  <a:pt x="3227" y="1078"/>
                  <a:pt x="3227" y="1078"/>
                </a:cubicBezTo>
                <a:cubicBezTo>
                  <a:pt x="3184" y="997"/>
                  <a:pt x="3068" y="997"/>
                  <a:pt x="3025" y="1078"/>
                </a:cubicBezTo>
                <a:cubicBezTo>
                  <a:pt x="2828" y="1447"/>
                  <a:pt x="2828" y="1447"/>
                  <a:pt x="2828" y="1447"/>
                </a:cubicBezTo>
                <a:cubicBezTo>
                  <a:pt x="2137" y="149"/>
                  <a:pt x="2137" y="149"/>
                  <a:pt x="2137" y="149"/>
                </a:cubicBezTo>
                <a:cubicBezTo>
                  <a:pt x="2057" y="0"/>
                  <a:pt x="1843" y="0"/>
                  <a:pt x="1763" y="149"/>
                </a:cubicBezTo>
                <a:cubicBezTo>
                  <a:pt x="1257" y="1099"/>
                  <a:pt x="1257" y="1099"/>
                  <a:pt x="1257" y="1099"/>
                </a:cubicBezTo>
                <a:cubicBezTo>
                  <a:pt x="1028" y="668"/>
                  <a:pt x="1028" y="668"/>
                  <a:pt x="1028" y="668"/>
                </a:cubicBezTo>
                <a:cubicBezTo>
                  <a:pt x="969" y="557"/>
                  <a:pt x="809" y="557"/>
                  <a:pt x="750" y="668"/>
                </a:cubicBezTo>
                <a:cubicBezTo>
                  <a:pt x="39" y="2003"/>
                  <a:pt x="39" y="2003"/>
                  <a:pt x="39" y="2003"/>
                </a:cubicBezTo>
                <a:cubicBezTo>
                  <a:pt x="0" y="2076"/>
                  <a:pt x="48" y="2166"/>
                  <a:pt x="125" y="2166"/>
                </a:cubicBezTo>
                <a:cubicBezTo>
                  <a:pt x="3680" y="2166"/>
                  <a:pt x="3680" y="2166"/>
                  <a:pt x="3680" y="2166"/>
                </a:cubicBezTo>
                <a:cubicBezTo>
                  <a:pt x="3736" y="2166"/>
                  <a:pt x="3771" y="2100"/>
                  <a:pt x="3743" y="2048"/>
                </a:cubicBezTo>
                <a:close/>
              </a:path>
            </a:pathLst>
          </a:cu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6" name="Freeform 15">
            <a:extLst>
              <a:ext uri="{FF2B5EF4-FFF2-40B4-BE49-F238E27FC236}">
                <a16:creationId xmlns:a16="http://schemas.microsoft.com/office/drawing/2014/main" id="{2508399D-37FE-484F-AEB6-C353DE24A688}"/>
              </a:ext>
            </a:extLst>
          </p:cNvPr>
          <p:cNvSpPr>
            <a:spLocks noChangeAspect="1"/>
          </p:cNvSpPr>
          <p:nvPr/>
        </p:nvSpPr>
        <p:spPr bwMode="gray">
          <a:xfrm>
            <a:off x="253656" y="4164404"/>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7" name="Freeform 15">
            <a:extLst>
              <a:ext uri="{FF2B5EF4-FFF2-40B4-BE49-F238E27FC236}">
                <a16:creationId xmlns:a16="http://schemas.microsoft.com/office/drawing/2014/main" id="{1A0AF5A6-B061-4A6B-8406-58CB473A24D8}"/>
              </a:ext>
            </a:extLst>
          </p:cNvPr>
          <p:cNvSpPr>
            <a:spLocks noChangeAspect="1"/>
          </p:cNvSpPr>
          <p:nvPr/>
        </p:nvSpPr>
        <p:spPr bwMode="gray">
          <a:xfrm>
            <a:off x="463973" y="4159746"/>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8" name="Freeform 15">
            <a:extLst>
              <a:ext uri="{FF2B5EF4-FFF2-40B4-BE49-F238E27FC236}">
                <a16:creationId xmlns:a16="http://schemas.microsoft.com/office/drawing/2014/main" id="{2470017A-9A19-4451-B456-AD535743A34A}"/>
              </a:ext>
            </a:extLst>
          </p:cNvPr>
          <p:cNvSpPr>
            <a:spLocks noChangeAspect="1"/>
          </p:cNvSpPr>
          <p:nvPr/>
        </p:nvSpPr>
        <p:spPr bwMode="gray">
          <a:xfrm>
            <a:off x="666471" y="4167498"/>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63" name="円柱 62">
            <a:extLst>
              <a:ext uri="{FF2B5EF4-FFF2-40B4-BE49-F238E27FC236}">
                <a16:creationId xmlns:a16="http://schemas.microsoft.com/office/drawing/2014/main" id="{CD67EEA7-1330-413B-A5F9-30493BE70566}"/>
              </a:ext>
            </a:extLst>
          </p:cNvPr>
          <p:cNvSpPr/>
          <p:nvPr/>
        </p:nvSpPr>
        <p:spPr bwMode="auto">
          <a:xfrm>
            <a:off x="7491579" y="3047845"/>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グループ化 63">
            <a:extLst>
              <a:ext uri="{FF2B5EF4-FFF2-40B4-BE49-F238E27FC236}">
                <a16:creationId xmlns:a16="http://schemas.microsoft.com/office/drawing/2014/main" id="{32DEC085-646F-4B52-A5F7-7E9C5BC2843E}"/>
              </a:ext>
            </a:extLst>
          </p:cNvPr>
          <p:cNvGrpSpPr>
            <a:grpSpLocks noChangeAspect="1"/>
          </p:cNvGrpSpPr>
          <p:nvPr/>
        </p:nvGrpSpPr>
        <p:grpSpPr bwMode="gray">
          <a:xfrm>
            <a:off x="7608530" y="2954220"/>
            <a:ext cx="292865" cy="577830"/>
            <a:chOff x="5953101" y="2899093"/>
            <a:chExt cx="509041" cy="1000125"/>
          </a:xfrm>
          <a:solidFill>
            <a:srgbClr val="FFFFFF"/>
          </a:solidFill>
        </p:grpSpPr>
        <p:sp>
          <p:nvSpPr>
            <p:cNvPr id="65" name="Freeform 130">
              <a:extLst>
                <a:ext uri="{FF2B5EF4-FFF2-40B4-BE49-F238E27FC236}">
                  <a16:creationId xmlns:a16="http://schemas.microsoft.com/office/drawing/2014/main" id="{D53A1BB4-5D52-434F-9359-0317E88E1A24}"/>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grpFill/>
            <a:ln w="9525">
              <a:solidFill>
                <a:srgbClr val="002B62"/>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66" name="Freeform 138">
              <a:extLst>
                <a:ext uri="{FF2B5EF4-FFF2-40B4-BE49-F238E27FC236}">
                  <a16:creationId xmlns:a16="http://schemas.microsoft.com/office/drawing/2014/main" id="{89BA94E6-14BA-4707-9683-3A42010DC3FC}"/>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grpFill/>
            <a:ln w="9525">
              <a:solidFill>
                <a:srgbClr val="002B62"/>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81" name="角丸四角形 92">
            <a:extLst>
              <a:ext uri="{FF2B5EF4-FFF2-40B4-BE49-F238E27FC236}">
                <a16:creationId xmlns:a16="http://schemas.microsoft.com/office/drawing/2014/main" id="{43075E18-1F59-4452-83A3-48DBCCFCCBFF}"/>
              </a:ext>
            </a:extLst>
          </p:cNvPr>
          <p:cNvSpPr/>
          <p:nvPr/>
        </p:nvSpPr>
        <p:spPr bwMode="auto">
          <a:xfrm>
            <a:off x="180975" y="70052"/>
            <a:ext cx="1844181" cy="545864"/>
          </a:xfrm>
          <a:prstGeom prst="roundRect">
            <a:avLst/>
          </a:prstGeom>
          <a:solidFill>
            <a:srgbClr val="002B62"/>
          </a:solidFill>
          <a:ln>
            <a:noFill/>
          </a:ln>
          <a:effectLst/>
          <a:extLst/>
        </p:spPr>
        <p:txBody>
          <a:bodyPr rot="0" spcFirstLastPara="0" vertOverflow="overflow" horzOverflow="overflow" vert="horz" wrap="square" lIns="108000" tIns="144000" rIns="36000" bIns="36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1" i="0" u="none" strike="noStrike" kern="0" cap="none" spc="0" normalizeH="0" baseline="0" noProof="0">
                <a:ln>
                  <a:noFill/>
                </a:ln>
                <a:solidFill>
                  <a:srgbClr val="FFFFFF"/>
                </a:solidFill>
                <a:effectLst/>
                <a:uLnTx/>
                <a:uFillTx/>
                <a:latin typeface="メイリオ"/>
              </a:rPr>
              <a:t>デモ①</a:t>
            </a:r>
          </a:p>
        </p:txBody>
      </p:sp>
      <p:pic>
        <p:nvPicPr>
          <p:cNvPr id="82" name="図 81">
            <a:extLst>
              <a:ext uri="{FF2B5EF4-FFF2-40B4-BE49-F238E27FC236}">
                <a16:creationId xmlns:a16="http://schemas.microsoft.com/office/drawing/2014/main" id="{CCF43F79-EAD0-4920-A52E-073C3F2CE282}"/>
              </a:ext>
            </a:extLst>
          </p:cNvPr>
          <p:cNvPicPr>
            <a:picLocks noChangeAspect="1"/>
          </p:cNvPicPr>
          <p:nvPr/>
        </p:nvPicPr>
        <p:blipFill>
          <a:blip r:embed="rId7"/>
          <a:stretch>
            <a:fillRect/>
          </a:stretch>
        </p:blipFill>
        <p:spPr>
          <a:xfrm>
            <a:off x="1479316" y="126984"/>
            <a:ext cx="432000" cy="432000"/>
          </a:xfrm>
          <a:prstGeom prst="rect">
            <a:avLst/>
          </a:prstGeom>
        </p:spPr>
      </p:pic>
      <p:sp>
        <p:nvSpPr>
          <p:cNvPr id="83" name="角丸四角形吹き出し 114">
            <a:extLst>
              <a:ext uri="{FF2B5EF4-FFF2-40B4-BE49-F238E27FC236}">
                <a16:creationId xmlns:a16="http://schemas.microsoft.com/office/drawing/2014/main" id="{91875779-F7DA-406C-BBED-E818B70A181C}"/>
              </a:ext>
            </a:extLst>
          </p:cNvPr>
          <p:cNvSpPr/>
          <p:nvPr/>
        </p:nvSpPr>
        <p:spPr bwMode="auto">
          <a:xfrm>
            <a:off x="2149155" y="158524"/>
            <a:ext cx="6813870" cy="385068"/>
          </a:xfrm>
          <a:prstGeom prst="wedgeRoundRectCallout">
            <a:avLst>
              <a:gd name="adj1" fmla="val -53046"/>
              <a:gd name="adj2" fmla="val 607"/>
              <a:gd name="adj3" fmla="val 16667"/>
            </a:avLst>
          </a:prstGeom>
          <a:solidFill>
            <a:schemeClr val="accent4"/>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US" altLang="ja-JP" sz="1400" b="1">
                <a:solidFill>
                  <a:srgbClr val="000000"/>
                </a:solidFill>
                <a:latin typeface="メイリオ"/>
              </a:rPr>
              <a:t>Data</a:t>
            </a:r>
            <a:r>
              <a:rPr lang="ja-JP" altLang="en-US" sz="1400" b="1">
                <a:solidFill>
                  <a:srgbClr val="000000"/>
                </a:solidFill>
                <a:latin typeface="メイリオ"/>
              </a:rPr>
              <a:t> </a:t>
            </a:r>
            <a:r>
              <a:rPr lang="en-US" altLang="ja-JP" sz="1400" b="1">
                <a:solidFill>
                  <a:srgbClr val="000000"/>
                </a:solidFill>
                <a:latin typeface="メイリオ"/>
              </a:rPr>
              <a:t>Scientist</a:t>
            </a:r>
            <a:r>
              <a:rPr lang="ja-JP" altLang="en-US" sz="1400">
                <a:solidFill>
                  <a:srgbClr val="000000"/>
                </a:solidFill>
                <a:latin typeface="メイリオ"/>
              </a:rPr>
              <a:t>「私が慣れ親しんだ環境で</a:t>
            </a:r>
            <a:r>
              <a:rPr lang="en-US" altLang="ja-JP" sz="1400">
                <a:solidFill>
                  <a:srgbClr val="000000"/>
                </a:solidFill>
                <a:latin typeface="メイリオ"/>
              </a:rPr>
              <a:t>AI</a:t>
            </a:r>
            <a:r>
              <a:rPr lang="ja-JP" altLang="en-US" sz="1400">
                <a:solidFill>
                  <a:srgbClr val="000000"/>
                </a:solidFill>
                <a:latin typeface="メイリオ"/>
              </a:rPr>
              <a:t>を開発します。」</a:t>
            </a:r>
            <a:endParaRPr lang="en-US" altLang="ja-JP" sz="1400">
              <a:solidFill>
                <a:srgbClr val="000000"/>
              </a:solidFill>
              <a:latin typeface="メイリオ"/>
            </a:endParaRPr>
          </a:p>
        </p:txBody>
      </p:sp>
      <p:cxnSp>
        <p:nvCxnSpPr>
          <p:cNvPr id="91" name="カギ線コネクタ 134">
            <a:extLst>
              <a:ext uri="{FF2B5EF4-FFF2-40B4-BE49-F238E27FC236}">
                <a16:creationId xmlns:a16="http://schemas.microsoft.com/office/drawing/2014/main" id="{618CEA8A-341C-4157-A139-CED3B5481A02}"/>
              </a:ext>
            </a:extLst>
          </p:cNvPr>
          <p:cNvCxnSpPr>
            <a:cxnSpLocks/>
            <a:stCxn id="6" idx="3"/>
            <a:endCxn id="44" idx="2"/>
          </p:cNvCxnSpPr>
          <p:nvPr/>
        </p:nvCxnSpPr>
        <p:spPr bwMode="auto">
          <a:xfrm>
            <a:off x="5175707" y="1048190"/>
            <a:ext cx="232469" cy="1352023"/>
          </a:xfrm>
          <a:prstGeom prst="bentConnector3">
            <a:avLst>
              <a:gd name="adj1" fmla="val 50000"/>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2" name="カギ線コネクタ 134">
            <a:extLst>
              <a:ext uri="{FF2B5EF4-FFF2-40B4-BE49-F238E27FC236}">
                <a16:creationId xmlns:a16="http://schemas.microsoft.com/office/drawing/2014/main" id="{44E17BA9-4B84-4D9C-8137-5727010ACC2A}"/>
              </a:ext>
            </a:extLst>
          </p:cNvPr>
          <p:cNvCxnSpPr>
            <a:cxnSpLocks/>
            <a:stCxn id="3" idx="3"/>
            <a:endCxn id="63" idx="2"/>
          </p:cNvCxnSpPr>
          <p:nvPr/>
        </p:nvCxnSpPr>
        <p:spPr bwMode="auto">
          <a:xfrm>
            <a:off x="7303070" y="1037547"/>
            <a:ext cx="188509" cy="2255308"/>
          </a:xfrm>
          <a:prstGeom prst="bentConnector3">
            <a:avLst>
              <a:gd name="adj1" fmla="val 50000"/>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5" name="カギ線コネクタ 134">
            <a:extLst>
              <a:ext uri="{FF2B5EF4-FFF2-40B4-BE49-F238E27FC236}">
                <a16:creationId xmlns:a16="http://schemas.microsoft.com/office/drawing/2014/main" id="{269D207D-1C81-4727-B989-0A3FD3648588}"/>
              </a:ext>
            </a:extLst>
          </p:cNvPr>
          <p:cNvCxnSpPr>
            <a:cxnSpLocks/>
            <a:stCxn id="63" idx="4"/>
            <a:endCxn id="137" idx="2"/>
          </p:cNvCxnSpPr>
          <p:nvPr/>
        </p:nvCxnSpPr>
        <p:spPr bwMode="auto">
          <a:xfrm flipV="1">
            <a:off x="8023007" y="1033115"/>
            <a:ext cx="274685" cy="2259740"/>
          </a:xfrm>
          <a:prstGeom prst="bentConnector3">
            <a:avLst>
              <a:gd name="adj1" fmla="val 50000"/>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74" name="グループ化 73">
            <a:extLst>
              <a:ext uri="{FF2B5EF4-FFF2-40B4-BE49-F238E27FC236}">
                <a16:creationId xmlns:a16="http://schemas.microsoft.com/office/drawing/2014/main" id="{9AE5D8DD-D66A-45D1-94DC-E893B4F91837}"/>
              </a:ext>
            </a:extLst>
          </p:cNvPr>
          <p:cNvGrpSpPr/>
          <p:nvPr/>
        </p:nvGrpSpPr>
        <p:grpSpPr>
          <a:xfrm>
            <a:off x="1895162" y="607848"/>
            <a:ext cx="661257" cy="413050"/>
            <a:chOff x="7572396" y="107513"/>
            <a:chExt cx="661257" cy="413050"/>
          </a:xfrm>
        </p:grpSpPr>
        <p:grpSp>
          <p:nvGrpSpPr>
            <p:cNvPr id="93" name="グループ化 92">
              <a:extLst>
                <a:ext uri="{FF2B5EF4-FFF2-40B4-BE49-F238E27FC236}">
                  <a16:creationId xmlns:a16="http://schemas.microsoft.com/office/drawing/2014/main" id="{F3AACFC7-1E86-4354-BD78-85661B6FBBB8}"/>
                </a:ext>
              </a:extLst>
            </p:cNvPr>
            <p:cNvGrpSpPr>
              <a:grpSpLocks noChangeAspect="1"/>
            </p:cNvGrpSpPr>
            <p:nvPr/>
          </p:nvGrpSpPr>
          <p:grpSpPr bwMode="gray">
            <a:xfrm>
              <a:off x="7572396" y="107513"/>
              <a:ext cx="661257" cy="413050"/>
              <a:chOff x="705644" y="3139632"/>
              <a:chExt cx="1120775" cy="700087"/>
            </a:xfrm>
          </p:grpSpPr>
          <p:sp>
            <p:nvSpPr>
              <p:cNvPr id="94" name="Freeform 80">
                <a:extLst>
                  <a:ext uri="{FF2B5EF4-FFF2-40B4-BE49-F238E27FC236}">
                    <a16:creationId xmlns:a16="http://schemas.microsoft.com/office/drawing/2014/main" id="{7B3CEBDC-2E20-49EC-A3DD-78AFEC02CDA2}"/>
                  </a:ext>
                </a:extLst>
              </p:cNvPr>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95" name="Freeform 81">
                <a:extLst>
                  <a:ext uri="{FF2B5EF4-FFF2-40B4-BE49-F238E27FC236}">
                    <a16:creationId xmlns:a16="http://schemas.microsoft.com/office/drawing/2014/main" id="{BDCB1640-1FD2-411A-96B5-4B6733966C4E}"/>
                  </a:ext>
                </a:extLst>
              </p:cNvPr>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115" name="グループ化 114">
              <a:extLst>
                <a:ext uri="{FF2B5EF4-FFF2-40B4-BE49-F238E27FC236}">
                  <a16:creationId xmlns:a16="http://schemas.microsoft.com/office/drawing/2014/main" id="{EB7F1DAE-A0F9-4CDB-9A81-87FC63420EE1}"/>
                </a:ext>
              </a:extLst>
            </p:cNvPr>
            <p:cNvGrpSpPr>
              <a:grpSpLocks noChangeAspect="1"/>
            </p:cNvGrpSpPr>
            <p:nvPr/>
          </p:nvGrpSpPr>
          <p:grpSpPr bwMode="gray">
            <a:xfrm>
              <a:off x="7744335" y="170860"/>
              <a:ext cx="357432" cy="306460"/>
              <a:chOff x="4115593" y="1166218"/>
              <a:chExt cx="912812" cy="782638"/>
            </a:xfrm>
          </p:grpSpPr>
          <p:sp>
            <p:nvSpPr>
              <p:cNvPr id="116" name="Freeform 171">
                <a:extLst>
                  <a:ext uri="{FF2B5EF4-FFF2-40B4-BE49-F238E27FC236}">
                    <a16:creationId xmlns:a16="http://schemas.microsoft.com/office/drawing/2014/main" id="{A23E2A0A-A529-4444-98FB-A217271F8585}"/>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17" name="Rectangle 172">
                <a:extLst>
                  <a:ext uri="{FF2B5EF4-FFF2-40B4-BE49-F238E27FC236}">
                    <a16:creationId xmlns:a16="http://schemas.microsoft.com/office/drawing/2014/main" id="{92F38582-5ECB-4C3D-94E1-D6FC8D582B3F}"/>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dirty="0">
                  <a:ln>
                    <a:noFill/>
                  </a:ln>
                  <a:solidFill>
                    <a:srgbClr val="002B62">
                      <a:lumMod val="50000"/>
                      <a:lumOff val="50000"/>
                    </a:srgbClr>
                  </a:solidFill>
                  <a:effectLst/>
                  <a:uLnTx/>
                  <a:uFillTx/>
                  <a:latin typeface="メイリオ"/>
                </a:endParaRPr>
              </a:p>
            </p:txBody>
          </p:sp>
        </p:grpSp>
      </p:grpSp>
      <p:grpSp>
        <p:nvGrpSpPr>
          <p:cNvPr id="100" name="グループ化 99">
            <a:extLst>
              <a:ext uri="{FF2B5EF4-FFF2-40B4-BE49-F238E27FC236}">
                <a16:creationId xmlns:a16="http://schemas.microsoft.com/office/drawing/2014/main" id="{F1853E9F-6371-4B23-8B1D-62105F2C43D3}"/>
              </a:ext>
            </a:extLst>
          </p:cNvPr>
          <p:cNvGrpSpPr/>
          <p:nvPr/>
        </p:nvGrpSpPr>
        <p:grpSpPr>
          <a:xfrm>
            <a:off x="1903239" y="1509235"/>
            <a:ext cx="661257" cy="512446"/>
            <a:chOff x="1903239" y="1550416"/>
            <a:chExt cx="661257" cy="512446"/>
          </a:xfrm>
        </p:grpSpPr>
        <p:grpSp>
          <p:nvGrpSpPr>
            <p:cNvPr id="96" name="グループ化 95">
              <a:extLst>
                <a:ext uri="{FF2B5EF4-FFF2-40B4-BE49-F238E27FC236}">
                  <a16:creationId xmlns:a16="http://schemas.microsoft.com/office/drawing/2014/main" id="{6618A752-2344-4380-AC0D-6F769F7DB45E}"/>
                </a:ext>
              </a:extLst>
            </p:cNvPr>
            <p:cNvGrpSpPr>
              <a:grpSpLocks noChangeAspect="1"/>
            </p:cNvGrpSpPr>
            <p:nvPr/>
          </p:nvGrpSpPr>
          <p:grpSpPr bwMode="gray">
            <a:xfrm>
              <a:off x="1903239" y="1649812"/>
              <a:ext cx="661257" cy="413050"/>
              <a:chOff x="705644" y="3139632"/>
              <a:chExt cx="1120775" cy="700087"/>
            </a:xfrm>
          </p:grpSpPr>
          <p:sp>
            <p:nvSpPr>
              <p:cNvPr id="97" name="Freeform 80">
                <a:extLst>
                  <a:ext uri="{FF2B5EF4-FFF2-40B4-BE49-F238E27FC236}">
                    <a16:creationId xmlns:a16="http://schemas.microsoft.com/office/drawing/2014/main" id="{835A65A9-4B5A-4A8D-9030-1DBA347EC7D3}"/>
                  </a:ext>
                </a:extLst>
              </p:cNvPr>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98" name="Freeform 81">
                <a:extLst>
                  <a:ext uri="{FF2B5EF4-FFF2-40B4-BE49-F238E27FC236}">
                    <a16:creationId xmlns:a16="http://schemas.microsoft.com/office/drawing/2014/main" id="{E1663CB6-4B05-4B66-B22B-7541F1BE7CBA}"/>
                  </a:ext>
                </a:extLst>
              </p:cNvPr>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122" name="グループ化 121">
              <a:extLst>
                <a:ext uri="{FF2B5EF4-FFF2-40B4-BE49-F238E27FC236}">
                  <a16:creationId xmlns:a16="http://schemas.microsoft.com/office/drawing/2014/main" id="{E2E53DE6-E2E6-4201-AA31-A95B45570024}"/>
                </a:ext>
              </a:extLst>
            </p:cNvPr>
            <p:cNvGrpSpPr>
              <a:grpSpLocks noChangeAspect="1"/>
            </p:cNvGrpSpPr>
            <p:nvPr/>
          </p:nvGrpSpPr>
          <p:grpSpPr bwMode="gray">
            <a:xfrm>
              <a:off x="2088636" y="1550416"/>
              <a:ext cx="264465" cy="455224"/>
              <a:chOff x="5936838" y="1169392"/>
              <a:chExt cx="484188" cy="833437"/>
            </a:xfrm>
          </p:grpSpPr>
          <p:sp>
            <p:nvSpPr>
              <p:cNvPr id="123" name="Freeform 22">
                <a:extLst>
                  <a:ext uri="{FF2B5EF4-FFF2-40B4-BE49-F238E27FC236}">
                    <a16:creationId xmlns:a16="http://schemas.microsoft.com/office/drawing/2014/main" id="{E1B519E1-F059-4DE2-B48F-1F92ABA777B8}"/>
                  </a:ext>
                </a:extLst>
              </p:cNvPr>
              <p:cNvSpPr>
                <a:spLocks noChangeAspect="1"/>
              </p:cNvSpPr>
              <p:nvPr/>
            </p:nvSpPr>
            <p:spPr bwMode="gray">
              <a:xfrm>
                <a:off x="5936838" y="1169392"/>
                <a:ext cx="484188" cy="833437"/>
              </a:xfrm>
              <a:custGeom>
                <a:avLst/>
                <a:gdLst>
                  <a:gd name="T0" fmla="*/ 642 w 642"/>
                  <a:gd name="T1" fmla="*/ 1081 h 1107"/>
                  <a:gd name="T2" fmla="*/ 615 w 642"/>
                  <a:gd name="T3" fmla="*/ 1107 h 1107"/>
                  <a:gd name="T4" fmla="*/ 27 w 642"/>
                  <a:gd name="T5" fmla="*/ 1107 h 1107"/>
                  <a:gd name="T6" fmla="*/ 0 w 642"/>
                  <a:gd name="T7" fmla="*/ 1081 h 1107"/>
                  <a:gd name="T8" fmla="*/ 0 w 642"/>
                  <a:gd name="T9" fmla="*/ 27 h 1107"/>
                  <a:gd name="T10" fmla="*/ 27 w 642"/>
                  <a:gd name="T11" fmla="*/ 0 h 1107"/>
                  <a:gd name="T12" fmla="*/ 615 w 642"/>
                  <a:gd name="T13" fmla="*/ 0 h 1107"/>
                  <a:gd name="T14" fmla="*/ 642 w 642"/>
                  <a:gd name="T15" fmla="*/ 27 h 1107"/>
                  <a:gd name="T16" fmla="*/ 642 w 642"/>
                  <a:gd name="T17" fmla="*/ 108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1107">
                    <a:moveTo>
                      <a:pt x="642" y="1081"/>
                    </a:moveTo>
                    <a:cubicBezTo>
                      <a:pt x="642" y="1095"/>
                      <a:pt x="630" y="1107"/>
                      <a:pt x="615" y="1107"/>
                    </a:cubicBezTo>
                    <a:cubicBezTo>
                      <a:pt x="27" y="1107"/>
                      <a:pt x="27" y="1107"/>
                      <a:pt x="27" y="1107"/>
                    </a:cubicBezTo>
                    <a:cubicBezTo>
                      <a:pt x="12" y="1107"/>
                      <a:pt x="0" y="1095"/>
                      <a:pt x="0" y="1081"/>
                    </a:cubicBezTo>
                    <a:cubicBezTo>
                      <a:pt x="0" y="27"/>
                      <a:pt x="0" y="27"/>
                      <a:pt x="0" y="27"/>
                    </a:cubicBezTo>
                    <a:cubicBezTo>
                      <a:pt x="0" y="12"/>
                      <a:pt x="12" y="0"/>
                      <a:pt x="27" y="0"/>
                    </a:cubicBezTo>
                    <a:cubicBezTo>
                      <a:pt x="615" y="0"/>
                      <a:pt x="615" y="0"/>
                      <a:pt x="615" y="0"/>
                    </a:cubicBezTo>
                    <a:cubicBezTo>
                      <a:pt x="630" y="0"/>
                      <a:pt x="642" y="12"/>
                      <a:pt x="642" y="27"/>
                    </a:cubicBezTo>
                    <a:lnTo>
                      <a:pt x="642" y="108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24" name="フリーフォーム 100">
                <a:extLst>
                  <a:ext uri="{FF2B5EF4-FFF2-40B4-BE49-F238E27FC236}">
                    <a16:creationId xmlns:a16="http://schemas.microsoft.com/office/drawing/2014/main" id="{36B5E758-FF5D-4F54-856F-725DC469973D}"/>
                  </a:ext>
                </a:extLst>
              </p:cNvPr>
              <p:cNvSpPr>
                <a:spLocks noChangeAspect="1" noChangeArrowheads="1"/>
              </p:cNvSpPr>
              <p:nvPr/>
            </p:nvSpPr>
            <p:spPr bwMode="gray">
              <a:xfrm>
                <a:off x="6011450" y="1244006"/>
                <a:ext cx="333375" cy="684213"/>
              </a:xfrm>
              <a:custGeom>
                <a:avLst/>
                <a:gdLst>
                  <a:gd name="connsiteX0" fmla="*/ 166688 w 333375"/>
                  <a:gd name="connsiteY0" fmla="*/ 600075 h 684213"/>
                  <a:gd name="connsiteX1" fmla="*/ 207963 w 333375"/>
                  <a:gd name="connsiteY1" fmla="*/ 642144 h 684213"/>
                  <a:gd name="connsiteX2" fmla="*/ 166688 w 333375"/>
                  <a:gd name="connsiteY2" fmla="*/ 684213 h 684213"/>
                  <a:gd name="connsiteX3" fmla="*/ 125413 w 333375"/>
                  <a:gd name="connsiteY3" fmla="*/ 642144 h 684213"/>
                  <a:gd name="connsiteX4" fmla="*/ 166688 w 333375"/>
                  <a:gd name="connsiteY4" fmla="*/ 600075 h 684213"/>
                  <a:gd name="connsiteX5" fmla="*/ 16665 w 333375"/>
                  <a:gd name="connsiteY5" fmla="*/ 485775 h 684213"/>
                  <a:gd name="connsiteX6" fmla="*/ 316711 w 333375"/>
                  <a:gd name="connsiteY6" fmla="*/ 485775 h 684213"/>
                  <a:gd name="connsiteX7" fmla="*/ 331788 w 333375"/>
                  <a:gd name="connsiteY7" fmla="*/ 499696 h 684213"/>
                  <a:gd name="connsiteX8" fmla="*/ 316711 w 333375"/>
                  <a:gd name="connsiteY8" fmla="*/ 514350 h 684213"/>
                  <a:gd name="connsiteX9" fmla="*/ 16665 w 333375"/>
                  <a:gd name="connsiteY9" fmla="*/ 514350 h 684213"/>
                  <a:gd name="connsiteX10" fmla="*/ 1588 w 333375"/>
                  <a:gd name="connsiteY10" fmla="*/ 499696 h 684213"/>
                  <a:gd name="connsiteX11" fmla="*/ 16665 w 333375"/>
                  <a:gd name="connsiteY11" fmla="*/ 485775 h 684213"/>
                  <a:gd name="connsiteX12" fmla="*/ 16665 w 333375"/>
                  <a:gd name="connsiteY12" fmla="*/ 419100 h 684213"/>
                  <a:gd name="connsiteX13" fmla="*/ 316711 w 333375"/>
                  <a:gd name="connsiteY13" fmla="*/ 419100 h 684213"/>
                  <a:gd name="connsiteX14" fmla="*/ 331788 w 333375"/>
                  <a:gd name="connsiteY14" fmla="*/ 433021 h 684213"/>
                  <a:gd name="connsiteX15" fmla="*/ 316711 w 333375"/>
                  <a:gd name="connsiteY15" fmla="*/ 447675 h 684213"/>
                  <a:gd name="connsiteX16" fmla="*/ 16665 w 333375"/>
                  <a:gd name="connsiteY16" fmla="*/ 447675 h 684213"/>
                  <a:gd name="connsiteX17" fmla="*/ 1588 w 333375"/>
                  <a:gd name="connsiteY17" fmla="*/ 433021 h 684213"/>
                  <a:gd name="connsiteX18" fmla="*/ 16665 w 333375"/>
                  <a:gd name="connsiteY18" fmla="*/ 419100 h 684213"/>
                  <a:gd name="connsiteX19" fmla="*/ 16665 w 333375"/>
                  <a:gd name="connsiteY19" fmla="*/ 350837 h 684213"/>
                  <a:gd name="connsiteX20" fmla="*/ 316711 w 333375"/>
                  <a:gd name="connsiteY20" fmla="*/ 350837 h 684213"/>
                  <a:gd name="connsiteX21" fmla="*/ 331788 w 333375"/>
                  <a:gd name="connsiteY21" fmla="*/ 366305 h 684213"/>
                  <a:gd name="connsiteX22" fmla="*/ 316711 w 333375"/>
                  <a:gd name="connsiteY22" fmla="*/ 381000 h 684213"/>
                  <a:gd name="connsiteX23" fmla="*/ 16665 w 333375"/>
                  <a:gd name="connsiteY23" fmla="*/ 381000 h 684213"/>
                  <a:gd name="connsiteX24" fmla="*/ 1588 w 333375"/>
                  <a:gd name="connsiteY24" fmla="*/ 366305 h 684213"/>
                  <a:gd name="connsiteX25" fmla="*/ 16665 w 333375"/>
                  <a:gd name="connsiteY25" fmla="*/ 350837 h 684213"/>
                  <a:gd name="connsiteX26" fmla="*/ 19610 w 333375"/>
                  <a:gd name="connsiteY26" fmla="*/ 166687 h 684213"/>
                  <a:gd name="connsiteX27" fmla="*/ 313765 w 333375"/>
                  <a:gd name="connsiteY27" fmla="*/ 166687 h 684213"/>
                  <a:gd name="connsiteX28" fmla="*/ 333375 w 333375"/>
                  <a:gd name="connsiteY28" fmla="*/ 186990 h 684213"/>
                  <a:gd name="connsiteX29" fmla="*/ 333375 w 333375"/>
                  <a:gd name="connsiteY29" fmla="*/ 246397 h 684213"/>
                  <a:gd name="connsiteX30" fmla="*/ 313765 w 333375"/>
                  <a:gd name="connsiteY30" fmla="*/ 266700 h 684213"/>
                  <a:gd name="connsiteX31" fmla="*/ 19610 w 333375"/>
                  <a:gd name="connsiteY31" fmla="*/ 266700 h 684213"/>
                  <a:gd name="connsiteX32" fmla="*/ 0 w 333375"/>
                  <a:gd name="connsiteY32" fmla="*/ 246397 h 684213"/>
                  <a:gd name="connsiteX33" fmla="*/ 0 w 333375"/>
                  <a:gd name="connsiteY33" fmla="*/ 186990 h 684213"/>
                  <a:gd name="connsiteX34" fmla="*/ 19610 w 333375"/>
                  <a:gd name="connsiteY34" fmla="*/ 166687 h 684213"/>
                  <a:gd name="connsiteX35" fmla="*/ 19610 w 333375"/>
                  <a:gd name="connsiteY35" fmla="*/ 0 h 684213"/>
                  <a:gd name="connsiteX36" fmla="*/ 313765 w 333375"/>
                  <a:gd name="connsiteY36" fmla="*/ 0 h 684213"/>
                  <a:gd name="connsiteX37" fmla="*/ 333375 w 333375"/>
                  <a:gd name="connsiteY37" fmla="*/ 19551 h 684213"/>
                  <a:gd name="connsiteX38" fmla="*/ 333375 w 333375"/>
                  <a:gd name="connsiteY38" fmla="*/ 79710 h 684213"/>
                  <a:gd name="connsiteX39" fmla="*/ 313765 w 333375"/>
                  <a:gd name="connsiteY39" fmla="*/ 100013 h 684213"/>
                  <a:gd name="connsiteX40" fmla="*/ 19610 w 333375"/>
                  <a:gd name="connsiteY40" fmla="*/ 100013 h 684213"/>
                  <a:gd name="connsiteX41" fmla="*/ 0 w 333375"/>
                  <a:gd name="connsiteY41" fmla="*/ 79710 h 684213"/>
                  <a:gd name="connsiteX42" fmla="*/ 0 w 333375"/>
                  <a:gd name="connsiteY42" fmla="*/ 19551 h 684213"/>
                  <a:gd name="connsiteX43" fmla="*/ 19610 w 333375"/>
                  <a:gd name="connsiteY43"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3375" h="684213">
                    <a:moveTo>
                      <a:pt x="166688" y="600075"/>
                    </a:moveTo>
                    <a:cubicBezTo>
                      <a:pt x="189484" y="600075"/>
                      <a:pt x="207963" y="618910"/>
                      <a:pt x="207963" y="642144"/>
                    </a:cubicBezTo>
                    <a:cubicBezTo>
                      <a:pt x="207963" y="665378"/>
                      <a:pt x="189484" y="684213"/>
                      <a:pt x="166688" y="684213"/>
                    </a:cubicBezTo>
                    <a:cubicBezTo>
                      <a:pt x="143892" y="684213"/>
                      <a:pt x="125413" y="665378"/>
                      <a:pt x="125413" y="642144"/>
                    </a:cubicBezTo>
                    <a:cubicBezTo>
                      <a:pt x="125413" y="618910"/>
                      <a:pt x="143892" y="600075"/>
                      <a:pt x="166688" y="600075"/>
                    </a:cubicBezTo>
                    <a:close/>
                    <a:moveTo>
                      <a:pt x="16665" y="485775"/>
                    </a:moveTo>
                    <a:cubicBezTo>
                      <a:pt x="16665" y="485775"/>
                      <a:pt x="16665" y="485775"/>
                      <a:pt x="316711" y="485775"/>
                    </a:cubicBezTo>
                    <a:cubicBezTo>
                      <a:pt x="325003" y="485775"/>
                      <a:pt x="331788" y="491636"/>
                      <a:pt x="331788" y="499696"/>
                    </a:cubicBezTo>
                    <a:cubicBezTo>
                      <a:pt x="331788" y="507756"/>
                      <a:pt x="325003" y="514350"/>
                      <a:pt x="316711" y="514350"/>
                    </a:cubicBezTo>
                    <a:cubicBezTo>
                      <a:pt x="316711" y="514350"/>
                      <a:pt x="316711" y="514350"/>
                      <a:pt x="16665" y="514350"/>
                    </a:cubicBezTo>
                    <a:cubicBezTo>
                      <a:pt x="8373" y="514350"/>
                      <a:pt x="1588" y="507756"/>
                      <a:pt x="1588" y="499696"/>
                    </a:cubicBezTo>
                    <a:cubicBezTo>
                      <a:pt x="1588" y="491636"/>
                      <a:pt x="8373" y="485775"/>
                      <a:pt x="16665" y="485775"/>
                    </a:cubicBezTo>
                    <a:close/>
                    <a:moveTo>
                      <a:pt x="16665" y="419100"/>
                    </a:moveTo>
                    <a:cubicBezTo>
                      <a:pt x="16665" y="419100"/>
                      <a:pt x="16665" y="419100"/>
                      <a:pt x="316711" y="419100"/>
                    </a:cubicBezTo>
                    <a:cubicBezTo>
                      <a:pt x="325003" y="419100"/>
                      <a:pt x="331788" y="425694"/>
                      <a:pt x="331788" y="433021"/>
                    </a:cubicBezTo>
                    <a:cubicBezTo>
                      <a:pt x="331788" y="441081"/>
                      <a:pt x="325003" y="447675"/>
                      <a:pt x="316711" y="447675"/>
                    </a:cubicBezTo>
                    <a:cubicBezTo>
                      <a:pt x="316711" y="447675"/>
                      <a:pt x="316711" y="447675"/>
                      <a:pt x="16665" y="447675"/>
                    </a:cubicBezTo>
                    <a:cubicBezTo>
                      <a:pt x="8373" y="447675"/>
                      <a:pt x="1588" y="441081"/>
                      <a:pt x="1588" y="433021"/>
                    </a:cubicBezTo>
                    <a:cubicBezTo>
                      <a:pt x="1588" y="425694"/>
                      <a:pt x="8373" y="419100"/>
                      <a:pt x="16665" y="419100"/>
                    </a:cubicBezTo>
                    <a:close/>
                    <a:moveTo>
                      <a:pt x="16665" y="350837"/>
                    </a:moveTo>
                    <a:cubicBezTo>
                      <a:pt x="16665" y="350837"/>
                      <a:pt x="16665" y="350837"/>
                      <a:pt x="316711" y="350837"/>
                    </a:cubicBezTo>
                    <a:cubicBezTo>
                      <a:pt x="325003" y="350837"/>
                      <a:pt x="331788" y="357798"/>
                      <a:pt x="331788" y="366305"/>
                    </a:cubicBezTo>
                    <a:cubicBezTo>
                      <a:pt x="331788" y="374813"/>
                      <a:pt x="325003" y="381000"/>
                      <a:pt x="316711" y="381000"/>
                    </a:cubicBezTo>
                    <a:cubicBezTo>
                      <a:pt x="316711" y="381000"/>
                      <a:pt x="316711" y="381000"/>
                      <a:pt x="16665" y="381000"/>
                    </a:cubicBezTo>
                    <a:cubicBezTo>
                      <a:pt x="8373" y="381000"/>
                      <a:pt x="1588" y="374813"/>
                      <a:pt x="1588" y="366305"/>
                    </a:cubicBezTo>
                    <a:cubicBezTo>
                      <a:pt x="1588" y="357798"/>
                      <a:pt x="8373" y="350837"/>
                      <a:pt x="16665" y="350837"/>
                    </a:cubicBezTo>
                    <a:close/>
                    <a:moveTo>
                      <a:pt x="19610" y="166687"/>
                    </a:moveTo>
                    <a:cubicBezTo>
                      <a:pt x="19610" y="166687"/>
                      <a:pt x="19610" y="166687"/>
                      <a:pt x="313765" y="166687"/>
                    </a:cubicBezTo>
                    <a:cubicBezTo>
                      <a:pt x="324324" y="166687"/>
                      <a:pt x="333375" y="175711"/>
                      <a:pt x="333375" y="186990"/>
                    </a:cubicBezTo>
                    <a:cubicBezTo>
                      <a:pt x="333375" y="186990"/>
                      <a:pt x="333375" y="186990"/>
                      <a:pt x="333375" y="246397"/>
                    </a:cubicBezTo>
                    <a:cubicBezTo>
                      <a:pt x="333375" y="257676"/>
                      <a:pt x="324324" y="266700"/>
                      <a:pt x="313765" y="266700"/>
                    </a:cubicBezTo>
                    <a:cubicBezTo>
                      <a:pt x="313765" y="266700"/>
                      <a:pt x="313765" y="266700"/>
                      <a:pt x="19610" y="266700"/>
                    </a:cubicBezTo>
                    <a:cubicBezTo>
                      <a:pt x="9051" y="266700"/>
                      <a:pt x="0" y="257676"/>
                      <a:pt x="0" y="246397"/>
                    </a:cubicBezTo>
                    <a:cubicBezTo>
                      <a:pt x="0" y="246397"/>
                      <a:pt x="0" y="246397"/>
                      <a:pt x="0" y="186990"/>
                    </a:cubicBezTo>
                    <a:cubicBezTo>
                      <a:pt x="0" y="175711"/>
                      <a:pt x="9051" y="166687"/>
                      <a:pt x="19610" y="166687"/>
                    </a:cubicBezTo>
                    <a:close/>
                    <a:moveTo>
                      <a:pt x="19610" y="0"/>
                    </a:moveTo>
                    <a:cubicBezTo>
                      <a:pt x="19610" y="0"/>
                      <a:pt x="19610" y="0"/>
                      <a:pt x="313765" y="0"/>
                    </a:cubicBezTo>
                    <a:cubicBezTo>
                      <a:pt x="324324" y="0"/>
                      <a:pt x="333375" y="9024"/>
                      <a:pt x="333375" y="19551"/>
                    </a:cubicBezTo>
                    <a:cubicBezTo>
                      <a:pt x="333375" y="19551"/>
                      <a:pt x="333375" y="19551"/>
                      <a:pt x="333375" y="79710"/>
                    </a:cubicBezTo>
                    <a:cubicBezTo>
                      <a:pt x="333375" y="90989"/>
                      <a:pt x="324324" y="100013"/>
                      <a:pt x="313765" y="100013"/>
                    </a:cubicBezTo>
                    <a:cubicBezTo>
                      <a:pt x="313765" y="100013"/>
                      <a:pt x="313765" y="100013"/>
                      <a:pt x="19610" y="100013"/>
                    </a:cubicBezTo>
                    <a:cubicBezTo>
                      <a:pt x="9051" y="100013"/>
                      <a:pt x="0" y="90989"/>
                      <a:pt x="0" y="79710"/>
                    </a:cubicBezTo>
                    <a:cubicBezTo>
                      <a:pt x="0" y="79710"/>
                      <a:pt x="0" y="79710"/>
                      <a:pt x="0" y="19551"/>
                    </a:cubicBezTo>
                    <a:cubicBezTo>
                      <a:pt x="0" y="9024"/>
                      <a:pt x="9051" y="0"/>
                      <a:pt x="196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grpSp>
        <p:nvGrpSpPr>
          <p:cNvPr id="134" name="グループ化 133">
            <a:extLst>
              <a:ext uri="{FF2B5EF4-FFF2-40B4-BE49-F238E27FC236}">
                <a16:creationId xmlns:a16="http://schemas.microsoft.com/office/drawing/2014/main" id="{56950F33-05CF-409D-9787-BA6D8E7C7E64}"/>
              </a:ext>
            </a:extLst>
          </p:cNvPr>
          <p:cNvGrpSpPr/>
          <p:nvPr/>
        </p:nvGrpSpPr>
        <p:grpSpPr>
          <a:xfrm>
            <a:off x="8182200" y="738896"/>
            <a:ext cx="800219" cy="892080"/>
            <a:chOff x="7932455" y="2926471"/>
            <a:chExt cx="800219" cy="892080"/>
          </a:xfrm>
        </p:grpSpPr>
        <p:sp>
          <p:nvSpPr>
            <p:cNvPr id="135" name="正方形/長方形 134">
              <a:extLst>
                <a:ext uri="{FF2B5EF4-FFF2-40B4-BE49-F238E27FC236}">
                  <a16:creationId xmlns:a16="http://schemas.microsoft.com/office/drawing/2014/main" id="{ACD2BBF0-6A67-4F01-B507-FAA7EED3B82E}"/>
                </a:ext>
              </a:extLst>
            </p:cNvPr>
            <p:cNvSpPr/>
            <p:nvPr/>
          </p:nvSpPr>
          <p:spPr>
            <a:xfrm>
              <a:off x="7932455" y="3479997"/>
              <a:ext cx="800219" cy="338554"/>
            </a:xfrm>
            <a:prstGeom prst="rect">
              <a:avLst/>
            </a:prstGeom>
          </p:spPr>
          <p:txBody>
            <a:bodyPr wrap="none">
              <a:spAutoFit/>
            </a:bodyPr>
            <a:lstStyle/>
            <a:p>
              <a:pPr algn="ctr">
                <a:defRPr/>
              </a:pPr>
              <a:r>
                <a:rPr lang="ja-JP" altLang="en-US" sz="1600" b="1" dirty="0">
                  <a:solidFill>
                    <a:srgbClr val="002B62"/>
                  </a:solidFill>
                  <a:latin typeface="メイリオ"/>
                </a:rPr>
                <a:t>可視化</a:t>
              </a:r>
            </a:p>
          </p:txBody>
        </p:sp>
        <p:grpSp>
          <p:nvGrpSpPr>
            <p:cNvPr id="136" name="グループ化 135">
              <a:extLst>
                <a:ext uri="{FF2B5EF4-FFF2-40B4-BE49-F238E27FC236}">
                  <a16:creationId xmlns:a16="http://schemas.microsoft.com/office/drawing/2014/main" id="{238F3F13-096E-4FEB-A436-75CCFE2DC092}"/>
                </a:ext>
              </a:extLst>
            </p:cNvPr>
            <p:cNvGrpSpPr>
              <a:grpSpLocks noChangeAspect="1"/>
            </p:cNvGrpSpPr>
            <p:nvPr/>
          </p:nvGrpSpPr>
          <p:grpSpPr bwMode="gray">
            <a:xfrm>
              <a:off x="8047947" y="2926471"/>
              <a:ext cx="589589" cy="588437"/>
              <a:chOff x="1273175" y="1041400"/>
              <a:chExt cx="806450" cy="804863"/>
            </a:xfrm>
          </p:grpSpPr>
          <p:sp>
            <p:nvSpPr>
              <p:cNvPr id="137" name="Oval 5">
                <a:extLst>
                  <a:ext uri="{FF2B5EF4-FFF2-40B4-BE49-F238E27FC236}">
                    <a16:creationId xmlns:a16="http://schemas.microsoft.com/office/drawing/2014/main" id="{45DDE83D-4D3D-4595-9693-B2000937EA37}"/>
                  </a:ext>
                </a:extLst>
              </p:cNvPr>
              <p:cNvSpPr>
                <a:spLocks noChangeArrowheads="1"/>
              </p:cNvSpPr>
              <p:nvPr/>
            </p:nvSpPr>
            <p:spPr bwMode="gray">
              <a:xfrm>
                <a:off x="1273175" y="1041400"/>
                <a:ext cx="806450" cy="804863"/>
              </a:xfrm>
              <a:prstGeom prst="ellipse">
                <a:avLst/>
              </a:pr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2B62">
                      <a:lumMod val="50000"/>
                      <a:lumOff val="50000"/>
                    </a:srgbClr>
                  </a:solidFill>
                  <a:effectLst/>
                  <a:uLnTx/>
                  <a:uFillTx/>
                  <a:latin typeface="メイリオ"/>
                </a:endParaRPr>
              </a:p>
            </p:txBody>
          </p:sp>
          <p:sp>
            <p:nvSpPr>
              <p:cNvPr id="138" name="Freeform 6">
                <a:extLst>
                  <a:ext uri="{FF2B5EF4-FFF2-40B4-BE49-F238E27FC236}">
                    <a16:creationId xmlns:a16="http://schemas.microsoft.com/office/drawing/2014/main" id="{AF4C775D-5D72-4B1C-936B-28BC4612E56E}"/>
                  </a:ext>
                </a:extLst>
              </p:cNvPr>
              <p:cNvSpPr>
                <a:spLocks/>
              </p:cNvSpPr>
              <p:nvPr/>
            </p:nvSpPr>
            <p:spPr bwMode="gray">
              <a:xfrm>
                <a:off x="1304925" y="1074738"/>
                <a:ext cx="660400" cy="738188"/>
              </a:xfrm>
              <a:custGeom>
                <a:avLst/>
                <a:gdLst>
                  <a:gd name="T0" fmla="*/ 1202 w 2139"/>
                  <a:gd name="T1" fmla="*/ 2403 h 2403"/>
                  <a:gd name="T2" fmla="*/ 0 w 2139"/>
                  <a:gd name="T3" fmla="*/ 1202 h 2403"/>
                  <a:gd name="T4" fmla="*/ 1202 w 2139"/>
                  <a:gd name="T5" fmla="*/ 0 h 2403"/>
                  <a:gd name="T6" fmla="*/ 1202 w 2139"/>
                  <a:gd name="T7" fmla="*/ 0 h 2403"/>
                  <a:gd name="T8" fmla="*/ 1202 w 2139"/>
                  <a:gd name="T9" fmla="*/ 1202 h 2403"/>
                  <a:gd name="T10" fmla="*/ 2139 w 2139"/>
                  <a:gd name="T11" fmla="*/ 1952 h 2403"/>
                  <a:gd name="T12" fmla="*/ 1202 w 2139"/>
                  <a:gd name="T13" fmla="*/ 2403 h 2403"/>
                </a:gdLst>
                <a:ahLst/>
                <a:cxnLst>
                  <a:cxn ang="0">
                    <a:pos x="T0" y="T1"/>
                  </a:cxn>
                  <a:cxn ang="0">
                    <a:pos x="T2" y="T3"/>
                  </a:cxn>
                  <a:cxn ang="0">
                    <a:pos x="T4" y="T5"/>
                  </a:cxn>
                  <a:cxn ang="0">
                    <a:pos x="T6" y="T7"/>
                  </a:cxn>
                  <a:cxn ang="0">
                    <a:pos x="T8" y="T9"/>
                  </a:cxn>
                  <a:cxn ang="0">
                    <a:pos x="T10" y="T11"/>
                  </a:cxn>
                  <a:cxn ang="0">
                    <a:pos x="T12" y="T13"/>
                  </a:cxn>
                </a:cxnLst>
                <a:rect l="0" t="0" r="r" b="b"/>
                <a:pathLst>
                  <a:path w="2139" h="2403">
                    <a:moveTo>
                      <a:pt x="1202" y="2403"/>
                    </a:moveTo>
                    <a:cubicBezTo>
                      <a:pt x="539" y="2403"/>
                      <a:pt x="0" y="1864"/>
                      <a:pt x="0" y="1202"/>
                    </a:cubicBezTo>
                    <a:cubicBezTo>
                      <a:pt x="0" y="539"/>
                      <a:pt x="539" y="0"/>
                      <a:pt x="1202" y="0"/>
                    </a:cubicBezTo>
                    <a:cubicBezTo>
                      <a:pt x="1202" y="0"/>
                      <a:pt x="1202" y="0"/>
                      <a:pt x="1202" y="0"/>
                    </a:cubicBezTo>
                    <a:cubicBezTo>
                      <a:pt x="1202" y="1202"/>
                      <a:pt x="1202" y="1202"/>
                      <a:pt x="1202" y="1202"/>
                    </a:cubicBezTo>
                    <a:cubicBezTo>
                      <a:pt x="2139" y="1952"/>
                      <a:pt x="2139" y="1952"/>
                      <a:pt x="2139" y="1952"/>
                    </a:cubicBezTo>
                    <a:cubicBezTo>
                      <a:pt x="1918" y="2226"/>
                      <a:pt x="1580" y="2403"/>
                      <a:pt x="1202" y="240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2B62">
                      <a:lumMod val="50000"/>
                      <a:lumOff val="50000"/>
                    </a:srgbClr>
                  </a:solidFill>
                  <a:effectLst/>
                  <a:uLnTx/>
                  <a:uFillTx/>
                  <a:latin typeface="メイリオ"/>
                </a:endParaRPr>
              </a:p>
            </p:txBody>
          </p:sp>
        </p:grpSp>
      </p:grpSp>
      <p:sp>
        <p:nvSpPr>
          <p:cNvPr id="90" name="正方形/長方形 89">
            <a:extLst>
              <a:ext uri="{FF2B5EF4-FFF2-40B4-BE49-F238E27FC236}">
                <a16:creationId xmlns:a16="http://schemas.microsoft.com/office/drawing/2014/main" id="{7FFD139A-0E2A-4B52-839C-49C725CAF629}"/>
              </a:ext>
            </a:extLst>
          </p:cNvPr>
          <p:cNvSpPr/>
          <p:nvPr/>
        </p:nvSpPr>
        <p:spPr>
          <a:xfrm>
            <a:off x="-30033" y="1827683"/>
            <a:ext cx="1000595" cy="338554"/>
          </a:xfrm>
          <a:prstGeom prst="rect">
            <a:avLst/>
          </a:prstGeom>
        </p:spPr>
        <p:txBody>
          <a:bodyPr wrap="none">
            <a:spAutoFit/>
          </a:bodyPr>
          <a:lstStyle/>
          <a:p>
            <a:pPr algn="ctr">
              <a:defRPr/>
            </a:pPr>
            <a:r>
              <a:rPr lang="en-US" altLang="ja-JP" sz="1600" dirty="0">
                <a:solidFill>
                  <a:srgbClr val="000000"/>
                </a:solidFill>
                <a:latin typeface="メイリオ"/>
              </a:rPr>
              <a:t>Internet</a:t>
            </a:r>
          </a:p>
        </p:txBody>
      </p:sp>
      <p:sp>
        <p:nvSpPr>
          <p:cNvPr id="92" name="正方形/長方形 91">
            <a:extLst>
              <a:ext uri="{FF2B5EF4-FFF2-40B4-BE49-F238E27FC236}">
                <a16:creationId xmlns:a16="http://schemas.microsoft.com/office/drawing/2014/main" id="{CB619E0A-7ACE-4798-B4E6-261AC0FAEA01}"/>
              </a:ext>
            </a:extLst>
          </p:cNvPr>
          <p:cNvSpPr/>
          <p:nvPr/>
        </p:nvSpPr>
        <p:spPr>
          <a:xfrm>
            <a:off x="861346" y="2553381"/>
            <a:ext cx="867545" cy="1077218"/>
          </a:xfrm>
          <a:prstGeom prst="rect">
            <a:avLst/>
          </a:prstGeom>
        </p:spPr>
        <p:txBody>
          <a:bodyPr wrap="none">
            <a:spAutoFit/>
          </a:bodyPr>
          <a:lstStyle/>
          <a:p>
            <a:pPr algn="ctr">
              <a:defRPr/>
            </a:pPr>
            <a:r>
              <a:rPr lang="en-US" altLang="ja-JP" sz="1600" dirty="0">
                <a:solidFill>
                  <a:srgbClr val="000000"/>
                </a:solidFill>
                <a:latin typeface="メイリオ"/>
              </a:rPr>
              <a:t>Bing</a:t>
            </a:r>
          </a:p>
          <a:p>
            <a:pPr algn="ctr">
              <a:defRPr/>
            </a:pPr>
            <a:r>
              <a:rPr lang="en-US" altLang="ja-JP" sz="1600" dirty="0">
                <a:solidFill>
                  <a:srgbClr val="000000"/>
                </a:solidFill>
                <a:latin typeface="メイリオ"/>
              </a:rPr>
              <a:t>Image</a:t>
            </a:r>
          </a:p>
          <a:p>
            <a:pPr algn="ctr">
              <a:defRPr/>
            </a:pPr>
            <a:r>
              <a:rPr lang="en-US" altLang="ja-JP" sz="1600" dirty="0">
                <a:solidFill>
                  <a:srgbClr val="000000"/>
                </a:solidFill>
                <a:latin typeface="メイリオ"/>
              </a:rPr>
              <a:t>Search</a:t>
            </a:r>
          </a:p>
          <a:p>
            <a:pPr algn="ctr">
              <a:defRPr/>
            </a:pPr>
            <a:r>
              <a:rPr lang="en-US" altLang="ja-JP" sz="1600" dirty="0">
                <a:solidFill>
                  <a:srgbClr val="000000"/>
                </a:solidFill>
                <a:latin typeface="メイリオ"/>
              </a:rPr>
              <a:t>API</a:t>
            </a:r>
            <a:endParaRPr lang="ja-JP" altLang="en-US" sz="1600" dirty="0">
              <a:solidFill>
                <a:srgbClr val="000000"/>
              </a:solidFill>
              <a:latin typeface="メイリオ"/>
            </a:endParaRPr>
          </a:p>
        </p:txBody>
      </p:sp>
      <p:sp>
        <p:nvSpPr>
          <p:cNvPr id="99" name="正方形/長方形 98">
            <a:extLst>
              <a:ext uri="{FF2B5EF4-FFF2-40B4-BE49-F238E27FC236}">
                <a16:creationId xmlns:a16="http://schemas.microsoft.com/office/drawing/2014/main" id="{88CEE628-A7C2-48A2-B28F-8248ABEBF078}"/>
              </a:ext>
            </a:extLst>
          </p:cNvPr>
          <p:cNvSpPr/>
          <p:nvPr/>
        </p:nvSpPr>
        <p:spPr>
          <a:xfrm>
            <a:off x="2837057" y="2230177"/>
            <a:ext cx="1210589" cy="584775"/>
          </a:xfrm>
          <a:prstGeom prst="rect">
            <a:avLst/>
          </a:prstGeom>
        </p:spPr>
        <p:txBody>
          <a:bodyPr wrap="none">
            <a:spAutoFit/>
          </a:bodyPr>
          <a:lstStyle/>
          <a:p>
            <a:pPr algn="ctr">
              <a:defRPr/>
            </a:pPr>
            <a:r>
              <a:rPr lang="ja-JP" altLang="en-US" sz="1600" dirty="0">
                <a:solidFill>
                  <a:srgbClr val="000000"/>
                </a:solidFill>
                <a:latin typeface="メイリオ"/>
              </a:rPr>
              <a:t>食用キノコ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101" name="正方形/長方形 100">
            <a:extLst>
              <a:ext uri="{FF2B5EF4-FFF2-40B4-BE49-F238E27FC236}">
                <a16:creationId xmlns:a16="http://schemas.microsoft.com/office/drawing/2014/main" id="{5A6A9FD9-C568-4831-AAA0-01D6C8D2C1BF}"/>
              </a:ext>
            </a:extLst>
          </p:cNvPr>
          <p:cNvSpPr/>
          <p:nvPr/>
        </p:nvSpPr>
        <p:spPr>
          <a:xfrm>
            <a:off x="2942065" y="3441502"/>
            <a:ext cx="1005404" cy="584775"/>
          </a:xfrm>
          <a:prstGeom prst="rect">
            <a:avLst/>
          </a:prstGeom>
        </p:spPr>
        <p:txBody>
          <a:bodyPr wrap="none">
            <a:spAutoFit/>
          </a:bodyPr>
          <a:lstStyle/>
          <a:p>
            <a:pPr algn="ctr">
              <a:defRPr/>
            </a:pPr>
            <a:r>
              <a:rPr lang="ja-JP" altLang="en-US" sz="1600" dirty="0">
                <a:solidFill>
                  <a:srgbClr val="000000"/>
                </a:solidFill>
                <a:latin typeface="メイリオ"/>
              </a:rPr>
              <a:t>毒キノコ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103" name="正方形/長方形 102">
            <a:extLst>
              <a:ext uri="{FF2B5EF4-FFF2-40B4-BE49-F238E27FC236}">
                <a16:creationId xmlns:a16="http://schemas.microsoft.com/office/drawing/2014/main" id="{25E5385A-65EA-433B-8657-66A6D3B0307C}"/>
              </a:ext>
            </a:extLst>
          </p:cNvPr>
          <p:cNvSpPr/>
          <p:nvPr/>
        </p:nvSpPr>
        <p:spPr>
          <a:xfrm>
            <a:off x="5067413" y="2764956"/>
            <a:ext cx="1210589" cy="584775"/>
          </a:xfrm>
          <a:prstGeom prst="rect">
            <a:avLst/>
          </a:prstGeom>
        </p:spPr>
        <p:txBody>
          <a:bodyPr wrap="none">
            <a:spAutoFit/>
          </a:bodyPr>
          <a:lstStyle/>
          <a:p>
            <a:pPr algn="ctr">
              <a:defRPr/>
            </a:pPr>
            <a:r>
              <a:rPr lang="ja-JP" altLang="en-US" sz="1600" b="1" dirty="0">
                <a:solidFill>
                  <a:srgbClr val="002B62"/>
                </a:solidFill>
                <a:latin typeface="メイリオ"/>
              </a:rPr>
              <a:t>学習モデル</a:t>
            </a:r>
            <a:endParaRPr lang="en-US" altLang="ja-JP" sz="1600" b="1" dirty="0">
              <a:solidFill>
                <a:srgbClr val="002B62"/>
              </a:solidFill>
              <a:latin typeface="メイリオ"/>
            </a:endParaRPr>
          </a:p>
          <a:p>
            <a:pPr algn="ctr">
              <a:defRPr/>
            </a:pPr>
            <a:r>
              <a:rPr lang="ja-JP" altLang="en-US" sz="1600" b="1" dirty="0">
                <a:solidFill>
                  <a:srgbClr val="002B62"/>
                </a:solidFill>
                <a:latin typeface="メイリオ"/>
              </a:rPr>
              <a:t>（</a:t>
            </a:r>
            <a:r>
              <a:rPr lang="en-US" altLang="ja-JP" sz="1600" b="1" dirty="0">
                <a:solidFill>
                  <a:srgbClr val="002B62"/>
                </a:solidFill>
                <a:latin typeface="メイリオ"/>
              </a:rPr>
              <a:t>AI</a:t>
            </a:r>
            <a:r>
              <a:rPr lang="ja-JP" altLang="en-US" sz="1600" b="1" dirty="0">
                <a:solidFill>
                  <a:srgbClr val="002B62"/>
                </a:solidFill>
                <a:latin typeface="メイリオ"/>
              </a:rPr>
              <a:t>）</a:t>
            </a:r>
            <a:endParaRPr lang="en-US" altLang="ja-JP" sz="1600" b="1" dirty="0">
              <a:solidFill>
                <a:srgbClr val="002B62"/>
              </a:solidFill>
              <a:latin typeface="メイリオ"/>
            </a:endParaRPr>
          </a:p>
        </p:txBody>
      </p:sp>
      <p:sp>
        <p:nvSpPr>
          <p:cNvPr id="104" name="正方形/長方形 103">
            <a:extLst>
              <a:ext uri="{FF2B5EF4-FFF2-40B4-BE49-F238E27FC236}">
                <a16:creationId xmlns:a16="http://schemas.microsoft.com/office/drawing/2014/main" id="{CECD4C78-7390-40EB-ADA6-F9468C4AA259}"/>
              </a:ext>
            </a:extLst>
          </p:cNvPr>
          <p:cNvSpPr/>
          <p:nvPr/>
        </p:nvSpPr>
        <p:spPr>
          <a:xfrm>
            <a:off x="2663171" y="4668995"/>
            <a:ext cx="1826142" cy="338554"/>
          </a:xfrm>
          <a:prstGeom prst="rect">
            <a:avLst/>
          </a:prstGeom>
        </p:spPr>
        <p:txBody>
          <a:bodyPr wrap="none">
            <a:spAutoFit/>
          </a:bodyPr>
          <a:lstStyle/>
          <a:p>
            <a:pPr algn="ctr">
              <a:defRPr/>
            </a:pPr>
            <a:r>
              <a:rPr lang="ja-JP" altLang="en-US" sz="1600" dirty="0">
                <a:solidFill>
                  <a:srgbClr val="000000"/>
                </a:solidFill>
                <a:latin typeface="メイリオ"/>
              </a:rPr>
              <a:t>要判定キノコ画像</a:t>
            </a:r>
            <a:endParaRPr lang="en-US" altLang="ja-JP" sz="1600" dirty="0">
              <a:solidFill>
                <a:srgbClr val="000000"/>
              </a:solidFill>
              <a:latin typeface="メイリオ"/>
            </a:endParaRPr>
          </a:p>
        </p:txBody>
      </p:sp>
      <p:sp>
        <p:nvSpPr>
          <p:cNvPr id="106" name="正方形/長方形 105">
            <a:extLst>
              <a:ext uri="{FF2B5EF4-FFF2-40B4-BE49-F238E27FC236}">
                <a16:creationId xmlns:a16="http://schemas.microsoft.com/office/drawing/2014/main" id="{0FDC8CB1-7359-46F9-A6A0-6EE64DB04723}"/>
              </a:ext>
            </a:extLst>
          </p:cNvPr>
          <p:cNvSpPr/>
          <p:nvPr/>
        </p:nvSpPr>
        <p:spPr>
          <a:xfrm>
            <a:off x="7254590" y="3548377"/>
            <a:ext cx="1005404" cy="338554"/>
          </a:xfrm>
          <a:prstGeom prst="rect">
            <a:avLst/>
          </a:prstGeom>
        </p:spPr>
        <p:txBody>
          <a:bodyPr wrap="none">
            <a:spAutoFit/>
          </a:bodyPr>
          <a:lstStyle/>
          <a:p>
            <a:pPr algn="ctr">
              <a:defRPr/>
            </a:pPr>
            <a:r>
              <a:rPr lang="ja-JP" altLang="en-US" sz="1600" b="1" dirty="0">
                <a:solidFill>
                  <a:srgbClr val="002B62"/>
                </a:solidFill>
                <a:latin typeface="メイリオ"/>
              </a:rPr>
              <a:t>判定結果</a:t>
            </a:r>
            <a:endParaRPr lang="en-US" altLang="ja-JP" sz="1600" b="1" dirty="0">
              <a:solidFill>
                <a:srgbClr val="002B62"/>
              </a:solidFill>
              <a:latin typeface="メイリオ"/>
            </a:endParaRPr>
          </a:p>
        </p:txBody>
      </p:sp>
      <p:sp>
        <p:nvSpPr>
          <p:cNvPr id="110" name="正方形/長方形 109">
            <a:extLst>
              <a:ext uri="{FF2B5EF4-FFF2-40B4-BE49-F238E27FC236}">
                <a16:creationId xmlns:a16="http://schemas.microsoft.com/office/drawing/2014/main" id="{2703B7C6-E37E-407C-BB38-EC6D60B5F196}"/>
              </a:ext>
            </a:extLst>
          </p:cNvPr>
          <p:cNvSpPr/>
          <p:nvPr/>
        </p:nvSpPr>
        <p:spPr>
          <a:xfrm>
            <a:off x="-27952" y="3691210"/>
            <a:ext cx="1210589" cy="338554"/>
          </a:xfrm>
          <a:prstGeom prst="rect">
            <a:avLst/>
          </a:prstGeom>
        </p:spPr>
        <p:txBody>
          <a:bodyPr wrap="none">
            <a:spAutoFit/>
          </a:bodyPr>
          <a:lstStyle/>
          <a:p>
            <a:pPr algn="ctr">
              <a:defRPr/>
            </a:pPr>
            <a:r>
              <a:rPr lang="ja-JP" altLang="en-US" sz="1600" dirty="0">
                <a:solidFill>
                  <a:srgbClr val="000000"/>
                </a:solidFill>
                <a:latin typeface="メイリオ"/>
              </a:rPr>
              <a:t>キノコ狩り</a:t>
            </a:r>
            <a:endParaRPr lang="en-US" altLang="ja-JP" sz="1600" dirty="0">
              <a:solidFill>
                <a:srgbClr val="000000"/>
              </a:solidFill>
              <a:latin typeface="メイリオ"/>
            </a:endParaRPr>
          </a:p>
        </p:txBody>
      </p:sp>
      <p:sp>
        <p:nvSpPr>
          <p:cNvPr id="111" name="正方形/長方形 110">
            <a:extLst>
              <a:ext uri="{FF2B5EF4-FFF2-40B4-BE49-F238E27FC236}">
                <a16:creationId xmlns:a16="http://schemas.microsoft.com/office/drawing/2014/main" id="{F1F5F6DE-584E-4006-81C6-66003BA3541E}"/>
              </a:ext>
            </a:extLst>
          </p:cNvPr>
          <p:cNvSpPr/>
          <p:nvPr/>
        </p:nvSpPr>
        <p:spPr>
          <a:xfrm>
            <a:off x="947523" y="4388601"/>
            <a:ext cx="800219" cy="338554"/>
          </a:xfrm>
          <a:prstGeom prst="rect">
            <a:avLst/>
          </a:prstGeom>
        </p:spPr>
        <p:txBody>
          <a:bodyPr wrap="none">
            <a:spAutoFit/>
          </a:bodyPr>
          <a:lstStyle/>
          <a:p>
            <a:pPr algn="ctr">
              <a:defRPr/>
            </a:pPr>
            <a:r>
              <a:rPr lang="ja-JP" altLang="en-US" sz="1600" dirty="0">
                <a:solidFill>
                  <a:srgbClr val="000000"/>
                </a:solidFill>
                <a:latin typeface="メイリオ"/>
              </a:rPr>
              <a:t>スマホ</a:t>
            </a:r>
            <a:endParaRPr lang="en-US" altLang="ja-JP" sz="1600" dirty="0">
              <a:solidFill>
                <a:srgbClr val="000000"/>
              </a:solidFill>
              <a:latin typeface="メイリオ"/>
            </a:endParaRPr>
          </a:p>
        </p:txBody>
      </p:sp>
    </p:spTree>
    <p:extLst>
      <p:ext uri="{BB962C8B-B14F-4D97-AF65-F5344CB8AC3E}">
        <p14:creationId xmlns:p14="http://schemas.microsoft.com/office/powerpoint/2010/main" val="64772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wipe(up)">
                                      <p:cBhvr>
                                        <p:cTn id="18" dur="500"/>
                                        <p:tgtEl>
                                          <p:spTgt spid="9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wipe(up)">
                                      <p:cBhvr>
                                        <p:cTn id="38" dur="500"/>
                                        <p:tgtEl>
                                          <p:spTgt spid="102"/>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wipe(down)">
                                      <p:cBhvr>
                                        <p:cTn id="47" dur="500"/>
                                        <p:tgtEl>
                                          <p:spTgt spid="105"/>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wipe(left)">
                                      <p:cBhvr>
                                        <p:cTn id="5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116">
            <a:extLst>
              <a:ext uri="{FF2B5EF4-FFF2-40B4-BE49-F238E27FC236}">
                <a16:creationId xmlns:a16="http://schemas.microsoft.com/office/drawing/2014/main" id="{C4B059E5-8281-47CB-AE1C-55532BEFCFB7}"/>
              </a:ext>
            </a:extLst>
          </p:cNvPr>
          <p:cNvSpPr/>
          <p:nvPr/>
        </p:nvSpPr>
        <p:spPr bwMode="auto">
          <a:xfrm>
            <a:off x="1669267" y="658792"/>
            <a:ext cx="7301534" cy="751192"/>
          </a:xfrm>
          <a:prstGeom prst="roundRect">
            <a:avLst>
              <a:gd name="adj" fmla="val 8883"/>
            </a:avLst>
          </a:prstGeom>
          <a:solidFill>
            <a:schemeClr val="bg2">
              <a:lumMod val="85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000000"/>
              </a:solidFill>
              <a:latin typeface="メイリオ"/>
              <a:ea typeface="メイリオ"/>
            </a:endParaRPr>
          </a:p>
        </p:txBody>
      </p:sp>
      <p:sp>
        <p:nvSpPr>
          <p:cNvPr id="84" name="角丸四角形 71">
            <a:extLst>
              <a:ext uri="{FF2B5EF4-FFF2-40B4-BE49-F238E27FC236}">
                <a16:creationId xmlns:a16="http://schemas.microsoft.com/office/drawing/2014/main" id="{FE52530E-CDBB-4620-97CB-8FE1011D613E}"/>
              </a:ext>
            </a:extLst>
          </p:cNvPr>
          <p:cNvSpPr/>
          <p:nvPr/>
        </p:nvSpPr>
        <p:spPr bwMode="auto">
          <a:xfrm>
            <a:off x="1669267" y="1658840"/>
            <a:ext cx="7293758" cy="3287153"/>
          </a:xfrm>
          <a:prstGeom prst="roundRect">
            <a:avLst>
              <a:gd name="adj" fmla="val 2868"/>
            </a:avLst>
          </a:prstGeom>
          <a:solidFill>
            <a:schemeClr val="accent4">
              <a:lumMod val="40000"/>
              <a:lumOff val="6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000000"/>
              </a:solidFill>
              <a:latin typeface="メイリオ"/>
              <a:ea typeface="メイリオ"/>
            </a:endParaRPr>
          </a:p>
        </p:txBody>
      </p:sp>
      <p:sp>
        <p:nvSpPr>
          <p:cNvPr id="3" name="フローチャート: 定義済み処理 2">
            <a:extLst>
              <a:ext uri="{FF2B5EF4-FFF2-40B4-BE49-F238E27FC236}">
                <a16:creationId xmlns:a16="http://schemas.microsoft.com/office/drawing/2014/main" id="{A11B579C-3000-472E-87FB-11E6336A32A0}"/>
              </a:ext>
            </a:extLst>
          </p:cNvPr>
          <p:cNvSpPr/>
          <p:nvPr/>
        </p:nvSpPr>
        <p:spPr bwMode="auto">
          <a:xfrm>
            <a:off x="6250809" y="870723"/>
            <a:ext cx="1046808"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algn="ctr"/>
            <a:r>
              <a:rPr kumimoji="0" lang="en-US" altLang="ja-JP" sz="1600" b="1" kern="0" dirty="0">
                <a:solidFill>
                  <a:schemeClr val="bg1"/>
                </a:solidFill>
                <a:latin typeface="メイリオ"/>
                <a:ea typeface="メイリオ"/>
              </a:rPr>
              <a:t>Predict</a:t>
            </a:r>
            <a:endParaRPr kumimoji="0" lang="ja-JP" altLang="en-US" sz="1600" b="1" kern="0" dirty="0">
              <a:solidFill>
                <a:schemeClr val="bg1"/>
              </a:solidFill>
              <a:latin typeface="メイリオ"/>
              <a:ea typeface="メイリオ"/>
            </a:endParaRPr>
          </a:p>
        </p:txBody>
      </p:sp>
      <p:sp>
        <p:nvSpPr>
          <p:cNvPr id="6" name="フローチャート: 定義済み処理 5">
            <a:extLst>
              <a:ext uri="{FF2B5EF4-FFF2-40B4-BE49-F238E27FC236}">
                <a16:creationId xmlns:a16="http://schemas.microsoft.com/office/drawing/2014/main" id="{7E105E77-86C5-4887-A28B-C2D3D1F91976}"/>
              </a:ext>
            </a:extLst>
          </p:cNvPr>
          <p:cNvSpPr/>
          <p:nvPr/>
        </p:nvSpPr>
        <p:spPr bwMode="auto">
          <a:xfrm>
            <a:off x="4239707" y="881366"/>
            <a:ext cx="936000"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schemeClr val="bg1"/>
                </a:solidFill>
                <a:effectLst/>
                <a:uLnTx/>
                <a:uFillTx/>
                <a:latin typeface="メイリオ"/>
                <a:ea typeface="メイリオ"/>
                <a:cs typeface="+mn-cs"/>
              </a:rPr>
              <a:t>Train</a:t>
            </a:r>
            <a:endParaRPr kumimoji="0" lang="ja-JP" altLang="en-US" sz="1600" b="1" i="0" u="none" strike="noStrike" kern="0" cap="none" spc="0" normalizeH="0" baseline="0" noProof="0" dirty="0">
              <a:ln>
                <a:noFill/>
              </a:ln>
              <a:solidFill>
                <a:schemeClr val="bg1"/>
              </a:solidFill>
              <a:effectLst/>
              <a:uLnTx/>
              <a:uFillTx/>
              <a:latin typeface="メイリオ"/>
              <a:ea typeface="メイリオ"/>
              <a:cs typeface="+mn-cs"/>
            </a:endParaRPr>
          </a:p>
        </p:txBody>
      </p:sp>
      <p:sp>
        <p:nvSpPr>
          <p:cNvPr id="12" name="フローチャート: 定義済み処理 11">
            <a:extLst>
              <a:ext uri="{FF2B5EF4-FFF2-40B4-BE49-F238E27FC236}">
                <a16:creationId xmlns:a16="http://schemas.microsoft.com/office/drawing/2014/main" id="{DDA25220-E5B6-413D-90EF-BCEE5C2043E4}"/>
              </a:ext>
            </a:extLst>
          </p:cNvPr>
          <p:cNvSpPr/>
          <p:nvPr/>
        </p:nvSpPr>
        <p:spPr bwMode="auto">
          <a:xfrm>
            <a:off x="1031590" y="2233389"/>
            <a:ext cx="525933" cy="333648"/>
          </a:xfrm>
          <a:prstGeom prst="flowChartPredefinedProcess">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a:ln>
                  <a:noFill/>
                </a:ln>
                <a:solidFill>
                  <a:srgbClr val="002B62"/>
                </a:solidFill>
                <a:effectLst/>
                <a:uLnTx/>
                <a:uFillTx/>
                <a:latin typeface="メイリオ"/>
                <a:ea typeface="メイリオ"/>
                <a:cs typeface="+mn-cs"/>
              </a:rPr>
              <a:t>ETL</a:t>
            </a:r>
            <a:endParaRPr kumimoji="0" lang="ja-JP" altLang="en-US" sz="1400" b="1" i="0" u="none" strike="noStrike" kern="0" cap="none" spc="0" normalizeH="0" baseline="0" noProof="0">
              <a:ln>
                <a:noFill/>
              </a:ln>
              <a:solidFill>
                <a:srgbClr val="002B62"/>
              </a:solidFill>
              <a:effectLst/>
              <a:uLnTx/>
              <a:uFillTx/>
              <a:latin typeface="メイリオ"/>
              <a:ea typeface="メイリオ"/>
              <a:cs typeface="+mn-cs"/>
            </a:endParaRPr>
          </a:p>
        </p:txBody>
      </p:sp>
      <p:cxnSp>
        <p:nvCxnSpPr>
          <p:cNvPr id="14" name="カギ線コネクタ 146">
            <a:extLst>
              <a:ext uri="{FF2B5EF4-FFF2-40B4-BE49-F238E27FC236}">
                <a16:creationId xmlns:a16="http://schemas.microsoft.com/office/drawing/2014/main" id="{D16F7B39-9E19-43FD-9FE9-0995E6C76170}"/>
              </a:ext>
            </a:extLst>
          </p:cNvPr>
          <p:cNvCxnSpPr>
            <a:cxnSpLocks/>
            <a:stCxn id="12" idx="3"/>
            <a:endCxn id="30" idx="2"/>
          </p:cNvCxnSpPr>
          <p:nvPr/>
        </p:nvCxnSpPr>
        <p:spPr bwMode="auto">
          <a:xfrm flipV="1">
            <a:off x="1557523" y="1781968"/>
            <a:ext cx="1479024" cy="618245"/>
          </a:xfrm>
          <a:prstGeom prst="bentConnector3">
            <a:avLst>
              <a:gd name="adj1" fmla="val 86557"/>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 name="カギ線コネクタ 147">
            <a:extLst>
              <a:ext uri="{FF2B5EF4-FFF2-40B4-BE49-F238E27FC236}">
                <a16:creationId xmlns:a16="http://schemas.microsoft.com/office/drawing/2014/main" id="{0FEB0C85-C13E-45AF-AB51-D374CAAC09CB}"/>
              </a:ext>
            </a:extLst>
          </p:cNvPr>
          <p:cNvCxnSpPr>
            <a:cxnSpLocks/>
            <a:stCxn id="12" idx="3"/>
            <a:endCxn id="37" idx="2"/>
          </p:cNvCxnSpPr>
          <p:nvPr/>
        </p:nvCxnSpPr>
        <p:spPr bwMode="auto">
          <a:xfrm>
            <a:off x="1557523" y="2400213"/>
            <a:ext cx="1479024" cy="581419"/>
          </a:xfrm>
          <a:prstGeom prst="bentConnector3">
            <a:avLst>
              <a:gd name="adj1" fmla="val 86557"/>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矢印コネクタ 15">
            <a:extLst>
              <a:ext uri="{FF2B5EF4-FFF2-40B4-BE49-F238E27FC236}">
                <a16:creationId xmlns:a16="http://schemas.microsoft.com/office/drawing/2014/main" id="{AB52D5CB-CE9F-42F6-9889-0E2303183FFD}"/>
              </a:ext>
            </a:extLst>
          </p:cNvPr>
          <p:cNvCxnSpPr>
            <a:cxnSpLocks/>
          </p:cNvCxnSpPr>
          <p:nvPr/>
        </p:nvCxnSpPr>
        <p:spPr bwMode="auto">
          <a:xfrm flipV="1">
            <a:off x="1506312" y="4187237"/>
            <a:ext cx="1548000" cy="601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 name="直線コネクタ 16">
            <a:extLst>
              <a:ext uri="{FF2B5EF4-FFF2-40B4-BE49-F238E27FC236}">
                <a16:creationId xmlns:a16="http://schemas.microsoft.com/office/drawing/2014/main" id="{DFFFEB08-863B-406B-AC29-C625D6A7BA30}"/>
              </a:ext>
            </a:extLst>
          </p:cNvPr>
          <p:cNvCxnSpPr>
            <a:cxnSpLocks/>
            <a:endCxn id="58" idx="6"/>
          </p:cNvCxnSpPr>
          <p:nvPr/>
        </p:nvCxnSpPr>
        <p:spPr bwMode="auto">
          <a:xfrm flipH="1">
            <a:off x="787854" y="3869059"/>
            <a:ext cx="386857" cy="346724"/>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a:extLst>
              <a:ext uri="{FF2B5EF4-FFF2-40B4-BE49-F238E27FC236}">
                <a16:creationId xmlns:a16="http://schemas.microsoft.com/office/drawing/2014/main" id="{01AA4447-47C9-41AB-B858-60FDD3E70FAC}"/>
              </a:ext>
            </a:extLst>
          </p:cNvPr>
          <p:cNvCxnSpPr>
            <a:cxnSpLocks/>
            <a:endCxn id="58" idx="6"/>
          </p:cNvCxnSpPr>
          <p:nvPr/>
        </p:nvCxnSpPr>
        <p:spPr bwMode="auto">
          <a:xfrm flipH="1" flipV="1">
            <a:off x="787854" y="4215783"/>
            <a:ext cx="386857" cy="166312"/>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6" name="Freeform 76">
            <a:extLst>
              <a:ext uri="{FF2B5EF4-FFF2-40B4-BE49-F238E27FC236}">
                <a16:creationId xmlns:a16="http://schemas.microsoft.com/office/drawing/2014/main" id="{C26AE146-4A44-4E17-AA05-44A1EC881B6A}"/>
              </a:ext>
            </a:extLst>
          </p:cNvPr>
          <p:cNvSpPr>
            <a:spLocks noChangeAspect="1" noEditPoints="1"/>
          </p:cNvSpPr>
          <p:nvPr/>
        </p:nvSpPr>
        <p:spPr bwMode="gray">
          <a:xfrm>
            <a:off x="181177" y="2094632"/>
            <a:ext cx="605631" cy="606743"/>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cxnSp>
        <p:nvCxnSpPr>
          <p:cNvPr id="27" name="直線矢印コネクタ 26">
            <a:extLst>
              <a:ext uri="{FF2B5EF4-FFF2-40B4-BE49-F238E27FC236}">
                <a16:creationId xmlns:a16="http://schemas.microsoft.com/office/drawing/2014/main" id="{B5B7C7E1-0D6A-404D-9A38-D5CB30C9D322}"/>
              </a:ext>
            </a:extLst>
          </p:cNvPr>
          <p:cNvCxnSpPr>
            <a:cxnSpLocks/>
            <a:stCxn id="26" idx="1"/>
            <a:endCxn id="12" idx="1"/>
          </p:cNvCxnSpPr>
          <p:nvPr/>
        </p:nvCxnSpPr>
        <p:spPr bwMode="auto">
          <a:xfrm>
            <a:off x="786808" y="2398004"/>
            <a:ext cx="244782" cy="220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0" name="円柱 29">
            <a:extLst>
              <a:ext uri="{FF2B5EF4-FFF2-40B4-BE49-F238E27FC236}">
                <a16:creationId xmlns:a16="http://schemas.microsoft.com/office/drawing/2014/main" id="{F968676F-D0E1-4652-8709-AE41939386AD}"/>
              </a:ext>
            </a:extLst>
          </p:cNvPr>
          <p:cNvSpPr/>
          <p:nvPr/>
        </p:nvSpPr>
        <p:spPr bwMode="auto">
          <a:xfrm>
            <a:off x="3036547" y="1536958"/>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グループ化 30">
            <a:extLst>
              <a:ext uri="{FF2B5EF4-FFF2-40B4-BE49-F238E27FC236}">
                <a16:creationId xmlns:a16="http://schemas.microsoft.com/office/drawing/2014/main" id="{169EFDA5-328F-4402-BA4B-09143B5A4117}"/>
              </a:ext>
            </a:extLst>
          </p:cNvPr>
          <p:cNvGrpSpPr/>
          <p:nvPr/>
        </p:nvGrpSpPr>
        <p:grpSpPr>
          <a:xfrm>
            <a:off x="3168283" y="1729347"/>
            <a:ext cx="805308" cy="559743"/>
            <a:chOff x="2985079" y="1767135"/>
            <a:chExt cx="805308" cy="559743"/>
          </a:xfrm>
        </p:grpSpPr>
        <p:sp>
          <p:nvSpPr>
            <p:cNvPr id="32" name="正方形/長方形 31">
              <a:extLst>
                <a:ext uri="{FF2B5EF4-FFF2-40B4-BE49-F238E27FC236}">
                  <a16:creationId xmlns:a16="http://schemas.microsoft.com/office/drawing/2014/main" id="{7C6BDA13-93A9-4CAD-B196-E32B4402CCDA}"/>
                </a:ext>
              </a:extLst>
            </p:cNvPr>
            <p:cNvSpPr/>
            <p:nvPr/>
          </p:nvSpPr>
          <p:spPr bwMode="auto">
            <a:xfrm>
              <a:off x="2985079" y="1767135"/>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33" name="正方形/長方形 32">
              <a:extLst>
                <a:ext uri="{FF2B5EF4-FFF2-40B4-BE49-F238E27FC236}">
                  <a16:creationId xmlns:a16="http://schemas.microsoft.com/office/drawing/2014/main" id="{F4D827EC-B76A-4457-92F2-90A8042EFD90}"/>
                </a:ext>
              </a:extLst>
            </p:cNvPr>
            <p:cNvSpPr/>
            <p:nvPr/>
          </p:nvSpPr>
          <p:spPr bwMode="auto">
            <a:xfrm>
              <a:off x="3030982" y="1816042"/>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34" name="図 33">
              <a:extLst>
                <a:ext uri="{FF2B5EF4-FFF2-40B4-BE49-F238E27FC236}">
                  <a16:creationId xmlns:a16="http://schemas.microsoft.com/office/drawing/2014/main" id="{E7743155-3FE6-4889-8E75-F691F799AD17}"/>
                </a:ext>
              </a:extLst>
            </p:cNvPr>
            <p:cNvPicPr preferRelativeResize="0">
              <a:picLocks/>
            </p:cNvPicPr>
            <p:nvPr/>
          </p:nvPicPr>
          <p:blipFill>
            <a:blip r:embed="rId2"/>
            <a:stretch>
              <a:fillRect/>
            </a:stretch>
          </p:blipFill>
          <p:spPr>
            <a:xfrm>
              <a:off x="3070387" y="1858878"/>
              <a:ext cx="720000" cy="468000"/>
            </a:xfrm>
            <a:prstGeom prst="rect">
              <a:avLst/>
            </a:prstGeom>
          </p:spPr>
        </p:pic>
      </p:grpSp>
      <p:sp>
        <p:nvSpPr>
          <p:cNvPr id="37" name="円柱 36">
            <a:extLst>
              <a:ext uri="{FF2B5EF4-FFF2-40B4-BE49-F238E27FC236}">
                <a16:creationId xmlns:a16="http://schemas.microsoft.com/office/drawing/2014/main" id="{BF9277F5-E319-4A68-A5D4-FD13ED7AF116}"/>
              </a:ext>
            </a:extLst>
          </p:cNvPr>
          <p:cNvSpPr/>
          <p:nvPr/>
        </p:nvSpPr>
        <p:spPr bwMode="auto">
          <a:xfrm>
            <a:off x="3036547" y="2736622"/>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グループ化 37">
            <a:extLst>
              <a:ext uri="{FF2B5EF4-FFF2-40B4-BE49-F238E27FC236}">
                <a16:creationId xmlns:a16="http://schemas.microsoft.com/office/drawing/2014/main" id="{34AB2920-5B50-4D75-A62B-AE1ABC5FA5FF}"/>
              </a:ext>
            </a:extLst>
          </p:cNvPr>
          <p:cNvGrpSpPr/>
          <p:nvPr/>
        </p:nvGrpSpPr>
        <p:grpSpPr>
          <a:xfrm>
            <a:off x="3160812" y="2938744"/>
            <a:ext cx="804699" cy="556307"/>
            <a:chOff x="3030952" y="3177491"/>
            <a:chExt cx="804699" cy="556307"/>
          </a:xfrm>
        </p:grpSpPr>
        <p:sp>
          <p:nvSpPr>
            <p:cNvPr id="39" name="正方形/長方形 38">
              <a:extLst>
                <a:ext uri="{FF2B5EF4-FFF2-40B4-BE49-F238E27FC236}">
                  <a16:creationId xmlns:a16="http://schemas.microsoft.com/office/drawing/2014/main" id="{3547CE66-5A49-492C-9CC5-84D9D384CC5E}"/>
                </a:ext>
              </a:extLst>
            </p:cNvPr>
            <p:cNvSpPr/>
            <p:nvPr/>
          </p:nvSpPr>
          <p:spPr bwMode="auto">
            <a:xfrm>
              <a:off x="3030952" y="3177491"/>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40" name="正方形/長方形 39">
              <a:extLst>
                <a:ext uri="{FF2B5EF4-FFF2-40B4-BE49-F238E27FC236}">
                  <a16:creationId xmlns:a16="http://schemas.microsoft.com/office/drawing/2014/main" id="{D98BF9AB-4051-4B12-BF55-8227C5970903}"/>
                </a:ext>
              </a:extLst>
            </p:cNvPr>
            <p:cNvSpPr/>
            <p:nvPr/>
          </p:nvSpPr>
          <p:spPr bwMode="auto">
            <a:xfrm>
              <a:off x="3076855" y="3226398"/>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41" name="図 40">
              <a:extLst>
                <a:ext uri="{FF2B5EF4-FFF2-40B4-BE49-F238E27FC236}">
                  <a16:creationId xmlns:a16="http://schemas.microsoft.com/office/drawing/2014/main" id="{FF068EBF-F000-4735-A2EE-42B6BDEDCC98}"/>
                </a:ext>
              </a:extLst>
            </p:cNvPr>
            <p:cNvPicPr preferRelativeResize="0">
              <a:picLocks/>
            </p:cNvPicPr>
            <p:nvPr/>
          </p:nvPicPr>
          <p:blipFill>
            <a:blip r:embed="rId3"/>
            <a:stretch>
              <a:fillRect/>
            </a:stretch>
          </p:blipFill>
          <p:spPr>
            <a:xfrm>
              <a:off x="3115651" y="3265798"/>
              <a:ext cx="720000" cy="468000"/>
            </a:xfrm>
            <a:prstGeom prst="rect">
              <a:avLst/>
            </a:prstGeom>
          </p:spPr>
        </p:pic>
      </p:grpSp>
      <p:sp>
        <p:nvSpPr>
          <p:cNvPr id="44" name="円柱 43">
            <a:extLst>
              <a:ext uri="{FF2B5EF4-FFF2-40B4-BE49-F238E27FC236}">
                <a16:creationId xmlns:a16="http://schemas.microsoft.com/office/drawing/2014/main" id="{27ABA35E-D1F1-4A7F-93A9-A0CF7974893D}"/>
              </a:ext>
            </a:extLst>
          </p:cNvPr>
          <p:cNvSpPr/>
          <p:nvPr/>
        </p:nvSpPr>
        <p:spPr bwMode="auto">
          <a:xfrm>
            <a:off x="5434552" y="2155203"/>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円柱 49">
            <a:extLst>
              <a:ext uri="{FF2B5EF4-FFF2-40B4-BE49-F238E27FC236}">
                <a16:creationId xmlns:a16="http://schemas.microsoft.com/office/drawing/2014/main" id="{86980FF7-08AA-4855-9636-12B026BBBC4B}"/>
              </a:ext>
            </a:extLst>
          </p:cNvPr>
          <p:cNvSpPr/>
          <p:nvPr/>
        </p:nvSpPr>
        <p:spPr bwMode="auto">
          <a:xfrm>
            <a:off x="3027275" y="3942227"/>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正方形/長方形 50">
            <a:extLst>
              <a:ext uri="{FF2B5EF4-FFF2-40B4-BE49-F238E27FC236}">
                <a16:creationId xmlns:a16="http://schemas.microsoft.com/office/drawing/2014/main" id="{475B5858-10FC-41F0-B25E-76E69EC22F03}"/>
              </a:ext>
            </a:extLst>
          </p:cNvPr>
          <p:cNvSpPr/>
          <p:nvPr/>
        </p:nvSpPr>
        <p:spPr bwMode="auto">
          <a:xfrm>
            <a:off x="3151540" y="4144349"/>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52" name="正方形/長方形 51">
            <a:extLst>
              <a:ext uri="{FF2B5EF4-FFF2-40B4-BE49-F238E27FC236}">
                <a16:creationId xmlns:a16="http://schemas.microsoft.com/office/drawing/2014/main" id="{B6D528CA-32CC-4A6D-B8AF-D8FBED4F6D6D}"/>
              </a:ext>
            </a:extLst>
          </p:cNvPr>
          <p:cNvSpPr/>
          <p:nvPr/>
        </p:nvSpPr>
        <p:spPr bwMode="auto">
          <a:xfrm>
            <a:off x="3197443" y="4193256"/>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53" name="図 52">
            <a:extLst>
              <a:ext uri="{FF2B5EF4-FFF2-40B4-BE49-F238E27FC236}">
                <a16:creationId xmlns:a16="http://schemas.microsoft.com/office/drawing/2014/main" id="{C84F8193-C8E0-42A1-A965-6FA984B685A7}"/>
              </a:ext>
            </a:extLst>
          </p:cNvPr>
          <p:cNvPicPr preferRelativeResize="0">
            <a:picLocks/>
          </p:cNvPicPr>
          <p:nvPr/>
        </p:nvPicPr>
        <p:blipFill>
          <a:blip r:embed="rId4"/>
          <a:stretch>
            <a:fillRect/>
          </a:stretch>
        </p:blipFill>
        <p:spPr>
          <a:xfrm>
            <a:off x="3232520" y="4228848"/>
            <a:ext cx="720000" cy="468000"/>
          </a:xfrm>
          <a:prstGeom prst="rect">
            <a:avLst/>
          </a:prstGeom>
        </p:spPr>
      </p:pic>
      <p:sp>
        <p:nvSpPr>
          <p:cNvPr id="55" name="Freeform 11">
            <a:extLst>
              <a:ext uri="{FF2B5EF4-FFF2-40B4-BE49-F238E27FC236}">
                <a16:creationId xmlns:a16="http://schemas.microsoft.com/office/drawing/2014/main" id="{C4AA7408-8CFC-4698-81AF-B543A390EF1F}"/>
              </a:ext>
            </a:extLst>
          </p:cNvPr>
          <p:cNvSpPr>
            <a:spLocks noChangeAspect="1"/>
          </p:cNvSpPr>
          <p:nvPr/>
        </p:nvSpPr>
        <p:spPr bwMode="gray">
          <a:xfrm>
            <a:off x="170263" y="3945828"/>
            <a:ext cx="745140" cy="427836"/>
          </a:xfrm>
          <a:custGeom>
            <a:avLst/>
            <a:gdLst>
              <a:gd name="T0" fmla="*/ 3743 w 3771"/>
              <a:gd name="T1" fmla="*/ 2048 h 2166"/>
              <a:gd name="T2" fmla="*/ 3227 w 3771"/>
              <a:gd name="T3" fmla="*/ 1078 h 2166"/>
              <a:gd name="T4" fmla="*/ 3025 w 3771"/>
              <a:gd name="T5" fmla="*/ 1078 h 2166"/>
              <a:gd name="T6" fmla="*/ 2828 w 3771"/>
              <a:gd name="T7" fmla="*/ 1447 h 2166"/>
              <a:gd name="T8" fmla="*/ 2137 w 3771"/>
              <a:gd name="T9" fmla="*/ 149 h 2166"/>
              <a:gd name="T10" fmla="*/ 1763 w 3771"/>
              <a:gd name="T11" fmla="*/ 149 h 2166"/>
              <a:gd name="T12" fmla="*/ 1257 w 3771"/>
              <a:gd name="T13" fmla="*/ 1099 h 2166"/>
              <a:gd name="T14" fmla="*/ 1028 w 3771"/>
              <a:gd name="T15" fmla="*/ 668 h 2166"/>
              <a:gd name="T16" fmla="*/ 750 w 3771"/>
              <a:gd name="T17" fmla="*/ 668 h 2166"/>
              <a:gd name="T18" fmla="*/ 39 w 3771"/>
              <a:gd name="T19" fmla="*/ 2003 h 2166"/>
              <a:gd name="T20" fmla="*/ 125 w 3771"/>
              <a:gd name="T21" fmla="*/ 2166 h 2166"/>
              <a:gd name="T22" fmla="*/ 3680 w 3771"/>
              <a:gd name="T23" fmla="*/ 2166 h 2166"/>
              <a:gd name="T24" fmla="*/ 3743 w 3771"/>
              <a:gd name="T25" fmla="*/ 2048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71" h="2166">
                <a:moveTo>
                  <a:pt x="3743" y="2048"/>
                </a:moveTo>
                <a:cubicBezTo>
                  <a:pt x="3227" y="1078"/>
                  <a:pt x="3227" y="1078"/>
                  <a:pt x="3227" y="1078"/>
                </a:cubicBezTo>
                <a:cubicBezTo>
                  <a:pt x="3184" y="997"/>
                  <a:pt x="3068" y="997"/>
                  <a:pt x="3025" y="1078"/>
                </a:cubicBezTo>
                <a:cubicBezTo>
                  <a:pt x="2828" y="1447"/>
                  <a:pt x="2828" y="1447"/>
                  <a:pt x="2828" y="1447"/>
                </a:cubicBezTo>
                <a:cubicBezTo>
                  <a:pt x="2137" y="149"/>
                  <a:pt x="2137" y="149"/>
                  <a:pt x="2137" y="149"/>
                </a:cubicBezTo>
                <a:cubicBezTo>
                  <a:pt x="2057" y="0"/>
                  <a:pt x="1843" y="0"/>
                  <a:pt x="1763" y="149"/>
                </a:cubicBezTo>
                <a:cubicBezTo>
                  <a:pt x="1257" y="1099"/>
                  <a:pt x="1257" y="1099"/>
                  <a:pt x="1257" y="1099"/>
                </a:cubicBezTo>
                <a:cubicBezTo>
                  <a:pt x="1028" y="668"/>
                  <a:pt x="1028" y="668"/>
                  <a:pt x="1028" y="668"/>
                </a:cubicBezTo>
                <a:cubicBezTo>
                  <a:pt x="969" y="557"/>
                  <a:pt x="809" y="557"/>
                  <a:pt x="750" y="668"/>
                </a:cubicBezTo>
                <a:cubicBezTo>
                  <a:pt x="39" y="2003"/>
                  <a:pt x="39" y="2003"/>
                  <a:pt x="39" y="2003"/>
                </a:cubicBezTo>
                <a:cubicBezTo>
                  <a:pt x="0" y="2076"/>
                  <a:pt x="48" y="2166"/>
                  <a:pt x="125" y="2166"/>
                </a:cubicBezTo>
                <a:cubicBezTo>
                  <a:pt x="3680" y="2166"/>
                  <a:pt x="3680" y="2166"/>
                  <a:pt x="3680" y="2166"/>
                </a:cubicBezTo>
                <a:cubicBezTo>
                  <a:pt x="3736" y="2166"/>
                  <a:pt x="3771" y="2100"/>
                  <a:pt x="3743" y="2048"/>
                </a:cubicBezTo>
                <a:close/>
              </a:path>
            </a:pathLst>
          </a:cu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6" name="Freeform 15">
            <a:extLst>
              <a:ext uri="{FF2B5EF4-FFF2-40B4-BE49-F238E27FC236}">
                <a16:creationId xmlns:a16="http://schemas.microsoft.com/office/drawing/2014/main" id="{2508399D-37FE-484F-AEB6-C353DE24A688}"/>
              </a:ext>
            </a:extLst>
          </p:cNvPr>
          <p:cNvSpPr>
            <a:spLocks noChangeAspect="1"/>
          </p:cNvSpPr>
          <p:nvPr/>
        </p:nvSpPr>
        <p:spPr bwMode="gray">
          <a:xfrm>
            <a:off x="253656" y="4164404"/>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7" name="Freeform 15">
            <a:extLst>
              <a:ext uri="{FF2B5EF4-FFF2-40B4-BE49-F238E27FC236}">
                <a16:creationId xmlns:a16="http://schemas.microsoft.com/office/drawing/2014/main" id="{1A0AF5A6-B061-4A6B-8406-58CB473A24D8}"/>
              </a:ext>
            </a:extLst>
          </p:cNvPr>
          <p:cNvSpPr>
            <a:spLocks noChangeAspect="1"/>
          </p:cNvSpPr>
          <p:nvPr/>
        </p:nvSpPr>
        <p:spPr bwMode="gray">
          <a:xfrm>
            <a:off x="463973" y="4159746"/>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8" name="Freeform 15">
            <a:extLst>
              <a:ext uri="{FF2B5EF4-FFF2-40B4-BE49-F238E27FC236}">
                <a16:creationId xmlns:a16="http://schemas.microsoft.com/office/drawing/2014/main" id="{2470017A-9A19-4451-B456-AD535743A34A}"/>
              </a:ext>
            </a:extLst>
          </p:cNvPr>
          <p:cNvSpPr>
            <a:spLocks noChangeAspect="1"/>
          </p:cNvSpPr>
          <p:nvPr/>
        </p:nvSpPr>
        <p:spPr bwMode="gray">
          <a:xfrm>
            <a:off x="666471" y="4167498"/>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63" name="円柱 62">
            <a:extLst>
              <a:ext uri="{FF2B5EF4-FFF2-40B4-BE49-F238E27FC236}">
                <a16:creationId xmlns:a16="http://schemas.microsoft.com/office/drawing/2014/main" id="{CD67EEA7-1330-413B-A5F9-30493BE70566}"/>
              </a:ext>
            </a:extLst>
          </p:cNvPr>
          <p:cNvSpPr/>
          <p:nvPr/>
        </p:nvSpPr>
        <p:spPr bwMode="auto">
          <a:xfrm>
            <a:off x="7491579" y="3047845"/>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グループ化 73">
            <a:extLst>
              <a:ext uri="{FF2B5EF4-FFF2-40B4-BE49-F238E27FC236}">
                <a16:creationId xmlns:a16="http://schemas.microsoft.com/office/drawing/2014/main" id="{9AE5D8DD-D66A-45D1-94DC-E893B4F91837}"/>
              </a:ext>
            </a:extLst>
          </p:cNvPr>
          <p:cNvGrpSpPr/>
          <p:nvPr/>
        </p:nvGrpSpPr>
        <p:grpSpPr>
          <a:xfrm>
            <a:off x="1895162" y="607848"/>
            <a:ext cx="661257" cy="413050"/>
            <a:chOff x="7572396" y="107513"/>
            <a:chExt cx="661257" cy="413050"/>
          </a:xfrm>
        </p:grpSpPr>
        <p:grpSp>
          <p:nvGrpSpPr>
            <p:cNvPr id="93" name="グループ化 92">
              <a:extLst>
                <a:ext uri="{FF2B5EF4-FFF2-40B4-BE49-F238E27FC236}">
                  <a16:creationId xmlns:a16="http://schemas.microsoft.com/office/drawing/2014/main" id="{F3AACFC7-1E86-4354-BD78-85661B6FBBB8}"/>
                </a:ext>
              </a:extLst>
            </p:cNvPr>
            <p:cNvGrpSpPr>
              <a:grpSpLocks noChangeAspect="1"/>
            </p:cNvGrpSpPr>
            <p:nvPr/>
          </p:nvGrpSpPr>
          <p:grpSpPr bwMode="gray">
            <a:xfrm>
              <a:off x="7572396" y="107513"/>
              <a:ext cx="661257" cy="413050"/>
              <a:chOff x="705644" y="3139632"/>
              <a:chExt cx="1120775" cy="700087"/>
            </a:xfrm>
          </p:grpSpPr>
          <p:sp>
            <p:nvSpPr>
              <p:cNvPr id="94" name="Freeform 80">
                <a:extLst>
                  <a:ext uri="{FF2B5EF4-FFF2-40B4-BE49-F238E27FC236}">
                    <a16:creationId xmlns:a16="http://schemas.microsoft.com/office/drawing/2014/main" id="{7B3CEBDC-2E20-49EC-A3DD-78AFEC02CDA2}"/>
                  </a:ext>
                </a:extLst>
              </p:cNvPr>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95" name="Freeform 81">
                <a:extLst>
                  <a:ext uri="{FF2B5EF4-FFF2-40B4-BE49-F238E27FC236}">
                    <a16:creationId xmlns:a16="http://schemas.microsoft.com/office/drawing/2014/main" id="{BDCB1640-1FD2-411A-96B5-4B6733966C4E}"/>
                  </a:ext>
                </a:extLst>
              </p:cNvPr>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115" name="グループ化 114">
              <a:extLst>
                <a:ext uri="{FF2B5EF4-FFF2-40B4-BE49-F238E27FC236}">
                  <a16:creationId xmlns:a16="http://schemas.microsoft.com/office/drawing/2014/main" id="{EB7F1DAE-A0F9-4CDB-9A81-87FC63420EE1}"/>
                </a:ext>
              </a:extLst>
            </p:cNvPr>
            <p:cNvGrpSpPr>
              <a:grpSpLocks noChangeAspect="1"/>
            </p:cNvGrpSpPr>
            <p:nvPr/>
          </p:nvGrpSpPr>
          <p:grpSpPr bwMode="gray">
            <a:xfrm>
              <a:off x="7744335" y="170860"/>
              <a:ext cx="357432" cy="306460"/>
              <a:chOff x="4115593" y="1166218"/>
              <a:chExt cx="912812" cy="782638"/>
            </a:xfrm>
          </p:grpSpPr>
          <p:sp>
            <p:nvSpPr>
              <p:cNvPr id="116" name="Freeform 171">
                <a:extLst>
                  <a:ext uri="{FF2B5EF4-FFF2-40B4-BE49-F238E27FC236}">
                    <a16:creationId xmlns:a16="http://schemas.microsoft.com/office/drawing/2014/main" id="{A23E2A0A-A529-4444-98FB-A217271F8585}"/>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17" name="Rectangle 172">
                <a:extLst>
                  <a:ext uri="{FF2B5EF4-FFF2-40B4-BE49-F238E27FC236}">
                    <a16:creationId xmlns:a16="http://schemas.microsoft.com/office/drawing/2014/main" id="{92F38582-5ECB-4C3D-94E1-D6FC8D582B3F}"/>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dirty="0">
                  <a:ln>
                    <a:noFill/>
                  </a:ln>
                  <a:solidFill>
                    <a:srgbClr val="002B62">
                      <a:lumMod val="50000"/>
                      <a:lumOff val="50000"/>
                    </a:srgbClr>
                  </a:solidFill>
                  <a:effectLst/>
                  <a:uLnTx/>
                  <a:uFillTx/>
                  <a:latin typeface="メイリオ"/>
                </a:endParaRPr>
              </a:p>
            </p:txBody>
          </p:sp>
        </p:grpSp>
      </p:grpSp>
      <p:sp>
        <p:nvSpPr>
          <p:cNvPr id="90" name="フローチャート: 定義済み処理 89">
            <a:extLst>
              <a:ext uri="{FF2B5EF4-FFF2-40B4-BE49-F238E27FC236}">
                <a16:creationId xmlns:a16="http://schemas.microsoft.com/office/drawing/2014/main" id="{2F3C4FB7-89AA-4815-BCB0-F6FA83B09A81}"/>
              </a:ext>
            </a:extLst>
          </p:cNvPr>
          <p:cNvSpPr/>
          <p:nvPr/>
        </p:nvSpPr>
        <p:spPr bwMode="auto">
          <a:xfrm>
            <a:off x="6255512" y="3123600"/>
            <a:ext cx="1046808"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algn="ctr"/>
            <a:r>
              <a:rPr kumimoji="0" lang="en-US" altLang="ja-JP" sz="1600" b="1" kern="0" dirty="0">
                <a:solidFill>
                  <a:schemeClr val="bg1"/>
                </a:solidFill>
                <a:latin typeface="メイリオ"/>
                <a:ea typeface="メイリオ"/>
              </a:rPr>
              <a:t>Predict</a:t>
            </a:r>
            <a:endParaRPr kumimoji="0" lang="ja-JP" altLang="en-US" sz="1600" b="1" kern="0" dirty="0">
              <a:solidFill>
                <a:schemeClr val="bg1"/>
              </a:solidFill>
              <a:latin typeface="メイリオ"/>
              <a:ea typeface="メイリオ"/>
            </a:endParaRPr>
          </a:p>
        </p:txBody>
      </p:sp>
      <p:sp>
        <p:nvSpPr>
          <p:cNvPr id="92" name="下矢印 159">
            <a:extLst>
              <a:ext uri="{FF2B5EF4-FFF2-40B4-BE49-F238E27FC236}">
                <a16:creationId xmlns:a16="http://schemas.microsoft.com/office/drawing/2014/main" id="{DDC2293E-54DF-43E1-9542-A22DAA84BA17}"/>
              </a:ext>
            </a:extLst>
          </p:cNvPr>
          <p:cNvSpPr/>
          <p:nvPr/>
        </p:nvSpPr>
        <p:spPr bwMode="auto">
          <a:xfrm>
            <a:off x="6602896" y="1263548"/>
            <a:ext cx="287079" cy="1836000"/>
          </a:xfrm>
          <a:prstGeom prst="downArrow">
            <a:avLst/>
          </a:prstGeom>
          <a:solidFill>
            <a:schemeClr val="accent3"/>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76161B">
                  <a:lumMod val="60000"/>
                  <a:lumOff val="40000"/>
                </a:srgbClr>
              </a:solidFill>
              <a:effectLst/>
              <a:uLnTx/>
              <a:uFillTx/>
              <a:latin typeface="メイリオ"/>
            </a:endParaRPr>
          </a:p>
        </p:txBody>
      </p:sp>
      <p:sp>
        <p:nvSpPr>
          <p:cNvPr id="99" name="フローチャート: 定義済み処理 98">
            <a:extLst>
              <a:ext uri="{FF2B5EF4-FFF2-40B4-BE49-F238E27FC236}">
                <a16:creationId xmlns:a16="http://schemas.microsoft.com/office/drawing/2014/main" id="{6DAEB131-E253-4670-B402-D3B22464A33A}"/>
              </a:ext>
            </a:extLst>
          </p:cNvPr>
          <p:cNvSpPr/>
          <p:nvPr/>
        </p:nvSpPr>
        <p:spPr bwMode="auto">
          <a:xfrm>
            <a:off x="4239770" y="2230843"/>
            <a:ext cx="936000"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schemeClr val="bg1"/>
                </a:solidFill>
                <a:effectLst/>
                <a:uLnTx/>
                <a:uFillTx/>
                <a:latin typeface="メイリオ"/>
                <a:ea typeface="メイリオ"/>
                <a:cs typeface="+mn-cs"/>
              </a:rPr>
              <a:t>Train</a:t>
            </a:r>
            <a:endParaRPr kumimoji="0" lang="ja-JP" altLang="en-US" sz="1600" b="1" i="0" u="none" strike="noStrike" kern="0" cap="none" spc="0" normalizeH="0" baseline="0" noProof="0" dirty="0">
              <a:ln>
                <a:noFill/>
              </a:ln>
              <a:solidFill>
                <a:schemeClr val="bg1"/>
              </a:solidFill>
              <a:effectLst/>
              <a:uLnTx/>
              <a:uFillTx/>
              <a:latin typeface="メイリオ"/>
              <a:ea typeface="メイリオ"/>
              <a:cs typeface="+mn-cs"/>
            </a:endParaRPr>
          </a:p>
        </p:txBody>
      </p:sp>
      <p:sp>
        <p:nvSpPr>
          <p:cNvPr id="100" name="下矢印 159">
            <a:extLst>
              <a:ext uri="{FF2B5EF4-FFF2-40B4-BE49-F238E27FC236}">
                <a16:creationId xmlns:a16="http://schemas.microsoft.com/office/drawing/2014/main" id="{34BBAE14-24A8-4566-873F-91A1EF403E17}"/>
              </a:ext>
            </a:extLst>
          </p:cNvPr>
          <p:cNvSpPr/>
          <p:nvPr/>
        </p:nvSpPr>
        <p:spPr bwMode="auto">
          <a:xfrm>
            <a:off x="4564230" y="1244317"/>
            <a:ext cx="287079" cy="942061"/>
          </a:xfrm>
          <a:prstGeom prst="downArrow">
            <a:avLst/>
          </a:prstGeom>
          <a:solidFill>
            <a:schemeClr val="accent3"/>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76161B">
                  <a:lumMod val="60000"/>
                  <a:lumOff val="40000"/>
                </a:srgbClr>
              </a:solidFill>
              <a:effectLst/>
              <a:uLnTx/>
              <a:uFillTx/>
              <a:latin typeface="メイリオ"/>
            </a:endParaRPr>
          </a:p>
        </p:txBody>
      </p:sp>
      <p:sp>
        <p:nvSpPr>
          <p:cNvPr id="103" name="角丸四角形 92">
            <a:extLst>
              <a:ext uri="{FF2B5EF4-FFF2-40B4-BE49-F238E27FC236}">
                <a16:creationId xmlns:a16="http://schemas.microsoft.com/office/drawing/2014/main" id="{4DEBC619-1C7B-4B33-96E3-E420EAA0C8D5}"/>
              </a:ext>
            </a:extLst>
          </p:cNvPr>
          <p:cNvSpPr/>
          <p:nvPr/>
        </p:nvSpPr>
        <p:spPr bwMode="auto">
          <a:xfrm>
            <a:off x="180975" y="70052"/>
            <a:ext cx="1844181" cy="545864"/>
          </a:xfrm>
          <a:prstGeom prst="roundRect">
            <a:avLst/>
          </a:prstGeom>
          <a:solidFill>
            <a:srgbClr val="002B62"/>
          </a:solidFill>
          <a:ln>
            <a:noFill/>
          </a:ln>
          <a:effectLst/>
          <a:extLst/>
        </p:spPr>
        <p:txBody>
          <a:bodyPr rot="0" spcFirstLastPara="0" vertOverflow="overflow" horzOverflow="overflow" vert="horz" wrap="square" lIns="108000" tIns="144000" rIns="36000" bIns="36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1" i="0" u="none" strike="noStrike" kern="0" cap="none" spc="0" normalizeH="0" baseline="0" noProof="0" dirty="0">
                <a:ln>
                  <a:noFill/>
                </a:ln>
                <a:solidFill>
                  <a:srgbClr val="FFFFFF"/>
                </a:solidFill>
                <a:effectLst/>
                <a:uLnTx/>
                <a:uFillTx/>
                <a:latin typeface="メイリオ"/>
              </a:rPr>
              <a:t>デモ②</a:t>
            </a:r>
          </a:p>
        </p:txBody>
      </p:sp>
      <p:sp>
        <p:nvSpPr>
          <p:cNvPr id="104" name="角丸四角形吹き出し 114">
            <a:extLst>
              <a:ext uri="{FF2B5EF4-FFF2-40B4-BE49-F238E27FC236}">
                <a16:creationId xmlns:a16="http://schemas.microsoft.com/office/drawing/2014/main" id="{01A7EA0C-66F5-445F-8863-FE146AB4B47F}"/>
              </a:ext>
            </a:extLst>
          </p:cNvPr>
          <p:cNvSpPr/>
          <p:nvPr/>
        </p:nvSpPr>
        <p:spPr bwMode="auto">
          <a:xfrm>
            <a:off x="2149155" y="158524"/>
            <a:ext cx="6813870" cy="385068"/>
          </a:xfrm>
          <a:prstGeom prst="wedgeRoundRectCallout">
            <a:avLst>
              <a:gd name="adj1" fmla="val -53046"/>
              <a:gd name="adj2" fmla="val 607"/>
              <a:gd name="adj3" fmla="val 16667"/>
            </a:avLst>
          </a:prstGeom>
          <a:solidFill>
            <a:schemeClr val="accent4"/>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defRPr/>
            </a:pPr>
            <a:r>
              <a:rPr lang="en-US" altLang="ja-JP" sz="1400" b="1">
                <a:solidFill>
                  <a:srgbClr val="000000"/>
                </a:solidFill>
                <a:latin typeface="メイリオ"/>
              </a:rPr>
              <a:t>DBA</a:t>
            </a:r>
            <a:r>
              <a:rPr lang="ja-JP" altLang="en-US" sz="1400">
                <a:solidFill>
                  <a:srgbClr val="000000"/>
                </a:solidFill>
                <a:latin typeface="メイリオ"/>
              </a:rPr>
              <a:t>「</a:t>
            </a:r>
            <a:r>
              <a:rPr lang="ja-JP" altLang="en-US" sz="1400" dirty="0">
                <a:solidFill>
                  <a:srgbClr val="000000"/>
                </a:solidFill>
                <a:latin typeface="メイリオ"/>
              </a:rPr>
              <a:t>ＡＩを</a:t>
            </a:r>
            <a:r>
              <a:rPr lang="en-US" altLang="ja-JP" sz="1400">
                <a:solidFill>
                  <a:srgbClr val="000000"/>
                </a:solidFill>
                <a:latin typeface="メイリオ"/>
              </a:rPr>
              <a:t>『</a:t>
            </a:r>
            <a:r>
              <a:rPr lang="ja-JP" altLang="en-US" sz="1400">
                <a:solidFill>
                  <a:srgbClr val="000000"/>
                </a:solidFill>
                <a:latin typeface="メイリオ"/>
              </a:rPr>
              <a:t>コピペ</a:t>
            </a:r>
            <a:r>
              <a:rPr lang="en-US" altLang="ja-JP" sz="1400">
                <a:solidFill>
                  <a:srgbClr val="000000"/>
                </a:solidFill>
                <a:latin typeface="メイリオ"/>
              </a:rPr>
              <a:t>』</a:t>
            </a:r>
            <a:r>
              <a:rPr lang="ja-JP" altLang="en-US" sz="1400">
                <a:solidFill>
                  <a:srgbClr val="000000"/>
                </a:solidFill>
                <a:latin typeface="メイリオ"/>
              </a:rPr>
              <a:t>の</a:t>
            </a:r>
            <a:r>
              <a:rPr lang="ja-JP" altLang="en-US" sz="1400" dirty="0">
                <a:solidFill>
                  <a:srgbClr val="000000"/>
                </a:solidFill>
                <a:latin typeface="メイリオ"/>
              </a:rPr>
              <a:t>プロシージャ化 で </a:t>
            </a:r>
            <a:r>
              <a:rPr lang="en-US" altLang="ja-JP" sz="1400">
                <a:solidFill>
                  <a:srgbClr val="000000"/>
                </a:solidFill>
                <a:latin typeface="メイリオ"/>
              </a:rPr>
              <a:t>SQL</a:t>
            </a:r>
            <a:r>
              <a:rPr lang="ja-JP" altLang="en-US" sz="1400">
                <a:solidFill>
                  <a:srgbClr val="000000"/>
                </a:solidFill>
                <a:latin typeface="メイリオ"/>
              </a:rPr>
              <a:t> </a:t>
            </a:r>
            <a:r>
              <a:rPr lang="en-US" altLang="ja-JP" sz="1400">
                <a:solidFill>
                  <a:srgbClr val="000000"/>
                </a:solidFill>
                <a:latin typeface="メイリオ"/>
              </a:rPr>
              <a:t>Server</a:t>
            </a:r>
            <a:r>
              <a:rPr lang="ja-JP" altLang="en-US" sz="1400">
                <a:solidFill>
                  <a:srgbClr val="000000"/>
                </a:solidFill>
                <a:latin typeface="メイリオ"/>
              </a:rPr>
              <a:t> </a:t>
            </a:r>
            <a:r>
              <a:rPr lang="ja-JP" altLang="en-US" sz="1400" dirty="0">
                <a:solidFill>
                  <a:srgbClr val="000000"/>
                </a:solidFill>
                <a:latin typeface="メイリオ"/>
              </a:rPr>
              <a:t>にデプロイします」</a:t>
            </a:r>
            <a:endParaRPr lang="en-US" altLang="ja-JP" sz="1400" dirty="0">
              <a:solidFill>
                <a:srgbClr val="000000"/>
              </a:solidFill>
              <a:latin typeface="メイリオ"/>
            </a:endParaRPr>
          </a:p>
        </p:txBody>
      </p:sp>
      <p:pic>
        <p:nvPicPr>
          <p:cNvPr id="106" name="図 105">
            <a:extLst>
              <a:ext uri="{FF2B5EF4-FFF2-40B4-BE49-F238E27FC236}">
                <a16:creationId xmlns:a16="http://schemas.microsoft.com/office/drawing/2014/main" id="{B4551B98-4035-4C6D-8366-E48D31CDAF22}"/>
              </a:ext>
            </a:extLst>
          </p:cNvPr>
          <p:cNvPicPr>
            <a:picLocks noChangeAspect="1"/>
          </p:cNvPicPr>
          <p:nvPr/>
        </p:nvPicPr>
        <p:blipFill>
          <a:blip r:embed="rId5"/>
          <a:stretch>
            <a:fillRect/>
          </a:stretch>
        </p:blipFill>
        <p:spPr>
          <a:xfrm>
            <a:off x="1459645" y="126984"/>
            <a:ext cx="432000" cy="432000"/>
          </a:xfrm>
          <a:prstGeom prst="rect">
            <a:avLst/>
          </a:prstGeom>
        </p:spPr>
      </p:pic>
      <p:grpSp>
        <p:nvGrpSpPr>
          <p:cNvPr id="108" name="グループ化 107">
            <a:extLst>
              <a:ext uri="{FF2B5EF4-FFF2-40B4-BE49-F238E27FC236}">
                <a16:creationId xmlns:a16="http://schemas.microsoft.com/office/drawing/2014/main" id="{B40BF03C-248B-49DA-8501-338E4F2D1A05}"/>
              </a:ext>
            </a:extLst>
          </p:cNvPr>
          <p:cNvGrpSpPr/>
          <p:nvPr/>
        </p:nvGrpSpPr>
        <p:grpSpPr>
          <a:xfrm>
            <a:off x="1903239" y="1509235"/>
            <a:ext cx="661257" cy="512446"/>
            <a:chOff x="1903239" y="1550416"/>
            <a:chExt cx="661257" cy="512446"/>
          </a:xfrm>
        </p:grpSpPr>
        <p:grpSp>
          <p:nvGrpSpPr>
            <p:cNvPr id="110" name="グループ化 109">
              <a:extLst>
                <a:ext uri="{FF2B5EF4-FFF2-40B4-BE49-F238E27FC236}">
                  <a16:creationId xmlns:a16="http://schemas.microsoft.com/office/drawing/2014/main" id="{A7107645-8CC0-4012-845F-4A5893C62CB1}"/>
                </a:ext>
              </a:extLst>
            </p:cNvPr>
            <p:cNvGrpSpPr>
              <a:grpSpLocks noChangeAspect="1"/>
            </p:cNvGrpSpPr>
            <p:nvPr/>
          </p:nvGrpSpPr>
          <p:grpSpPr bwMode="gray">
            <a:xfrm>
              <a:off x="1903239" y="1649812"/>
              <a:ext cx="661257" cy="413050"/>
              <a:chOff x="705644" y="3139632"/>
              <a:chExt cx="1120775" cy="700087"/>
            </a:xfrm>
          </p:grpSpPr>
          <p:sp>
            <p:nvSpPr>
              <p:cNvPr id="114" name="Freeform 80">
                <a:extLst>
                  <a:ext uri="{FF2B5EF4-FFF2-40B4-BE49-F238E27FC236}">
                    <a16:creationId xmlns:a16="http://schemas.microsoft.com/office/drawing/2014/main" id="{DE1DC899-52F6-4FB1-B59B-DBA0B193441F}"/>
                  </a:ext>
                </a:extLst>
              </p:cNvPr>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18" name="Freeform 81">
                <a:extLst>
                  <a:ext uri="{FF2B5EF4-FFF2-40B4-BE49-F238E27FC236}">
                    <a16:creationId xmlns:a16="http://schemas.microsoft.com/office/drawing/2014/main" id="{81766F8C-4C18-4833-A3CB-AE6E30D4638B}"/>
                  </a:ext>
                </a:extLst>
              </p:cNvPr>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111" name="グループ化 110">
              <a:extLst>
                <a:ext uri="{FF2B5EF4-FFF2-40B4-BE49-F238E27FC236}">
                  <a16:creationId xmlns:a16="http://schemas.microsoft.com/office/drawing/2014/main" id="{B7D08B60-B18A-4146-8D06-B070AF479417}"/>
                </a:ext>
              </a:extLst>
            </p:cNvPr>
            <p:cNvGrpSpPr>
              <a:grpSpLocks noChangeAspect="1"/>
            </p:cNvGrpSpPr>
            <p:nvPr/>
          </p:nvGrpSpPr>
          <p:grpSpPr bwMode="gray">
            <a:xfrm>
              <a:off x="2088636" y="1550416"/>
              <a:ext cx="264465" cy="455224"/>
              <a:chOff x="5936838" y="1169392"/>
              <a:chExt cx="484188" cy="833437"/>
            </a:xfrm>
          </p:grpSpPr>
          <p:sp>
            <p:nvSpPr>
              <p:cNvPr id="112" name="Freeform 22">
                <a:extLst>
                  <a:ext uri="{FF2B5EF4-FFF2-40B4-BE49-F238E27FC236}">
                    <a16:creationId xmlns:a16="http://schemas.microsoft.com/office/drawing/2014/main" id="{CCE5D53A-DF4E-48D9-B784-2892D670F553}"/>
                  </a:ext>
                </a:extLst>
              </p:cNvPr>
              <p:cNvSpPr>
                <a:spLocks noChangeAspect="1"/>
              </p:cNvSpPr>
              <p:nvPr/>
            </p:nvSpPr>
            <p:spPr bwMode="gray">
              <a:xfrm>
                <a:off x="5936838" y="1169392"/>
                <a:ext cx="484188" cy="833437"/>
              </a:xfrm>
              <a:custGeom>
                <a:avLst/>
                <a:gdLst>
                  <a:gd name="T0" fmla="*/ 642 w 642"/>
                  <a:gd name="T1" fmla="*/ 1081 h 1107"/>
                  <a:gd name="T2" fmla="*/ 615 w 642"/>
                  <a:gd name="T3" fmla="*/ 1107 h 1107"/>
                  <a:gd name="T4" fmla="*/ 27 w 642"/>
                  <a:gd name="T5" fmla="*/ 1107 h 1107"/>
                  <a:gd name="T6" fmla="*/ 0 w 642"/>
                  <a:gd name="T7" fmla="*/ 1081 h 1107"/>
                  <a:gd name="T8" fmla="*/ 0 w 642"/>
                  <a:gd name="T9" fmla="*/ 27 h 1107"/>
                  <a:gd name="T10" fmla="*/ 27 w 642"/>
                  <a:gd name="T11" fmla="*/ 0 h 1107"/>
                  <a:gd name="T12" fmla="*/ 615 w 642"/>
                  <a:gd name="T13" fmla="*/ 0 h 1107"/>
                  <a:gd name="T14" fmla="*/ 642 w 642"/>
                  <a:gd name="T15" fmla="*/ 27 h 1107"/>
                  <a:gd name="T16" fmla="*/ 642 w 642"/>
                  <a:gd name="T17" fmla="*/ 108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1107">
                    <a:moveTo>
                      <a:pt x="642" y="1081"/>
                    </a:moveTo>
                    <a:cubicBezTo>
                      <a:pt x="642" y="1095"/>
                      <a:pt x="630" y="1107"/>
                      <a:pt x="615" y="1107"/>
                    </a:cubicBezTo>
                    <a:cubicBezTo>
                      <a:pt x="27" y="1107"/>
                      <a:pt x="27" y="1107"/>
                      <a:pt x="27" y="1107"/>
                    </a:cubicBezTo>
                    <a:cubicBezTo>
                      <a:pt x="12" y="1107"/>
                      <a:pt x="0" y="1095"/>
                      <a:pt x="0" y="1081"/>
                    </a:cubicBezTo>
                    <a:cubicBezTo>
                      <a:pt x="0" y="27"/>
                      <a:pt x="0" y="27"/>
                      <a:pt x="0" y="27"/>
                    </a:cubicBezTo>
                    <a:cubicBezTo>
                      <a:pt x="0" y="12"/>
                      <a:pt x="12" y="0"/>
                      <a:pt x="27" y="0"/>
                    </a:cubicBezTo>
                    <a:cubicBezTo>
                      <a:pt x="615" y="0"/>
                      <a:pt x="615" y="0"/>
                      <a:pt x="615" y="0"/>
                    </a:cubicBezTo>
                    <a:cubicBezTo>
                      <a:pt x="630" y="0"/>
                      <a:pt x="642" y="12"/>
                      <a:pt x="642" y="27"/>
                    </a:cubicBezTo>
                    <a:lnTo>
                      <a:pt x="642" y="108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13" name="フリーフォーム 100">
                <a:extLst>
                  <a:ext uri="{FF2B5EF4-FFF2-40B4-BE49-F238E27FC236}">
                    <a16:creationId xmlns:a16="http://schemas.microsoft.com/office/drawing/2014/main" id="{25ED1698-FC31-4F93-8E73-62811F0086E7}"/>
                  </a:ext>
                </a:extLst>
              </p:cNvPr>
              <p:cNvSpPr>
                <a:spLocks noChangeAspect="1" noChangeArrowheads="1"/>
              </p:cNvSpPr>
              <p:nvPr/>
            </p:nvSpPr>
            <p:spPr bwMode="gray">
              <a:xfrm>
                <a:off x="6011450" y="1244006"/>
                <a:ext cx="333375" cy="684213"/>
              </a:xfrm>
              <a:custGeom>
                <a:avLst/>
                <a:gdLst>
                  <a:gd name="connsiteX0" fmla="*/ 166688 w 333375"/>
                  <a:gd name="connsiteY0" fmla="*/ 600075 h 684213"/>
                  <a:gd name="connsiteX1" fmla="*/ 207963 w 333375"/>
                  <a:gd name="connsiteY1" fmla="*/ 642144 h 684213"/>
                  <a:gd name="connsiteX2" fmla="*/ 166688 w 333375"/>
                  <a:gd name="connsiteY2" fmla="*/ 684213 h 684213"/>
                  <a:gd name="connsiteX3" fmla="*/ 125413 w 333375"/>
                  <a:gd name="connsiteY3" fmla="*/ 642144 h 684213"/>
                  <a:gd name="connsiteX4" fmla="*/ 166688 w 333375"/>
                  <a:gd name="connsiteY4" fmla="*/ 600075 h 684213"/>
                  <a:gd name="connsiteX5" fmla="*/ 16665 w 333375"/>
                  <a:gd name="connsiteY5" fmla="*/ 485775 h 684213"/>
                  <a:gd name="connsiteX6" fmla="*/ 316711 w 333375"/>
                  <a:gd name="connsiteY6" fmla="*/ 485775 h 684213"/>
                  <a:gd name="connsiteX7" fmla="*/ 331788 w 333375"/>
                  <a:gd name="connsiteY7" fmla="*/ 499696 h 684213"/>
                  <a:gd name="connsiteX8" fmla="*/ 316711 w 333375"/>
                  <a:gd name="connsiteY8" fmla="*/ 514350 h 684213"/>
                  <a:gd name="connsiteX9" fmla="*/ 16665 w 333375"/>
                  <a:gd name="connsiteY9" fmla="*/ 514350 h 684213"/>
                  <a:gd name="connsiteX10" fmla="*/ 1588 w 333375"/>
                  <a:gd name="connsiteY10" fmla="*/ 499696 h 684213"/>
                  <a:gd name="connsiteX11" fmla="*/ 16665 w 333375"/>
                  <a:gd name="connsiteY11" fmla="*/ 485775 h 684213"/>
                  <a:gd name="connsiteX12" fmla="*/ 16665 w 333375"/>
                  <a:gd name="connsiteY12" fmla="*/ 419100 h 684213"/>
                  <a:gd name="connsiteX13" fmla="*/ 316711 w 333375"/>
                  <a:gd name="connsiteY13" fmla="*/ 419100 h 684213"/>
                  <a:gd name="connsiteX14" fmla="*/ 331788 w 333375"/>
                  <a:gd name="connsiteY14" fmla="*/ 433021 h 684213"/>
                  <a:gd name="connsiteX15" fmla="*/ 316711 w 333375"/>
                  <a:gd name="connsiteY15" fmla="*/ 447675 h 684213"/>
                  <a:gd name="connsiteX16" fmla="*/ 16665 w 333375"/>
                  <a:gd name="connsiteY16" fmla="*/ 447675 h 684213"/>
                  <a:gd name="connsiteX17" fmla="*/ 1588 w 333375"/>
                  <a:gd name="connsiteY17" fmla="*/ 433021 h 684213"/>
                  <a:gd name="connsiteX18" fmla="*/ 16665 w 333375"/>
                  <a:gd name="connsiteY18" fmla="*/ 419100 h 684213"/>
                  <a:gd name="connsiteX19" fmla="*/ 16665 w 333375"/>
                  <a:gd name="connsiteY19" fmla="*/ 350837 h 684213"/>
                  <a:gd name="connsiteX20" fmla="*/ 316711 w 333375"/>
                  <a:gd name="connsiteY20" fmla="*/ 350837 h 684213"/>
                  <a:gd name="connsiteX21" fmla="*/ 331788 w 333375"/>
                  <a:gd name="connsiteY21" fmla="*/ 366305 h 684213"/>
                  <a:gd name="connsiteX22" fmla="*/ 316711 w 333375"/>
                  <a:gd name="connsiteY22" fmla="*/ 381000 h 684213"/>
                  <a:gd name="connsiteX23" fmla="*/ 16665 w 333375"/>
                  <a:gd name="connsiteY23" fmla="*/ 381000 h 684213"/>
                  <a:gd name="connsiteX24" fmla="*/ 1588 w 333375"/>
                  <a:gd name="connsiteY24" fmla="*/ 366305 h 684213"/>
                  <a:gd name="connsiteX25" fmla="*/ 16665 w 333375"/>
                  <a:gd name="connsiteY25" fmla="*/ 350837 h 684213"/>
                  <a:gd name="connsiteX26" fmla="*/ 19610 w 333375"/>
                  <a:gd name="connsiteY26" fmla="*/ 166687 h 684213"/>
                  <a:gd name="connsiteX27" fmla="*/ 313765 w 333375"/>
                  <a:gd name="connsiteY27" fmla="*/ 166687 h 684213"/>
                  <a:gd name="connsiteX28" fmla="*/ 333375 w 333375"/>
                  <a:gd name="connsiteY28" fmla="*/ 186990 h 684213"/>
                  <a:gd name="connsiteX29" fmla="*/ 333375 w 333375"/>
                  <a:gd name="connsiteY29" fmla="*/ 246397 h 684213"/>
                  <a:gd name="connsiteX30" fmla="*/ 313765 w 333375"/>
                  <a:gd name="connsiteY30" fmla="*/ 266700 h 684213"/>
                  <a:gd name="connsiteX31" fmla="*/ 19610 w 333375"/>
                  <a:gd name="connsiteY31" fmla="*/ 266700 h 684213"/>
                  <a:gd name="connsiteX32" fmla="*/ 0 w 333375"/>
                  <a:gd name="connsiteY32" fmla="*/ 246397 h 684213"/>
                  <a:gd name="connsiteX33" fmla="*/ 0 w 333375"/>
                  <a:gd name="connsiteY33" fmla="*/ 186990 h 684213"/>
                  <a:gd name="connsiteX34" fmla="*/ 19610 w 333375"/>
                  <a:gd name="connsiteY34" fmla="*/ 166687 h 684213"/>
                  <a:gd name="connsiteX35" fmla="*/ 19610 w 333375"/>
                  <a:gd name="connsiteY35" fmla="*/ 0 h 684213"/>
                  <a:gd name="connsiteX36" fmla="*/ 313765 w 333375"/>
                  <a:gd name="connsiteY36" fmla="*/ 0 h 684213"/>
                  <a:gd name="connsiteX37" fmla="*/ 333375 w 333375"/>
                  <a:gd name="connsiteY37" fmla="*/ 19551 h 684213"/>
                  <a:gd name="connsiteX38" fmla="*/ 333375 w 333375"/>
                  <a:gd name="connsiteY38" fmla="*/ 79710 h 684213"/>
                  <a:gd name="connsiteX39" fmla="*/ 313765 w 333375"/>
                  <a:gd name="connsiteY39" fmla="*/ 100013 h 684213"/>
                  <a:gd name="connsiteX40" fmla="*/ 19610 w 333375"/>
                  <a:gd name="connsiteY40" fmla="*/ 100013 h 684213"/>
                  <a:gd name="connsiteX41" fmla="*/ 0 w 333375"/>
                  <a:gd name="connsiteY41" fmla="*/ 79710 h 684213"/>
                  <a:gd name="connsiteX42" fmla="*/ 0 w 333375"/>
                  <a:gd name="connsiteY42" fmla="*/ 19551 h 684213"/>
                  <a:gd name="connsiteX43" fmla="*/ 19610 w 333375"/>
                  <a:gd name="connsiteY43"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3375" h="684213">
                    <a:moveTo>
                      <a:pt x="166688" y="600075"/>
                    </a:moveTo>
                    <a:cubicBezTo>
                      <a:pt x="189484" y="600075"/>
                      <a:pt x="207963" y="618910"/>
                      <a:pt x="207963" y="642144"/>
                    </a:cubicBezTo>
                    <a:cubicBezTo>
                      <a:pt x="207963" y="665378"/>
                      <a:pt x="189484" y="684213"/>
                      <a:pt x="166688" y="684213"/>
                    </a:cubicBezTo>
                    <a:cubicBezTo>
                      <a:pt x="143892" y="684213"/>
                      <a:pt x="125413" y="665378"/>
                      <a:pt x="125413" y="642144"/>
                    </a:cubicBezTo>
                    <a:cubicBezTo>
                      <a:pt x="125413" y="618910"/>
                      <a:pt x="143892" y="600075"/>
                      <a:pt x="166688" y="600075"/>
                    </a:cubicBezTo>
                    <a:close/>
                    <a:moveTo>
                      <a:pt x="16665" y="485775"/>
                    </a:moveTo>
                    <a:cubicBezTo>
                      <a:pt x="16665" y="485775"/>
                      <a:pt x="16665" y="485775"/>
                      <a:pt x="316711" y="485775"/>
                    </a:cubicBezTo>
                    <a:cubicBezTo>
                      <a:pt x="325003" y="485775"/>
                      <a:pt x="331788" y="491636"/>
                      <a:pt x="331788" y="499696"/>
                    </a:cubicBezTo>
                    <a:cubicBezTo>
                      <a:pt x="331788" y="507756"/>
                      <a:pt x="325003" y="514350"/>
                      <a:pt x="316711" y="514350"/>
                    </a:cubicBezTo>
                    <a:cubicBezTo>
                      <a:pt x="316711" y="514350"/>
                      <a:pt x="316711" y="514350"/>
                      <a:pt x="16665" y="514350"/>
                    </a:cubicBezTo>
                    <a:cubicBezTo>
                      <a:pt x="8373" y="514350"/>
                      <a:pt x="1588" y="507756"/>
                      <a:pt x="1588" y="499696"/>
                    </a:cubicBezTo>
                    <a:cubicBezTo>
                      <a:pt x="1588" y="491636"/>
                      <a:pt x="8373" y="485775"/>
                      <a:pt x="16665" y="485775"/>
                    </a:cubicBezTo>
                    <a:close/>
                    <a:moveTo>
                      <a:pt x="16665" y="419100"/>
                    </a:moveTo>
                    <a:cubicBezTo>
                      <a:pt x="16665" y="419100"/>
                      <a:pt x="16665" y="419100"/>
                      <a:pt x="316711" y="419100"/>
                    </a:cubicBezTo>
                    <a:cubicBezTo>
                      <a:pt x="325003" y="419100"/>
                      <a:pt x="331788" y="425694"/>
                      <a:pt x="331788" y="433021"/>
                    </a:cubicBezTo>
                    <a:cubicBezTo>
                      <a:pt x="331788" y="441081"/>
                      <a:pt x="325003" y="447675"/>
                      <a:pt x="316711" y="447675"/>
                    </a:cubicBezTo>
                    <a:cubicBezTo>
                      <a:pt x="316711" y="447675"/>
                      <a:pt x="316711" y="447675"/>
                      <a:pt x="16665" y="447675"/>
                    </a:cubicBezTo>
                    <a:cubicBezTo>
                      <a:pt x="8373" y="447675"/>
                      <a:pt x="1588" y="441081"/>
                      <a:pt x="1588" y="433021"/>
                    </a:cubicBezTo>
                    <a:cubicBezTo>
                      <a:pt x="1588" y="425694"/>
                      <a:pt x="8373" y="419100"/>
                      <a:pt x="16665" y="419100"/>
                    </a:cubicBezTo>
                    <a:close/>
                    <a:moveTo>
                      <a:pt x="16665" y="350837"/>
                    </a:moveTo>
                    <a:cubicBezTo>
                      <a:pt x="16665" y="350837"/>
                      <a:pt x="16665" y="350837"/>
                      <a:pt x="316711" y="350837"/>
                    </a:cubicBezTo>
                    <a:cubicBezTo>
                      <a:pt x="325003" y="350837"/>
                      <a:pt x="331788" y="357798"/>
                      <a:pt x="331788" y="366305"/>
                    </a:cubicBezTo>
                    <a:cubicBezTo>
                      <a:pt x="331788" y="374813"/>
                      <a:pt x="325003" y="381000"/>
                      <a:pt x="316711" y="381000"/>
                    </a:cubicBezTo>
                    <a:cubicBezTo>
                      <a:pt x="316711" y="381000"/>
                      <a:pt x="316711" y="381000"/>
                      <a:pt x="16665" y="381000"/>
                    </a:cubicBezTo>
                    <a:cubicBezTo>
                      <a:pt x="8373" y="381000"/>
                      <a:pt x="1588" y="374813"/>
                      <a:pt x="1588" y="366305"/>
                    </a:cubicBezTo>
                    <a:cubicBezTo>
                      <a:pt x="1588" y="357798"/>
                      <a:pt x="8373" y="350837"/>
                      <a:pt x="16665" y="350837"/>
                    </a:cubicBezTo>
                    <a:close/>
                    <a:moveTo>
                      <a:pt x="19610" y="166687"/>
                    </a:moveTo>
                    <a:cubicBezTo>
                      <a:pt x="19610" y="166687"/>
                      <a:pt x="19610" y="166687"/>
                      <a:pt x="313765" y="166687"/>
                    </a:cubicBezTo>
                    <a:cubicBezTo>
                      <a:pt x="324324" y="166687"/>
                      <a:pt x="333375" y="175711"/>
                      <a:pt x="333375" y="186990"/>
                    </a:cubicBezTo>
                    <a:cubicBezTo>
                      <a:pt x="333375" y="186990"/>
                      <a:pt x="333375" y="186990"/>
                      <a:pt x="333375" y="246397"/>
                    </a:cubicBezTo>
                    <a:cubicBezTo>
                      <a:pt x="333375" y="257676"/>
                      <a:pt x="324324" y="266700"/>
                      <a:pt x="313765" y="266700"/>
                    </a:cubicBezTo>
                    <a:cubicBezTo>
                      <a:pt x="313765" y="266700"/>
                      <a:pt x="313765" y="266700"/>
                      <a:pt x="19610" y="266700"/>
                    </a:cubicBezTo>
                    <a:cubicBezTo>
                      <a:pt x="9051" y="266700"/>
                      <a:pt x="0" y="257676"/>
                      <a:pt x="0" y="246397"/>
                    </a:cubicBezTo>
                    <a:cubicBezTo>
                      <a:pt x="0" y="246397"/>
                      <a:pt x="0" y="246397"/>
                      <a:pt x="0" y="186990"/>
                    </a:cubicBezTo>
                    <a:cubicBezTo>
                      <a:pt x="0" y="175711"/>
                      <a:pt x="9051" y="166687"/>
                      <a:pt x="19610" y="166687"/>
                    </a:cubicBezTo>
                    <a:close/>
                    <a:moveTo>
                      <a:pt x="19610" y="0"/>
                    </a:moveTo>
                    <a:cubicBezTo>
                      <a:pt x="19610" y="0"/>
                      <a:pt x="19610" y="0"/>
                      <a:pt x="313765" y="0"/>
                    </a:cubicBezTo>
                    <a:cubicBezTo>
                      <a:pt x="324324" y="0"/>
                      <a:pt x="333375" y="9024"/>
                      <a:pt x="333375" y="19551"/>
                    </a:cubicBezTo>
                    <a:cubicBezTo>
                      <a:pt x="333375" y="19551"/>
                      <a:pt x="333375" y="19551"/>
                      <a:pt x="333375" y="79710"/>
                    </a:cubicBezTo>
                    <a:cubicBezTo>
                      <a:pt x="333375" y="90989"/>
                      <a:pt x="324324" y="100013"/>
                      <a:pt x="313765" y="100013"/>
                    </a:cubicBezTo>
                    <a:cubicBezTo>
                      <a:pt x="313765" y="100013"/>
                      <a:pt x="313765" y="100013"/>
                      <a:pt x="19610" y="100013"/>
                    </a:cubicBezTo>
                    <a:cubicBezTo>
                      <a:pt x="9051" y="100013"/>
                      <a:pt x="0" y="90989"/>
                      <a:pt x="0" y="79710"/>
                    </a:cubicBezTo>
                    <a:cubicBezTo>
                      <a:pt x="0" y="79710"/>
                      <a:pt x="0" y="79710"/>
                      <a:pt x="0" y="19551"/>
                    </a:cubicBezTo>
                    <a:cubicBezTo>
                      <a:pt x="0" y="9024"/>
                      <a:pt x="9051" y="0"/>
                      <a:pt x="196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sp>
        <p:nvSpPr>
          <p:cNvPr id="97" name="正方形/長方形 96">
            <a:extLst>
              <a:ext uri="{FF2B5EF4-FFF2-40B4-BE49-F238E27FC236}">
                <a16:creationId xmlns:a16="http://schemas.microsoft.com/office/drawing/2014/main" id="{D142AD07-A703-443B-B5F3-74B5CB50116E}"/>
              </a:ext>
            </a:extLst>
          </p:cNvPr>
          <p:cNvSpPr/>
          <p:nvPr/>
        </p:nvSpPr>
        <p:spPr>
          <a:xfrm>
            <a:off x="-30033" y="1827683"/>
            <a:ext cx="1000595" cy="338554"/>
          </a:xfrm>
          <a:prstGeom prst="rect">
            <a:avLst/>
          </a:prstGeom>
        </p:spPr>
        <p:txBody>
          <a:bodyPr wrap="none">
            <a:spAutoFit/>
          </a:bodyPr>
          <a:lstStyle/>
          <a:p>
            <a:pPr algn="ctr">
              <a:defRPr/>
            </a:pPr>
            <a:r>
              <a:rPr lang="en-US" altLang="ja-JP" sz="1600" dirty="0">
                <a:solidFill>
                  <a:srgbClr val="000000"/>
                </a:solidFill>
                <a:latin typeface="メイリオ"/>
              </a:rPr>
              <a:t>Internet</a:t>
            </a:r>
          </a:p>
        </p:txBody>
      </p:sp>
      <p:sp>
        <p:nvSpPr>
          <p:cNvPr id="98" name="正方形/長方形 97">
            <a:extLst>
              <a:ext uri="{FF2B5EF4-FFF2-40B4-BE49-F238E27FC236}">
                <a16:creationId xmlns:a16="http://schemas.microsoft.com/office/drawing/2014/main" id="{37FC7AD7-760B-4485-BC90-3228248890A9}"/>
              </a:ext>
            </a:extLst>
          </p:cNvPr>
          <p:cNvSpPr/>
          <p:nvPr/>
        </p:nvSpPr>
        <p:spPr>
          <a:xfrm>
            <a:off x="861346" y="2553381"/>
            <a:ext cx="867545" cy="1077218"/>
          </a:xfrm>
          <a:prstGeom prst="rect">
            <a:avLst/>
          </a:prstGeom>
        </p:spPr>
        <p:txBody>
          <a:bodyPr wrap="none">
            <a:spAutoFit/>
          </a:bodyPr>
          <a:lstStyle/>
          <a:p>
            <a:pPr algn="ctr">
              <a:defRPr/>
            </a:pPr>
            <a:r>
              <a:rPr lang="en-US" altLang="ja-JP" sz="1600" dirty="0">
                <a:solidFill>
                  <a:srgbClr val="000000"/>
                </a:solidFill>
                <a:latin typeface="メイリオ"/>
              </a:rPr>
              <a:t>Bing</a:t>
            </a:r>
          </a:p>
          <a:p>
            <a:pPr algn="ctr">
              <a:defRPr/>
            </a:pPr>
            <a:r>
              <a:rPr lang="en-US" altLang="ja-JP" sz="1600" dirty="0">
                <a:solidFill>
                  <a:srgbClr val="000000"/>
                </a:solidFill>
                <a:latin typeface="メイリオ"/>
              </a:rPr>
              <a:t>Image</a:t>
            </a:r>
          </a:p>
          <a:p>
            <a:pPr algn="ctr">
              <a:defRPr/>
            </a:pPr>
            <a:r>
              <a:rPr lang="en-US" altLang="ja-JP" sz="1600" dirty="0">
                <a:solidFill>
                  <a:srgbClr val="000000"/>
                </a:solidFill>
                <a:latin typeface="メイリオ"/>
              </a:rPr>
              <a:t>Search</a:t>
            </a:r>
          </a:p>
          <a:p>
            <a:pPr algn="ctr">
              <a:defRPr/>
            </a:pPr>
            <a:r>
              <a:rPr lang="en-US" altLang="ja-JP" sz="1600" dirty="0">
                <a:solidFill>
                  <a:srgbClr val="000000"/>
                </a:solidFill>
                <a:latin typeface="メイリオ"/>
              </a:rPr>
              <a:t>API</a:t>
            </a:r>
            <a:endParaRPr lang="ja-JP" altLang="en-US" sz="1600" dirty="0">
              <a:solidFill>
                <a:srgbClr val="000000"/>
              </a:solidFill>
              <a:latin typeface="メイリオ"/>
            </a:endParaRPr>
          </a:p>
        </p:txBody>
      </p:sp>
      <p:sp>
        <p:nvSpPr>
          <p:cNvPr id="101" name="正方形/長方形 100">
            <a:extLst>
              <a:ext uri="{FF2B5EF4-FFF2-40B4-BE49-F238E27FC236}">
                <a16:creationId xmlns:a16="http://schemas.microsoft.com/office/drawing/2014/main" id="{DBCC6980-2FC9-437A-84CB-B1B7982D6F24}"/>
              </a:ext>
            </a:extLst>
          </p:cNvPr>
          <p:cNvSpPr/>
          <p:nvPr/>
        </p:nvSpPr>
        <p:spPr>
          <a:xfrm>
            <a:off x="2837057" y="2230177"/>
            <a:ext cx="1210589" cy="584775"/>
          </a:xfrm>
          <a:prstGeom prst="rect">
            <a:avLst/>
          </a:prstGeom>
        </p:spPr>
        <p:txBody>
          <a:bodyPr wrap="none">
            <a:spAutoFit/>
          </a:bodyPr>
          <a:lstStyle/>
          <a:p>
            <a:pPr algn="ctr">
              <a:defRPr/>
            </a:pPr>
            <a:r>
              <a:rPr lang="ja-JP" altLang="en-US" sz="1600" dirty="0">
                <a:solidFill>
                  <a:srgbClr val="000000"/>
                </a:solidFill>
                <a:latin typeface="メイリオ"/>
              </a:rPr>
              <a:t>食用キノコ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102" name="正方形/長方形 101">
            <a:extLst>
              <a:ext uri="{FF2B5EF4-FFF2-40B4-BE49-F238E27FC236}">
                <a16:creationId xmlns:a16="http://schemas.microsoft.com/office/drawing/2014/main" id="{B6F7E566-3E0D-4E5A-A7F1-5357C8B65E77}"/>
              </a:ext>
            </a:extLst>
          </p:cNvPr>
          <p:cNvSpPr/>
          <p:nvPr/>
        </p:nvSpPr>
        <p:spPr>
          <a:xfrm>
            <a:off x="2942065" y="3441502"/>
            <a:ext cx="1005404" cy="584775"/>
          </a:xfrm>
          <a:prstGeom prst="rect">
            <a:avLst/>
          </a:prstGeom>
        </p:spPr>
        <p:txBody>
          <a:bodyPr wrap="none">
            <a:spAutoFit/>
          </a:bodyPr>
          <a:lstStyle/>
          <a:p>
            <a:pPr algn="ctr">
              <a:defRPr/>
            </a:pPr>
            <a:r>
              <a:rPr lang="ja-JP" altLang="en-US" sz="1600" dirty="0">
                <a:solidFill>
                  <a:srgbClr val="000000"/>
                </a:solidFill>
                <a:latin typeface="メイリオ"/>
              </a:rPr>
              <a:t>毒キノコ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105" name="正方形/長方形 104">
            <a:extLst>
              <a:ext uri="{FF2B5EF4-FFF2-40B4-BE49-F238E27FC236}">
                <a16:creationId xmlns:a16="http://schemas.microsoft.com/office/drawing/2014/main" id="{35553E4D-E53E-46D7-BABA-B9981CF199A9}"/>
              </a:ext>
            </a:extLst>
          </p:cNvPr>
          <p:cNvSpPr/>
          <p:nvPr/>
        </p:nvSpPr>
        <p:spPr>
          <a:xfrm>
            <a:off x="5067413" y="2764956"/>
            <a:ext cx="1210589" cy="584775"/>
          </a:xfrm>
          <a:prstGeom prst="rect">
            <a:avLst/>
          </a:prstGeom>
        </p:spPr>
        <p:txBody>
          <a:bodyPr wrap="none">
            <a:spAutoFit/>
          </a:bodyPr>
          <a:lstStyle/>
          <a:p>
            <a:pPr algn="ctr">
              <a:defRPr/>
            </a:pPr>
            <a:r>
              <a:rPr lang="ja-JP" altLang="en-US" sz="1600" b="1" dirty="0">
                <a:solidFill>
                  <a:srgbClr val="002B62"/>
                </a:solidFill>
                <a:latin typeface="メイリオ"/>
              </a:rPr>
              <a:t>学習モデル</a:t>
            </a:r>
            <a:endParaRPr lang="en-US" altLang="ja-JP" sz="1600" b="1" dirty="0">
              <a:solidFill>
                <a:srgbClr val="002B62"/>
              </a:solidFill>
              <a:latin typeface="メイリオ"/>
            </a:endParaRPr>
          </a:p>
          <a:p>
            <a:pPr algn="ctr">
              <a:defRPr/>
            </a:pPr>
            <a:r>
              <a:rPr lang="ja-JP" altLang="en-US" sz="1600" b="1" dirty="0">
                <a:solidFill>
                  <a:srgbClr val="002B62"/>
                </a:solidFill>
                <a:latin typeface="メイリオ"/>
              </a:rPr>
              <a:t>（</a:t>
            </a:r>
            <a:r>
              <a:rPr lang="en-US" altLang="ja-JP" sz="1600" b="1" dirty="0">
                <a:solidFill>
                  <a:srgbClr val="002B62"/>
                </a:solidFill>
                <a:latin typeface="メイリオ"/>
              </a:rPr>
              <a:t>AI</a:t>
            </a:r>
            <a:r>
              <a:rPr lang="ja-JP" altLang="en-US" sz="1600" b="1" dirty="0">
                <a:solidFill>
                  <a:srgbClr val="002B62"/>
                </a:solidFill>
                <a:latin typeface="メイリオ"/>
              </a:rPr>
              <a:t>）</a:t>
            </a:r>
            <a:endParaRPr lang="en-US" altLang="ja-JP" sz="1600" b="1" dirty="0">
              <a:solidFill>
                <a:srgbClr val="002B62"/>
              </a:solidFill>
              <a:latin typeface="メイリオ"/>
            </a:endParaRPr>
          </a:p>
        </p:txBody>
      </p:sp>
      <p:sp>
        <p:nvSpPr>
          <p:cNvPr id="119" name="正方形/長方形 118">
            <a:extLst>
              <a:ext uri="{FF2B5EF4-FFF2-40B4-BE49-F238E27FC236}">
                <a16:creationId xmlns:a16="http://schemas.microsoft.com/office/drawing/2014/main" id="{4FD819D9-E719-4542-AAAF-90AC0B3B237F}"/>
              </a:ext>
            </a:extLst>
          </p:cNvPr>
          <p:cNvSpPr/>
          <p:nvPr/>
        </p:nvSpPr>
        <p:spPr>
          <a:xfrm>
            <a:off x="2663171" y="4668995"/>
            <a:ext cx="1826142" cy="338554"/>
          </a:xfrm>
          <a:prstGeom prst="rect">
            <a:avLst/>
          </a:prstGeom>
        </p:spPr>
        <p:txBody>
          <a:bodyPr wrap="none">
            <a:spAutoFit/>
          </a:bodyPr>
          <a:lstStyle/>
          <a:p>
            <a:pPr algn="ctr">
              <a:defRPr/>
            </a:pPr>
            <a:r>
              <a:rPr lang="ja-JP" altLang="en-US" sz="1600" dirty="0">
                <a:solidFill>
                  <a:srgbClr val="000000"/>
                </a:solidFill>
                <a:latin typeface="メイリオ"/>
              </a:rPr>
              <a:t>要判定キノコ画像</a:t>
            </a:r>
            <a:endParaRPr lang="en-US" altLang="ja-JP" sz="1600" dirty="0">
              <a:solidFill>
                <a:srgbClr val="000000"/>
              </a:solidFill>
              <a:latin typeface="メイリオ"/>
            </a:endParaRPr>
          </a:p>
        </p:txBody>
      </p:sp>
      <p:sp>
        <p:nvSpPr>
          <p:cNvPr id="120" name="正方形/長方形 119">
            <a:extLst>
              <a:ext uri="{FF2B5EF4-FFF2-40B4-BE49-F238E27FC236}">
                <a16:creationId xmlns:a16="http://schemas.microsoft.com/office/drawing/2014/main" id="{D08AE4C9-4663-4B00-B35F-62110BE01D0D}"/>
              </a:ext>
            </a:extLst>
          </p:cNvPr>
          <p:cNvSpPr/>
          <p:nvPr/>
        </p:nvSpPr>
        <p:spPr>
          <a:xfrm>
            <a:off x="7254590" y="3548377"/>
            <a:ext cx="1005404" cy="338554"/>
          </a:xfrm>
          <a:prstGeom prst="rect">
            <a:avLst/>
          </a:prstGeom>
        </p:spPr>
        <p:txBody>
          <a:bodyPr wrap="none">
            <a:spAutoFit/>
          </a:bodyPr>
          <a:lstStyle/>
          <a:p>
            <a:pPr algn="ctr">
              <a:defRPr/>
            </a:pPr>
            <a:r>
              <a:rPr lang="ja-JP" altLang="en-US" sz="1600" b="1" dirty="0">
                <a:solidFill>
                  <a:srgbClr val="002B62"/>
                </a:solidFill>
                <a:latin typeface="メイリオ"/>
              </a:rPr>
              <a:t>判定結果</a:t>
            </a:r>
            <a:endParaRPr lang="en-US" altLang="ja-JP" sz="1600" b="1" dirty="0">
              <a:solidFill>
                <a:srgbClr val="002B62"/>
              </a:solidFill>
              <a:latin typeface="メイリオ"/>
            </a:endParaRPr>
          </a:p>
        </p:txBody>
      </p:sp>
      <p:sp>
        <p:nvSpPr>
          <p:cNvPr id="123" name="正方形/長方形 122">
            <a:extLst>
              <a:ext uri="{FF2B5EF4-FFF2-40B4-BE49-F238E27FC236}">
                <a16:creationId xmlns:a16="http://schemas.microsoft.com/office/drawing/2014/main" id="{B1A253D3-B6D7-4075-BF63-0D7245CAE013}"/>
              </a:ext>
            </a:extLst>
          </p:cNvPr>
          <p:cNvSpPr/>
          <p:nvPr/>
        </p:nvSpPr>
        <p:spPr>
          <a:xfrm>
            <a:off x="-27952" y="3691210"/>
            <a:ext cx="1210589" cy="338554"/>
          </a:xfrm>
          <a:prstGeom prst="rect">
            <a:avLst/>
          </a:prstGeom>
        </p:spPr>
        <p:txBody>
          <a:bodyPr wrap="none">
            <a:spAutoFit/>
          </a:bodyPr>
          <a:lstStyle/>
          <a:p>
            <a:pPr algn="ctr">
              <a:defRPr/>
            </a:pPr>
            <a:r>
              <a:rPr lang="ja-JP" altLang="en-US" sz="1600" dirty="0">
                <a:solidFill>
                  <a:srgbClr val="000000"/>
                </a:solidFill>
                <a:latin typeface="メイリオ"/>
              </a:rPr>
              <a:t>キノコ狩り</a:t>
            </a:r>
            <a:endParaRPr lang="en-US" altLang="ja-JP" sz="1600" dirty="0">
              <a:solidFill>
                <a:srgbClr val="000000"/>
              </a:solidFill>
              <a:latin typeface="メイリオ"/>
            </a:endParaRPr>
          </a:p>
        </p:txBody>
      </p:sp>
      <p:grpSp>
        <p:nvGrpSpPr>
          <p:cNvPr id="124" name="グループ化 123">
            <a:extLst>
              <a:ext uri="{FF2B5EF4-FFF2-40B4-BE49-F238E27FC236}">
                <a16:creationId xmlns:a16="http://schemas.microsoft.com/office/drawing/2014/main" id="{817F8EB8-79D9-40CA-9C7F-39F3D01CDABC}"/>
              </a:ext>
            </a:extLst>
          </p:cNvPr>
          <p:cNvGrpSpPr>
            <a:grpSpLocks noChangeAspect="1"/>
          </p:cNvGrpSpPr>
          <p:nvPr/>
        </p:nvGrpSpPr>
        <p:grpSpPr bwMode="gray">
          <a:xfrm>
            <a:off x="1174711" y="3856089"/>
            <a:ext cx="345844" cy="538496"/>
            <a:chOff x="7565993" y="5025856"/>
            <a:chExt cx="542926" cy="841375"/>
          </a:xfrm>
        </p:grpSpPr>
        <p:sp>
          <p:nvSpPr>
            <p:cNvPr id="125" name="Freeform 39">
              <a:extLst>
                <a:ext uri="{FF2B5EF4-FFF2-40B4-BE49-F238E27FC236}">
                  <a16:creationId xmlns:a16="http://schemas.microsoft.com/office/drawing/2014/main" id="{D108CC46-7789-4B19-874A-2F46960F002A}"/>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26" name="フリーフォーム 152">
              <a:extLst>
                <a:ext uri="{FF2B5EF4-FFF2-40B4-BE49-F238E27FC236}">
                  <a16:creationId xmlns:a16="http://schemas.microsoft.com/office/drawing/2014/main" id="{58EA5E58-162B-48A5-ACBB-9B4E7DBA9A58}"/>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127" name="図 126">
            <a:extLst>
              <a:ext uri="{FF2B5EF4-FFF2-40B4-BE49-F238E27FC236}">
                <a16:creationId xmlns:a16="http://schemas.microsoft.com/office/drawing/2014/main" id="{B71BA3C4-3A80-4FF3-880F-4F4B51255A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331" y="4030576"/>
            <a:ext cx="285471" cy="189521"/>
          </a:xfrm>
          <a:prstGeom prst="rect">
            <a:avLst/>
          </a:prstGeom>
        </p:spPr>
      </p:pic>
      <p:sp>
        <p:nvSpPr>
          <p:cNvPr id="128" name="正方形/長方形 127">
            <a:extLst>
              <a:ext uri="{FF2B5EF4-FFF2-40B4-BE49-F238E27FC236}">
                <a16:creationId xmlns:a16="http://schemas.microsoft.com/office/drawing/2014/main" id="{DCD32CD4-4813-4ABE-A35F-4C9DD7CECF4E}"/>
              </a:ext>
            </a:extLst>
          </p:cNvPr>
          <p:cNvSpPr/>
          <p:nvPr/>
        </p:nvSpPr>
        <p:spPr>
          <a:xfrm>
            <a:off x="947523" y="4388601"/>
            <a:ext cx="800219" cy="338554"/>
          </a:xfrm>
          <a:prstGeom prst="rect">
            <a:avLst/>
          </a:prstGeom>
        </p:spPr>
        <p:txBody>
          <a:bodyPr wrap="none">
            <a:spAutoFit/>
          </a:bodyPr>
          <a:lstStyle/>
          <a:p>
            <a:pPr algn="ctr">
              <a:defRPr/>
            </a:pPr>
            <a:r>
              <a:rPr lang="ja-JP" altLang="en-US" sz="1600" dirty="0">
                <a:solidFill>
                  <a:srgbClr val="000000"/>
                </a:solidFill>
                <a:latin typeface="メイリオ"/>
              </a:rPr>
              <a:t>スマホ</a:t>
            </a:r>
            <a:endParaRPr lang="en-US" altLang="ja-JP" sz="1600" dirty="0">
              <a:solidFill>
                <a:srgbClr val="000000"/>
              </a:solidFill>
              <a:latin typeface="メイリオ"/>
            </a:endParaRPr>
          </a:p>
        </p:txBody>
      </p:sp>
      <p:pic>
        <p:nvPicPr>
          <p:cNvPr id="129" name="図 128">
            <a:extLst>
              <a:ext uri="{FF2B5EF4-FFF2-40B4-BE49-F238E27FC236}">
                <a16:creationId xmlns:a16="http://schemas.microsoft.com/office/drawing/2014/main" id="{BBF59325-D7A9-4CD0-9F1C-BBA560C0C3CE}"/>
              </a:ext>
            </a:extLst>
          </p:cNvPr>
          <p:cNvPicPr>
            <a:picLocks noChangeAspect="1"/>
          </p:cNvPicPr>
          <p:nvPr/>
        </p:nvPicPr>
        <p:blipFill>
          <a:blip r:embed="rId4"/>
          <a:stretch>
            <a:fillRect/>
          </a:stretch>
        </p:blipFill>
        <p:spPr>
          <a:xfrm>
            <a:off x="1204573" y="4027359"/>
            <a:ext cx="281829" cy="187013"/>
          </a:xfrm>
          <a:prstGeom prst="rect">
            <a:avLst/>
          </a:prstGeom>
        </p:spPr>
      </p:pic>
    </p:spTree>
    <p:extLst>
      <p:ext uri="{BB962C8B-B14F-4D97-AF65-F5344CB8AC3E}">
        <p14:creationId xmlns:p14="http://schemas.microsoft.com/office/powerpoint/2010/main" val="2784379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up)">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500"/>
                                        <p:tgtEl>
                                          <p:spTgt spid="9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up)">
                                      <p:cBhvr>
                                        <p:cTn id="16" dur="500"/>
                                        <p:tgtEl>
                                          <p:spTgt spid="9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2" grpId="0" animBg="1"/>
      <p:bldP spid="99" grpId="0" animBg="1"/>
      <p:bldP spid="10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116">
            <a:extLst>
              <a:ext uri="{FF2B5EF4-FFF2-40B4-BE49-F238E27FC236}">
                <a16:creationId xmlns:a16="http://schemas.microsoft.com/office/drawing/2014/main" id="{C4B059E5-8281-47CB-AE1C-55532BEFCFB7}"/>
              </a:ext>
            </a:extLst>
          </p:cNvPr>
          <p:cNvSpPr/>
          <p:nvPr/>
        </p:nvSpPr>
        <p:spPr bwMode="auto">
          <a:xfrm>
            <a:off x="1669267" y="658792"/>
            <a:ext cx="7301534" cy="751192"/>
          </a:xfrm>
          <a:prstGeom prst="roundRect">
            <a:avLst>
              <a:gd name="adj" fmla="val 8883"/>
            </a:avLst>
          </a:prstGeom>
          <a:solidFill>
            <a:schemeClr val="bg2">
              <a:lumMod val="85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000000"/>
              </a:solidFill>
              <a:latin typeface="メイリオ"/>
              <a:ea typeface="メイリオ"/>
            </a:endParaRPr>
          </a:p>
        </p:txBody>
      </p:sp>
      <p:sp>
        <p:nvSpPr>
          <p:cNvPr id="84" name="角丸四角形 71">
            <a:extLst>
              <a:ext uri="{FF2B5EF4-FFF2-40B4-BE49-F238E27FC236}">
                <a16:creationId xmlns:a16="http://schemas.microsoft.com/office/drawing/2014/main" id="{FE52530E-CDBB-4620-97CB-8FE1011D613E}"/>
              </a:ext>
            </a:extLst>
          </p:cNvPr>
          <p:cNvSpPr/>
          <p:nvPr/>
        </p:nvSpPr>
        <p:spPr bwMode="auto">
          <a:xfrm>
            <a:off x="1669267" y="1648396"/>
            <a:ext cx="7293758" cy="3297598"/>
          </a:xfrm>
          <a:prstGeom prst="roundRect">
            <a:avLst>
              <a:gd name="adj" fmla="val 2868"/>
            </a:avLst>
          </a:prstGeom>
          <a:solidFill>
            <a:schemeClr val="accent4">
              <a:lumMod val="40000"/>
              <a:lumOff val="6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000000"/>
              </a:solidFill>
              <a:latin typeface="メイリオ"/>
              <a:ea typeface="メイリオ"/>
            </a:endParaRPr>
          </a:p>
        </p:txBody>
      </p:sp>
      <p:sp>
        <p:nvSpPr>
          <p:cNvPr id="3" name="フローチャート: 定義済み処理 2">
            <a:extLst>
              <a:ext uri="{FF2B5EF4-FFF2-40B4-BE49-F238E27FC236}">
                <a16:creationId xmlns:a16="http://schemas.microsoft.com/office/drawing/2014/main" id="{A11B579C-3000-472E-87FB-11E6336A32A0}"/>
              </a:ext>
            </a:extLst>
          </p:cNvPr>
          <p:cNvSpPr/>
          <p:nvPr/>
        </p:nvSpPr>
        <p:spPr bwMode="auto">
          <a:xfrm>
            <a:off x="6285977" y="870723"/>
            <a:ext cx="1046808"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algn="ctr"/>
            <a:r>
              <a:rPr kumimoji="0" lang="en-US" altLang="ja-JP" sz="1600" b="1" kern="0" dirty="0">
                <a:solidFill>
                  <a:schemeClr val="bg1"/>
                </a:solidFill>
                <a:latin typeface="メイリオ"/>
                <a:ea typeface="メイリオ"/>
              </a:rPr>
              <a:t>Predict</a:t>
            </a:r>
            <a:endParaRPr kumimoji="0" lang="ja-JP" altLang="en-US" sz="1600" b="1" kern="0" dirty="0">
              <a:solidFill>
                <a:schemeClr val="bg1"/>
              </a:solidFill>
              <a:latin typeface="メイリオ"/>
              <a:ea typeface="メイリオ"/>
            </a:endParaRPr>
          </a:p>
        </p:txBody>
      </p:sp>
      <p:sp>
        <p:nvSpPr>
          <p:cNvPr id="6" name="フローチャート: 定義済み処理 5">
            <a:extLst>
              <a:ext uri="{FF2B5EF4-FFF2-40B4-BE49-F238E27FC236}">
                <a16:creationId xmlns:a16="http://schemas.microsoft.com/office/drawing/2014/main" id="{7E105E77-86C5-4887-A28B-C2D3D1F91976}"/>
              </a:ext>
            </a:extLst>
          </p:cNvPr>
          <p:cNvSpPr/>
          <p:nvPr/>
        </p:nvSpPr>
        <p:spPr bwMode="auto">
          <a:xfrm>
            <a:off x="4239707" y="881366"/>
            <a:ext cx="936000"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schemeClr val="bg1"/>
                </a:solidFill>
                <a:effectLst/>
                <a:uLnTx/>
                <a:uFillTx/>
                <a:latin typeface="メイリオ"/>
                <a:ea typeface="メイリオ"/>
                <a:cs typeface="+mn-cs"/>
              </a:rPr>
              <a:t>Train</a:t>
            </a:r>
            <a:endParaRPr kumimoji="0" lang="ja-JP" altLang="en-US" sz="1600" b="1" i="0" u="none" strike="noStrike" kern="0" cap="none" spc="0" normalizeH="0" baseline="0" noProof="0" dirty="0">
              <a:ln>
                <a:noFill/>
              </a:ln>
              <a:solidFill>
                <a:schemeClr val="bg1"/>
              </a:solidFill>
              <a:effectLst/>
              <a:uLnTx/>
              <a:uFillTx/>
              <a:latin typeface="メイリオ"/>
              <a:ea typeface="メイリオ"/>
              <a:cs typeface="+mn-cs"/>
            </a:endParaRPr>
          </a:p>
        </p:txBody>
      </p:sp>
      <p:sp>
        <p:nvSpPr>
          <p:cNvPr id="12" name="フローチャート: 定義済み処理 11">
            <a:extLst>
              <a:ext uri="{FF2B5EF4-FFF2-40B4-BE49-F238E27FC236}">
                <a16:creationId xmlns:a16="http://schemas.microsoft.com/office/drawing/2014/main" id="{DDA25220-E5B6-413D-90EF-BCEE5C2043E4}"/>
              </a:ext>
            </a:extLst>
          </p:cNvPr>
          <p:cNvSpPr/>
          <p:nvPr/>
        </p:nvSpPr>
        <p:spPr bwMode="auto">
          <a:xfrm>
            <a:off x="1031590" y="2233389"/>
            <a:ext cx="525933" cy="333648"/>
          </a:xfrm>
          <a:prstGeom prst="flowChartPredefinedProcess">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a:ln>
                  <a:noFill/>
                </a:ln>
                <a:solidFill>
                  <a:srgbClr val="002B62"/>
                </a:solidFill>
                <a:effectLst/>
                <a:uLnTx/>
                <a:uFillTx/>
                <a:latin typeface="メイリオ"/>
                <a:ea typeface="メイリオ"/>
                <a:cs typeface="+mn-cs"/>
              </a:rPr>
              <a:t>ETL</a:t>
            </a:r>
            <a:endParaRPr kumimoji="0" lang="ja-JP" altLang="en-US" sz="1400" b="1" i="0" u="none" strike="noStrike" kern="0" cap="none" spc="0" normalizeH="0" baseline="0" noProof="0">
              <a:ln>
                <a:noFill/>
              </a:ln>
              <a:solidFill>
                <a:srgbClr val="002B62"/>
              </a:solidFill>
              <a:effectLst/>
              <a:uLnTx/>
              <a:uFillTx/>
              <a:latin typeface="メイリオ"/>
              <a:ea typeface="メイリオ"/>
              <a:cs typeface="+mn-cs"/>
            </a:endParaRPr>
          </a:p>
        </p:txBody>
      </p:sp>
      <p:cxnSp>
        <p:nvCxnSpPr>
          <p:cNvPr id="14" name="カギ線コネクタ 146">
            <a:extLst>
              <a:ext uri="{FF2B5EF4-FFF2-40B4-BE49-F238E27FC236}">
                <a16:creationId xmlns:a16="http://schemas.microsoft.com/office/drawing/2014/main" id="{D16F7B39-9E19-43FD-9FE9-0995E6C76170}"/>
              </a:ext>
            </a:extLst>
          </p:cNvPr>
          <p:cNvCxnSpPr>
            <a:cxnSpLocks/>
            <a:stCxn id="12" idx="3"/>
            <a:endCxn id="30" idx="2"/>
          </p:cNvCxnSpPr>
          <p:nvPr/>
        </p:nvCxnSpPr>
        <p:spPr bwMode="auto">
          <a:xfrm flipV="1">
            <a:off x="1557523" y="1781968"/>
            <a:ext cx="1479024" cy="618245"/>
          </a:xfrm>
          <a:prstGeom prst="bentConnector3">
            <a:avLst>
              <a:gd name="adj1" fmla="val 86557"/>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矢印コネクタ 15">
            <a:extLst>
              <a:ext uri="{FF2B5EF4-FFF2-40B4-BE49-F238E27FC236}">
                <a16:creationId xmlns:a16="http://schemas.microsoft.com/office/drawing/2014/main" id="{AB52D5CB-CE9F-42F6-9889-0E2303183FFD}"/>
              </a:ext>
            </a:extLst>
          </p:cNvPr>
          <p:cNvCxnSpPr>
            <a:cxnSpLocks/>
          </p:cNvCxnSpPr>
          <p:nvPr/>
        </p:nvCxnSpPr>
        <p:spPr bwMode="auto">
          <a:xfrm flipV="1">
            <a:off x="1506312" y="4187237"/>
            <a:ext cx="1548000" cy="601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 name="直線コネクタ 16">
            <a:extLst>
              <a:ext uri="{FF2B5EF4-FFF2-40B4-BE49-F238E27FC236}">
                <a16:creationId xmlns:a16="http://schemas.microsoft.com/office/drawing/2014/main" id="{DFFFEB08-863B-406B-AC29-C625D6A7BA30}"/>
              </a:ext>
            </a:extLst>
          </p:cNvPr>
          <p:cNvCxnSpPr>
            <a:stCxn id="24" idx="2"/>
            <a:endCxn id="58" idx="6"/>
          </p:cNvCxnSpPr>
          <p:nvPr/>
        </p:nvCxnSpPr>
        <p:spPr bwMode="auto">
          <a:xfrm flipH="1">
            <a:off x="787854" y="3869059"/>
            <a:ext cx="386857" cy="346724"/>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a:extLst>
              <a:ext uri="{FF2B5EF4-FFF2-40B4-BE49-F238E27FC236}">
                <a16:creationId xmlns:a16="http://schemas.microsoft.com/office/drawing/2014/main" id="{01AA4447-47C9-41AB-B858-60FDD3E70FAC}"/>
              </a:ext>
            </a:extLst>
          </p:cNvPr>
          <p:cNvCxnSpPr>
            <a:cxnSpLocks/>
            <a:stCxn id="24" idx="1"/>
            <a:endCxn id="58" idx="6"/>
          </p:cNvCxnSpPr>
          <p:nvPr/>
        </p:nvCxnSpPr>
        <p:spPr bwMode="auto">
          <a:xfrm flipH="1" flipV="1">
            <a:off x="787854" y="4215783"/>
            <a:ext cx="386857" cy="166312"/>
          </a:xfrm>
          <a:prstGeom prst="line">
            <a:avLst/>
          </a:prstGeom>
          <a:solidFill>
            <a:srgbClr val="FFFFFF"/>
          </a:solidFill>
          <a:ln w="9525"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20" name="グループ化 19">
            <a:extLst>
              <a:ext uri="{FF2B5EF4-FFF2-40B4-BE49-F238E27FC236}">
                <a16:creationId xmlns:a16="http://schemas.microsoft.com/office/drawing/2014/main" id="{F3E0ABB8-8DB2-4A95-B306-CD5C333202FA}"/>
              </a:ext>
            </a:extLst>
          </p:cNvPr>
          <p:cNvGrpSpPr>
            <a:grpSpLocks noChangeAspect="1"/>
          </p:cNvGrpSpPr>
          <p:nvPr/>
        </p:nvGrpSpPr>
        <p:grpSpPr bwMode="gray">
          <a:xfrm>
            <a:off x="1174711" y="3856089"/>
            <a:ext cx="345844" cy="538496"/>
            <a:chOff x="7565993" y="5025856"/>
            <a:chExt cx="542926" cy="841375"/>
          </a:xfrm>
        </p:grpSpPr>
        <p:sp>
          <p:nvSpPr>
            <p:cNvPr id="24" name="Freeform 39">
              <a:extLst>
                <a:ext uri="{FF2B5EF4-FFF2-40B4-BE49-F238E27FC236}">
                  <a16:creationId xmlns:a16="http://schemas.microsoft.com/office/drawing/2014/main" id="{9C8A2BE5-34B0-4577-9E54-A31571C08A4E}"/>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25" name="フリーフォーム 152">
              <a:extLst>
                <a:ext uri="{FF2B5EF4-FFF2-40B4-BE49-F238E27FC236}">
                  <a16:creationId xmlns:a16="http://schemas.microsoft.com/office/drawing/2014/main" id="{387B33BC-13B4-4B8B-B1F2-1DC1A40604B9}"/>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pic>
        <p:nvPicPr>
          <p:cNvPr id="21" name="図 20">
            <a:extLst>
              <a:ext uri="{FF2B5EF4-FFF2-40B4-BE49-F238E27FC236}">
                <a16:creationId xmlns:a16="http://schemas.microsoft.com/office/drawing/2014/main" id="{ABBA2697-39BC-414A-BAC3-467E9C51E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331" y="4030576"/>
            <a:ext cx="285471" cy="189521"/>
          </a:xfrm>
          <a:prstGeom prst="rect">
            <a:avLst/>
          </a:prstGeom>
        </p:spPr>
      </p:pic>
      <p:pic>
        <p:nvPicPr>
          <p:cNvPr id="23" name="図 22">
            <a:extLst>
              <a:ext uri="{FF2B5EF4-FFF2-40B4-BE49-F238E27FC236}">
                <a16:creationId xmlns:a16="http://schemas.microsoft.com/office/drawing/2014/main" id="{43570695-F5D7-402F-90B9-4952B6F18CF5}"/>
              </a:ext>
            </a:extLst>
          </p:cNvPr>
          <p:cNvPicPr>
            <a:picLocks noChangeAspect="1"/>
          </p:cNvPicPr>
          <p:nvPr/>
        </p:nvPicPr>
        <p:blipFill>
          <a:blip r:embed="rId3"/>
          <a:stretch>
            <a:fillRect/>
          </a:stretch>
        </p:blipFill>
        <p:spPr>
          <a:xfrm>
            <a:off x="1204573" y="4027359"/>
            <a:ext cx="281829" cy="187013"/>
          </a:xfrm>
          <a:prstGeom prst="rect">
            <a:avLst/>
          </a:prstGeom>
        </p:spPr>
      </p:pic>
      <p:sp>
        <p:nvSpPr>
          <p:cNvPr id="26" name="Freeform 76">
            <a:extLst>
              <a:ext uri="{FF2B5EF4-FFF2-40B4-BE49-F238E27FC236}">
                <a16:creationId xmlns:a16="http://schemas.microsoft.com/office/drawing/2014/main" id="{C26AE146-4A44-4E17-AA05-44A1EC881B6A}"/>
              </a:ext>
            </a:extLst>
          </p:cNvPr>
          <p:cNvSpPr>
            <a:spLocks noChangeAspect="1" noEditPoints="1"/>
          </p:cNvSpPr>
          <p:nvPr/>
        </p:nvSpPr>
        <p:spPr bwMode="gray">
          <a:xfrm>
            <a:off x="181177" y="2094632"/>
            <a:ext cx="605631" cy="606743"/>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cxnSp>
        <p:nvCxnSpPr>
          <p:cNvPr id="27" name="直線矢印コネクタ 26">
            <a:extLst>
              <a:ext uri="{FF2B5EF4-FFF2-40B4-BE49-F238E27FC236}">
                <a16:creationId xmlns:a16="http://schemas.microsoft.com/office/drawing/2014/main" id="{B5B7C7E1-0D6A-404D-9A38-D5CB30C9D322}"/>
              </a:ext>
            </a:extLst>
          </p:cNvPr>
          <p:cNvCxnSpPr>
            <a:cxnSpLocks/>
            <a:stCxn id="26" idx="1"/>
            <a:endCxn id="12" idx="1"/>
          </p:cNvCxnSpPr>
          <p:nvPr/>
        </p:nvCxnSpPr>
        <p:spPr bwMode="auto">
          <a:xfrm>
            <a:off x="786808" y="2398004"/>
            <a:ext cx="244782" cy="2209"/>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4" name="円柱 43">
            <a:extLst>
              <a:ext uri="{FF2B5EF4-FFF2-40B4-BE49-F238E27FC236}">
                <a16:creationId xmlns:a16="http://schemas.microsoft.com/office/drawing/2014/main" id="{27ABA35E-D1F1-4A7F-93A9-A0CF7974893D}"/>
              </a:ext>
            </a:extLst>
          </p:cNvPr>
          <p:cNvSpPr/>
          <p:nvPr/>
        </p:nvSpPr>
        <p:spPr bwMode="auto">
          <a:xfrm>
            <a:off x="5434552" y="2155203"/>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 name="グループ化 44">
            <a:extLst>
              <a:ext uri="{FF2B5EF4-FFF2-40B4-BE49-F238E27FC236}">
                <a16:creationId xmlns:a16="http://schemas.microsoft.com/office/drawing/2014/main" id="{81F2C7F5-9E38-4640-8484-8632CC25BB53}"/>
              </a:ext>
            </a:extLst>
          </p:cNvPr>
          <p:cNvGrpSpPr>
            <a:grpSpLocks noChangeAspect="1"/>
          </p:cNvGrpSpPr>
          <p:nvPr/>
        </p:nvGrpSpPr>
        <p:grpSpPr bwMode="gray">
          <a:xfrm>
            <a:off x="5507667" y="2292943"/>
            <a:ext cx="571556" cy="507744"/>
            <a:chOff x="5792249" y="5031001"/>
            <a:chExt cx="855980" cy="760413"/>
          </a:xfrm>
        </p:grpSpPr>
        <p:sp>
          <p:nvSpPr>
            <p:cNvPr id="46" name="Freeform 103">
              <a:extLst>
                <a:ext uri="{FF2B5EF4-FFF2-40B4-BE49-F238E27FC236}">
                  <a16:creationId xmlns:a16="http://schemas.microsoft.com/office/drawing/2014/main" id="{A34E8875-8CAA-4678-9676-B08AC33D0765}"/>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47" name="Freeform 109">
              <a:extLst>
                <a:ext uri="{FF2B5EF4-FFF2-40B4-BE49-F238E27FC236}">
                  <a16:creationId xmlns:a16="http://schemas.microsoft.com/office/drawing/2014/main" id="{4D701285-8FBD-44A5-B17A-40B4EF63CE70}"/>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
        <p:nvSpPr>
          <p:cNvPr id="55" name="Freeform 11">
            <a:extLst>
              <a:ext uri="{FF2B5EF4-FFF2-40B4-BE49-F238E27FC236}">
                <a16:creationId xmlns:a16="http://schemas.microsoft.com/office/drawing/2014/main" id="{C4AA7408-8CFC-4698-81AF-B543A390EF1F}"/>
              </a:ext>
            </a:extLst>
          </p:cNvPr>
          <p:cNvSpPr>
            <a:spLocks noChangeAspect="1"/>
          </p:cNvSpPr>
          <p:nvPr/>
        </p:nvSpPr>
        <p:spPr bwMode="gray">
          <a:xfrm>
            <a:off x="170263" y="3945828"/>
            <a:ext cx="745140" cy="427836"/>
          </a:xfrm>
          <a:custGeom>
            <a:avLst/>
            <a:gdLst>
              <a:gd name="T0" fmla="*/ 3743 w 3771"/>
              <a:gd name="T1" fmla="*/ 2048 h 2166"/>
              <a:gd name="T2" fmla="*/ 3227 w 3771"/>
              <a:gd name="T3" fmla="*/ 1078 h 2166"/>
              <a:gd name="T4" fmla="*/ 3025 w 3771"/>
              <a:gd name="T5" fmla="*/ 1078 h 2166"/>
              <a:gd name="T6" fmla="*/ 2828 w 3771"/>
              <a:gd name="T7" fmla="*/ 1447 h 2166"/>
              <a:gd name="T8" fmla="*/ 2137 w 3771"/>
              <a:gd name="T9" fmla="*/ 149 h 2166"/>
              <a:gd name="T10" fmla="*/ 1763 w 3771"/>
              <a:gd name="T11" fmla="*/ 149 h 2166"/>
              <a:gd name="T12" fmla="*/ 1257 w 3771"/>
              <a:gd name="T13" fmla="*/ 1099 h 2166"/>
              <a:gd name="T14" fmla="*/ 1028 w 3771"/>
              <a:gd name="T15" fmla="*/ 668 h 2166"/>
              <a:gd name="T16" fmla="*/ 750 w 3771"/>
              <a:gd name="T17" fmla="*/ 668 h 2166"/>
              <a:gd name="T18" fmla="*/ 39 w 3771"/>
              <a:gd name="T19" fmla="*/ 2003 h 2166"/>
              <a:gd name="T20" fmla="*/ 125 w 3771"/>
              <a:gd name="T21" fmla="*/ 2166 h 2166"/>
              <a:gd name="T22" fmla="*/ 3680 w 3771"/>
              <a:gd name="T23" fmla="*/ 2166 h 2166"/>
              <a:gd name="T24" fmla="*/ 3743 w 3771"/>
              <a:gd name="T25" fmla="*/ 2048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71" h="2166">
                <a:moveTo>
                  <a:pt x="3743" y="2048"/>
                </a:moveTo>
                <a:cubicBezTo>
                  <a:pt x="3227" y="1078"/>
                  <a:pt x="3227" y="1078"/>
                  <a:pt x="3227" y="1078"/>
                </a:cubicBezTo>
                <a:cubicBezTo>
                  <a:pt x="3184" y="997"/>
                  <a:pt x="3068" y="997"/>
                  <a:pt x="3025" y="1078"/>
                </a:cubicBezTo>
                <a:cubicBezTo>
                  <a:pt x="2828" y="1447"/>
                  <a:pt x="2828" y="1447"/>
                  <a:pt x="2828" y="1447"/>
                </a:cubicBezTo>
                <a:cubicBezTo>
                  <a:pt x="2137" y="149"/>
                  <a:pt x="2137" y="149"/>
                  <a:pt x="2137" y="149"/>
                </a:cubicBezTo>
                <a:cubicBezTo>
                  <a:pt x="2057" y="0"/>
                  <a:pt x="1843" y="0"/>
                  <a:pt x="1763" y="149"/>
                </a:cubicBezTo>
                <a:cubicBezTo>
                  <a:pt x="1257" y="1099"/>
                  <a:pt x="1257" y="1099"/>
                  <a:pt x="1257" y="1099"/>
                </a:cubicBezTo>
                <a:cubicBezTo>
                  <a:pt x="1028" y="668"/>
                  <a:pt x="1028" y="668"/>
                  <a:pt x="1028" y="668"/>
                </a:cubicBezTo>
                <a:cubicBezTo>
                  <a:pt x="969" y="557"/>
                  <a:pt x="809" y="557"/>
                  <a:pt x="750" y="668"/>
                </a:cubicBezTo>
                <a:cubicBezTo>
                  <a:pt x="39" y="2003"/>
                  <a:pt x="39" y="2003"/>
                  <a:pt x="39" y="2003"/>
                </a:cubicBezTo>
                <a:cubicBezTo>
                  <a:pt x="0" y="2076"/>
                  <a:pt x="48" y="2166"/>
                  <a:pt x="125" y="2166"/>
                </a:cubicBezTo>
                <a:cubicBezTo>
                  <a:pt x="3680" y="2166"/>
                  <a:pt x="3680" y="2166"/>
                  <a:pt x="3680" y="2166"/>
                </a:cubicBezTo>
                <a:cubicBezTo>
                  <a:pt x="3736" y="2166"/>
                  <a:pt x="3771" y="2100"/>
                  <a:pt x="3743" y="2048"/>
                </a:cubicBezTo>
                <a:close/>
              </a:path>
            </a:pathLst>
          </a:cu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6" name="Freeform 15">
            <a:extLst>
              <a:ext uri="{FF2B5EF4-FFF2-40B4-BE49-F238E27FC236}">
                <a16:creationId xmlns:a16="http://schemas.microsoft.com/office/drawing/2014/main" id="{2508399D-37FE-484F-AEB6-C353DE24A688}"/>
              </a:ext>
            </a:extLst>
          </p:cNvPr>
          <p:cNvSpPr>
            <a:spLocks noChangeAspect="1"/>
          </p:cNvSpPr>
          <p:nvPr/>
        </p:nvSpPr>
        <p:spPr bwMode="gray">
          <a:xfrm>
            <a:off x="253656" y="4164404"/>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7" name="Freeform 15">
            <a:extLst>
              <a:ext uri="{FF2B5EF4-FFF2-40B4-BE49-F238E27FC236}">
                <a16:creationId xmlns:a16="http://schemas.microsoft.com/office/drawing/2014/main" id="{1A0AF5A6-B061-4A6B-8406-58CB473A24D8}"/>
              </a:ext>
            </a:extLst>
          </p:cNvPr>
          <p:cNvSpPr>
            <a:spLocks noChangeAspect="1"/>
          </p:cNvSpPr>
          <p:nvPr/>
        </p:nvSpPr>
        <p:spPr bwMode="gray">
          <a:xfrm>
            <a:off x="463973" y="4159746"/>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58" name="Freeform 15">
            <a:extLst>
              <a:ext uri="{FF2B5EF4-FFF2-40B4-BE49-F238E27FC236}">
                <a16:creationId xmlns:a16="http://schemas.microsoft.com/office/drawing/2014/main" id="{2470017A-9A19-4451-B456-AD535743A34A}"/>
              </a:ext>
            </a:extLst>
          </p:cNvPr>
          <p:cNvSpPr>
            <a:spLocks noChangeAspect="1"/>
          </p:cNvSpPr>
          <p:nvPr/>
        </p:nvSpPr>
        <p:spPr bwMode="gray">
          <a:xfrm>
            <a:off x="666471" y="4167498"/>
            <a:ext cx="159105" cy="247094"/>
          </a:xfrm>
          <a:custGeom>
            <a:avLst/>
            <a:gdLst>
              <a:gd name="T0" fmla="*/ 747 w 755"/>
              <a:gd name="T1" fmla="*/ 787 h 1177"/>
              <a:gd name="T2" fmla="*/ 564 w 755"/>
              <a:gd name="T3" fmla="*/ 506 h 1177"/>
              <a:gd name="T4" fmla="*/ 661 w 755"/>
              <a:gd name="T5" fmla="*/ 506 h 1177"/>
              <a:gd name="T6" fmla="*/ 672 w 755"/>
              <a:gd name="T7" fmla="*/ 484 h 1177"/>
              <a:gd name="T8" fmla="*/ 499 w 755"/>
              <a:gd name="T9" fmla="*/ 251 h 1177"/>
              <a:gd name="T10" fmla="*/ 566 w 755"/>
              <a:gd name="T11" fmla="*/ 251 h 1177"/>
              <a:gd name="T12" fmla="*/ 576 w 755"/>
              <a:gd name="T13" fmla="*/ 230 h 1177"/>
              <a:gd name="T14" fmla="*/ 399 w 755"/>
              <a:gd name="T15" fmla="*/ 11 h 1177"/>
              <a:gd name="T16" fmla="*/ 365 w 755"/>
              <a:gd name="T17" fmla="*/ 11 h 1177"/>
              <a:gd name="T18" fmla="*/ 189 w 755"/>
              <a:gd name="T19" fmla="*/ 230 h 1177"/>
              <a:gd name="T20" fmla="*/ 199 w 755"/>
              <a:gd name="T21" fmla="*/ 251 h 1177"/>
              <a:gd name="T22" fmla="*/ 265 w 755"/>
              <a:gd name="T23" fmla="*/ 251 h 1177"/>
              <a:gd name="T24" fmla="*/ 92 w 755"/>
              <a:gd name="T25" fmla="*/ 484 h 1177"/>
              <a:gd name="T26" fmla="*/ 103 w 755"/>
              <a:gd name="T27" fmla="*/ 506 h 1177"/>
              <a:gd name="T28" fmla="*/ 192 w 755"/>
              <a:gd name="T29" fmla="*/ 506 h 1177"/>
              <a:gd name="T30" fmla="*/ 9 w 755"/>
              <a:gd name="T31" fmla="*/ 787 h 1177"/>
              <a:gd name="T32" fmla="*/ 21 w 755"/>
              <a:gd name="T33" fmla="*/ 810 h 1177"/>
              <a:gd name="T34" fmla="*/ 288 w 755"/>
              <a:gd name="T35" fmla="*/ 810 h 1177"/>
              <a:gd name="T36" fmla="*/ 288 w 755"/>
              <a:gd name="T37" fmla="*/ 1150 h 1177"/>
              <a:gd name="T38" fmla="*/ 316 w 755"/>
              <a:gd name="T39" fmla="*/ 1177 h 1177"/>
              <a:gd name="T40" fmla="*/ 450 w 755"/>
              <a:gd name="T41" fmla="*/ 1177 h 1177"/>
              <a:gd name="T42" fmla="*/ 477 w 755"/>
              <a:gd name="T43" fmla="*/ 1150 h 1177"/>
              <a:gd name="T44" fmla="*/ 477 w 755"/>
              <a:gd name="T45" fmla="*/ 810 h 1177"/>
              <a:gd name="T46" fmla="*/ 735 w 755"/>
              <a:gd name="T47" fmla="*/ 810 h 1177"/>
              <a:gd name="T48" fmla="*/ 747 w 755"/>
              <a:gd name="T49" fmla="*/ 78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5" h="1177">
                <a:moveTo>
                  <a:pt x="747" y="787"/>
                </a:moveTo>
                <a:cubicBezTo>
                  <a:pt x="564" y="506"/>
                  <a:pt x="564" y="506"/>
                  <a:pt x="564" y="506"/>
                </a:cubicBezTo>
                <a:cubicBezTo>
                  <a:pt x="661" y="506"/>
                  <a:pt x="661" y="506"/>
                  <a:pt x="661" y="506"/>
                </a:cubicBezTo>
                <a:cubicBezTo>
                  <a:pt x="676" y="506"/>
                  <a:pt x="681" y="496"/>
                  <a:pt x="672" y="484"/>
                </a:cubicBezTo>
                <a:cubicBezTo>
                  <a:pt x="499" y="251"/>
                  <a:pt x="499" y="251"/>
                  <a:pt x="499" y="251"/>
                </a:cubicBezTo>
                <a:cubicBezTo>
                  <a:pt x="566" y="251"/>
                  <a:pt x="566" y="251"/>
                  <a:pt x="566" y="251"/>
                </a:cubicBezTo>
                <a:cubicBezTo>
                  <a:pt x="581" y="251"/>
                  <a:pt x="585" y="242"/>
                  <a:pt x="576" y="230"/>
                </a:cubicBezTo>
                <a:cubicBezTo>
                  <a:pt x="399" y="11"/>
                  <a:pt x="399" y="11"/>
                  <a:pt x="399" y="11"/>
                </a:cubicBezTo>
                <a:cubicBezTo>
                  <a:pt x="390" y="0"/>
                  <a:pt x="374" y="0"/>
                  <a:pt x="365" y="11"/>
                </a:cubicBezTo>
                <a:cubicBezTo>
                  <a:pt x="189" y="230"/>
                  <a:pt x="189" y="230"/>
                  <a:pt x="189" y="230"/>
                </a:cubicBezTo>
                <a:cubicBezTo>
                  <a:pt x="179" y="242"/>
                  <a:pt x="184" y="251"/>
                  <a:pt x="199" y="251"/>
                </a:cubicBezTo>
                <a:cubicBezTo>
                  <a:pt x="265" y="251"/>
                  <a:pt x="265" y="251"/>
                  <a:pt x="265" y="251"/>
                </a:cubicBezTo>
                <a:cubicBezTo>
                  <a:pt x="92" y="484"/>
                  <a:pt x="92" y="484"/>
                  <a:pt x="92" y="484"/>
                </a:cubicBezTo>
                <a:cubicBezTo>
                  <a:pt x="84" y="496"/>
                  <a:pt x="88" y="506"/>
                  <a:pt x="103" y="506"/>
                </a:cubicBezTo>
                <a:cubicBezTo>
                  <a:pt x="192" y="506"/>
                  <a:pt x="192" y="506"/>
                  <a:pt x="192" y="506"/>
                </a:cubicBezTo>
                <a:cubicBezTo>
                  <a:pt x="9" y="787"/>
                  <a:pt x="9" y="787"/>
                  <a:pt x="9" y="787"/>
                </a:cubicBezTo>
                <a:cubicBezTo>
                  <a:pt x="0" y="800"/>
                  <a:pt x="6" y="810"/>
                  <a:pt x="21" y="810"/>
                </a:cubicBezTo>
                <a:cubicBezTo>
                  <a:pt x="288" y="810"/>
                  <a:pt x="288" y="810"/>
                  <a:pt x="288" y="810"/>
                </a:cubicBezTo>
                <a:cubicBezTo>
                  <a:pt x="288" y="1150"/>
                  <a:pt x="288" y="1150"/>
                  <a:pt x="288" y="1150"/>
                </a:cubicBezTo>
                <a:cubicBezTo>
                  <a:pt x="288" y="1165"/>
                  <a:pt x="301" y="1177"/>
                  <a:pt x="316" y="1177"/>
                </a:cubicBezTo>
                <a:cubicBezTo>
                  <a:pt x="450" y="1177"/>
                  <a:pt x="450" y="1177"/>
                  <a:pt x="450" y="1177"/>
                </a:cubicBezTo>
                <a:cubicBezTo>
                  <a:pt x="465" y="1177"/>
                  <a:pt x="477" y="1165"/>
                  <a:pt x="477" y="1150"/>
                </a:cubicBezTo>
                <a:cubicBezTo>
                  <a:pt x="477" y="810"/>
                  <a:pt x="477" y="810"/>
                  <a:pt x="477" y="810"/>
                </a:cubicBezTo>
                <a:cubicBezTo>
                  <a:pt x="735" y="810"/>
                  <a:pt x="735" y="810"/>
                  <a:pt x="735" y="810"/>
                </a:cubicBezTo>
                <a:cubicBezTo>
                  <a:pt x="750" y="810"/>
                  <a:pt x="755" y="800"/>
                  <a:pt x="747" y="787"/>
                </a:cubicBezTo>
                <a:close/>
              </a:path>
            </a:pathLst>
          </a:custGeom>
          <a:solidFill>
            <a:srgbClr val="FFFFFF"/>
          </a:solidFill>
          <a:ln>
            <a:solidFill>
              <a:srgbClr val="002B62"/>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63" name="円柱 62">
            <a:extLst>
              <a:ext uri="{FF2B5EF4-FFF2-40B4-BE49-F238E27FC236}">
                <a16:creationId xmlns:a16="http://schemas.microsoft.com/office/drawing/2014/main" id="{CD67EEA7-1330-413B-A5F9-30493BE70566}"/>
              </a:ext>
            </a:extLst>
          </p:cNvPr>
          <p:cNvSpPr/>
          <p:nvPr/>
        </p:nvSpPr>
        <p:spPr bwMode="auto">
          <a:xfrm>
            <a:off x="7491579" y="3047845"/>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グループ化 63">
            <a:extLst>
              <a:ext uri="{FF2B5EF4-FFF2-40B4-BE49-F238E27FC236}">
                <a16:creationId xmlns:a16="http://schemas.microsoft.com/office/drawing/2014/main" id="{32DEC085-646F-4B52-A5F7-7E9C5BC2843E}"/>
              </a:ext>
            </a:extLst>
          </p:cNvPr>
          <p:cNvGrpSpPr>
            <a:grpSpLocks noChangeAspect="1"/>
          </p:cNvGrpSpPr>
          <p:nvPr/>
        </p:nvGrpSpPr>
        <p:grpSpPr bwMode="gray">
          <a:xfrm>
            <a:off x="7608530" y="2954220"/>
            <a:ext cx="292865" cy="577830"/>
            <a:chOff x="5953101" y="2899093"/>
            <a:chExt cx="509041" cy="1000125"/>
          </a:xfrm>
          <a:solidFill>
            <a:srgbClr val="FFFFFF"/>
          </a:solidFill>
        </p:grpSpPr>
        <p:sp>
          <p:nvSpPr>
            <p:cNvPr id="65" name="Freeform 130">
              <a:extLst>
                <a:ext uri="{FF2B5EF4-FFF2-40B4-BE49-F238E27FC236}">
                  <a16:creationId xmlns:a16="http://schemas.microsoft.com/office/drawing/2014/main" id="{D53A1BB4-5D52-434F-9359-0317E88E1A24}"/>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grpFill/>
            <a:ln w="9525">
              <a:solidFill>
                <a:srgbClr val="002B62"/>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66" name="Freeform 138">
              <a:extLst>
                <a:ext uri="{FF2B5EF4-FFF2-40B4-BE49-F238E27FC236}">
                  <a16:creationId xmlns:a16="http://schemas.microsoft.com/office/drawing/2014/main" id="{89BA94E6-14BA-4707-9683-3A42010DC3FC}"/>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grpFill/>
            <a:ln w="9525">
              <a:solidFill>
                <a:srgbClr val="002B62"/>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74" name="グループ化 73">
            <a:extLst>
              <a:ext uri="{FF2B5EF4-FFF2-40B4-BE49-F238E27FC236}">
                <a16:creationId xmlns:a16="http://schemas.microsoft.com/office/drawing/2014/main" id="{9AE5D8DD-D66A-45D1-94DC-E893B4F91837}"/>
              </a:ext>
            </a:extLst>
          </p:cNvPr>
          <p:cNvGrpSpPr/>
          <p:nvPr/>
        </p:nvGrpSpPr>
        <p:grpSpPr>
          <a:xfrm>
            <a:off x="1895162" y="607848"/>
            <a:ext cx="661257" cy="413050"/>
            <a:chOff x="7572396" y="107513"/>
            <a:chExt cx="661257" cy="413050"/>
          </a:xfrm>
        </p:grpSpPr>
        <p:grpSp>
          <p:nvGrpSpPr>
            <p:cNvPr id="93" name="グループ化 92">
              <a:extLst>
                <a:ext uri="{FF2B5EF4-FFF2-40B4-BE49-F238E27FC236}">
                  <a16:creationId xmlns:a16="http://schemas.microsoft.com/office/drawing/2014/main" id="{F3AACFC7-1E86-4354-BD78-85661B6FBBB8}"/>
                </a:ext>
              </a:extLst>
            </p:cNvPr>
            <p:cNvGrpSpPr>
              <a:grpSpLocks noChangeAspect="1"/>
            </p:cNvGrpSpPr>
            <p:nvPr/>
          </p:nvGrpSpPr>
          <p:grpSpPr bwMode="gray">
            <a:xfrm>
              <a:off x="7572396" y="107513"/>
              <a:ext cx="661257" cy="413050"/>
              <a:chOff x="705644" y="3139632"/>
              <a:chExt cx="1120775" cy="700087"/>
            </a:xfrm>
          </p:grpSpPr>
          <p:sp>
            <p:nvSpPr>
              <p:cNvPr id="94" name="Freeform 80">
                <a:extLst>
                  <a:ext uri="{FF2B5EF4-FFF2-40B4-BE49-F238E27FC236}">
                    <a16:creationId xmlns:a16="http://schemas.microsoft.com/office/drawing/2014/main" id="{7B3CEBDC-2E20-49EC-A3DD-78AFEC02CDA2}"/>
                  </a:ext>
                </a:extLst>
              </p:cNvPr>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95" name="Freeform 81">
                <a:extLst>
                  <a:ext uri="{FF2B5EF4-FFF2-40B4-BE49-F238E27FC236}">
                    <a16:creationId xmlns:a16="http://schemas.microsoft.com/office/drawing/2014/main" id="{BDCB1640-1FD2-411A-96B5-4B6733966C4E}"/>
                  </a:ext>
                </a:extLst>
              </p:cNvPr>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115" name="グループ化 114">
              <a:extLst>
                <a:ext uri="{FF2B5EF4-FFF2-40B4-BE49-F238E27FC236}">
                  <a16:creationId xmlns:a16="http://schemas.microsoft.com/office/drawing/2014/main" id="{EB7F1DAE-A0F9-4CDB-9A81-87FC63420EE1}"/>
                </a:ext>
              </a:extLst>
            </p:cNvPr>
            <p:cNvGrpSpPr>
              <a:grpSpLocks noChangeAspect="1"/>
            </p:cNvGrpSpPr>
            <p:nvPr/>
          </p:nvGrpSpPr>
          <p:grpSpPr bwMode="gray">
            <a:xfrm>
              <a:off x="7744335" y="170860"/>
              <a:ext cx="357432" cy="306460"/>
              <a:chOff x="4115593" y="1166218"/>
              <a:chExt cx="912812" cy="782638"/>
            </a:xfrm>
          </p:grpSpPr>
          <p:sp>
            <p:nvSpPr>
              <p:cNvPr id="116" name="Freeform 171">
                <a:extLst>
                  <a:ext uri="{FF2B5EF4-FFF2-40B4-BE49-F238E27FC236}">
                    <a16:creationId xmlns:a16="http://schemas.microsoft.com/office/drawing/2014/main" id="{A23E2A0A-A529-4444-98FB-A217271F8585}"/>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17" name="Rectangle 172">
                <a:extLst>
                  <a:ext uri="{FF2B5EF4-FFF2-40B4-BE49-F238E27FC236}">
                    <a16:creationId xmlns:a16="http://schemas.microsoft.com/office/drawing/2014/main" id="{92F38582-5ECB-4C3D-94E1-D6FC8D582B3F}"/>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dirty="0">
                  <a:ln>
                    <a:noFill/>
                  </a:ln>
                  <a:solidFill>
                    <a:srgbClr val="002B62">
                      <a:lumMod val="50000"/>
                      <a:lumOff val="50000"/>
                    </a:srgbClr>
                  </a:solidFill>
                  <a:effectLst/>
                  <a:uLnTx/>
                  <a:uFillTx/>
                  <a:latin typeface="メイリオ"/>
                </a:endParaRPr>
              </a:p>
            </p:txBody>
          </p:sp>
        </p:grpSp>
      </p:grpSp>
      <p:grpSp>
        <p:nvGrpSpPr>
          <p:cNvPr id="136" name="グループ化 135">
            <a:extLst>
              <a:ext uri="{FF2B5EF4-FFF2-40B4-BE49-F238E27FC236}">
                <a16:creationId xmlns:a16="http://schemas.microsoft.com/office/drawing/2014/main" id="{238F3F13-096E-4FEB-A436-75CCFE2DC092}"/>
              </a:ext>
            </a:extLst>
          </p:cNvPr>
          <p:cNvGrpSpPr>
            <a:grpSpLocks noChangeAspect="1"/>
          </p:cNvGrpSpPr>
          <p:nvPr/>
        </p:nvGrpSpPr>
        <p:grpSpPr bwMode="gray">
          <a:xfrm>
            <a:off x="8297692" y="738896"/>
            <a:ext cx="589589" cy="588437"/>
            <a:chOff x="1273175" y="1041400"/>
            <a:chExt cx="806450" cy="804863"/>
          </a:xfrm>
        </p:grpSpPr>
        <p:sp>
          <p:nvSpPr>
            <p:cNvPr id="137" name="Oval 5">
              <a:extLst>
                <a:ext uri="{FF2B5EF4-FFF2-40B4-BE49-F238E27FC236}">
                  <a16:creationId xmlns:a16="http://schemas.microsoft.com/office/drawing/2014/main" id="{45DDE83D-4D3D-4595-9693-B2000937EA37}"/>
                </a:ext>
              </a:extLst>
            </p:cNvPr>
            <p:cNvSpPr>
              <a:spLocks noChangeArrowheads="1"/>
            </p:cNvSpPr>
            <p:nvPr/>
          </p:nvSpPr>
          <p:spPr bwMode="gray">
            <a:xfrm>
              <a:off x="1273175" y="1041400"/>
              <a:ext cx="806450" cy="804863"/>
            </a:xfrm>
            <a:prstGeom prst="ellipse">
              <a:avLst/>
            </a:pr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2B62">
                    <a:lumMod val="50000"/>
                    <a:lumOff val="50000"/>
                  </a:srgbClr>
                </a:solidFill>
                <a:effectLst/>
                <a:uLnTx/>
                <a:uFillTx/>
                <a:latin typeface="メイリオ"/>
              </a:endParaRPr>
            </a:p>
          </p:txBody>
        </p:sp>
        <p:sp>
          <p:nvSpPr>
            <p:cNvPr id="138" name="Freeform 6">
              <a:extLst>
                <a:ext uri="{FF2B5EF4-FFF2-40B4-BE49-F238E27FC236}">
                  <a16:creationId xmlns:a16="http://schemas.microsoft.com/office/drawing/2014/main" id="{AF4C775D-5D72-4B1C-936B-28BC4612E56E}"/>
                </a:ext>
              </a:extLst>
            </p:cNvPr>
            <p:cNvSpPr>
              <a:spLocks/>
            </p:cNvSpPr>
            <p:nvPr/>
          </p:nvSpPr>
          <p:spPr bwMode="gray">
            <a:xfrm>
              <a:off x="1304925" y="1074738"/>
              <a:ext cx="660400" cy="738188"/>
            </a:xfrm>
            <a:custGeom>
              <a:avLst/>
              <a:gdLst>
                <a:gd name="T0" fmla="*/ 1202 w 2139"/>
                <a:gd name="T1" fmla="*/ 2403 h 2403"/>
                <a:gd name="T2" fmla="*/ 0 w 2139"/>
                <a:gd name="T3" fmla="*/ 1202 h 2403"/>
                <a:gd name="T4" fmla="*/ 1202 w 2139"/>
                <a:gd name="T5" fmla="*/ 0 h 2403"/>
                <a:gd name="T6" fmla="*/ 1202 w 2139"/>
                <a:gd name="T7" fmla="*/ 0 h 2403"/>
                <a:gd name="T8" fmla="*/ 1202 w 2139"/>
                <a:gd name="T9" fmla="*/ 1202 h 2403"/>
                <a:gd name="T10" fmla="*/ 2139 w 2139"/>
                <a:gd name="T11" fmla="*/ 1952 h 2403"/>
                <a:gd name="T12" fmla="*/ 1202 w 2139"/>
                <a:gd name="T13" fmla="*/ 2403 h 2403"/>
              </a:gdLst>
              <a:ahLst/>
              <a:cxnLst>
                <a:cxn ang="0">
                  <a:pos x="T0" y="T1"/>
                </a:cxn>
                <a:cxn ang="0">
                  <a:pos x="T2" y="T3"/>
                </a:cxn>
                <a:cxn ang="0">
                  <a:pos x="T4" y="T5"/>
                </a:cxn>
                <a:cxn ang="0">
                  <a:pos x="T6" y="T7"/>
                </a:cxn>
                <a:cxn ang="0">
                  <a:pos x="T8" y="T9"/>
                </a:cxn>
                <a:cxn ang="0">
                  <a:pos x="T10" y="T11"/>
                </a:cxn>
                <a:cxn ang="0">
                  <a:pos x="T12" y="T13"/>
                </a:cxn>
              </a:cxnLst>
              <a:rect l="0" t="0" r="r" b="b"/>
              <a:pathLst>
                <a:path w="2139" h="2403">
                  <a:moveTo>
                    <a:pt x="1202" y="2403"/>
                  </a:moveTo>
                  <a:cubicBezTo>
                    <a:pt x="539" y="2403"/>
                    <a:pt x="0" y="1864"/>
                    <a:pt x="0" y="1202"/>
                  </a:cubicBezTo>
                  <a:cubicBezTo>
                    <a:pt x="0" y="539"/>
                    <a:pt x="539" y="0"/>
                    <a:pt x="1202" y="0"/>
                  </a:cubicBezTo>
                  <a:cubicBezTo>
                    <a:pt x="1202" y="0"/>
                    <a:pt x="1202" y="0"/>
                    <a:pt x="1202" y="0"/>
                  </a:cubicBezTo>
                  <a:cubicBezTo>
                    <a:pt x="1202" y="1202"/>
                    <a:pt x="1202" y="1202"/>
                    <a:pt x="1202" y="1202"/>
                  </a:cubicBezTo>
                  <a:cubicBezTo>
                    <a:pt x="2139" y="1952"/>
                    <a:pt x="2139" y="1952"/>
                    <a:pt x="2139" y="1952"/>
                  </a:cubicBezTo>
                  <a:cubicBezTo>
                    <a:pt x="1918" y="2226"/>
                    <a:pt x="1580" y="2403"/>
                    <a:pt x="1202" y="240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2B62">
                    <a:lumMod val="50000"/>
                    <a:lumOff val="50000"/>
                  </a:srgbClr>
                </a:solidFill>
                <a:effectLst/>
                <a:uLnTx/>
                <a:uFillTx/>
                <a:latin typeface="メイリオ"/>
              </a:endParaRPr>
            </a:p>
          </p:txBody>
        </p:sp>
      </p:grpSp>
      <p:sp>
        <p:nvSpPr>
          <p:cNvPr id="90" name="フローチャート: 定義済み処理 89">
            <a:extLst>
              <a:ext uri="{FF2B5EF4-FFF2-40B4-BE49-F238E27FC236}">
                <a16:creationId xmlns:a16="http://schemas.microsoft.com/office/drawing/2014/main" id="{2F3C4FB7-89AA-4815-BCB0-F6FA83B09A81}"/>
              </a:ext>
            </a:extLst>
          </p:cNvPr>
          <p:cNvSpPr/>
          <p:nvPr/>
        </p:nvSpPr>
        <p:spPr bwMode="auto">
          <a:xfrm>
            <a:off x="6290680" y="3123600"/>
            <a:ext cx="1046808"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algn="ctr"/>
            <a:r>
              <a:rPr kumimoji="0" lang="en-US" altLang="ja-JP" sz="1600" b="1" kern="0" dirty="0">
                <a:solidFill>
                  <a:schemeClr val="bg1"/>
                </a:solidFill>
                <a:latin typeface="メイリオ"/>
                <a:ea typeface="メイリオ"/>
              </a:rPr>
              <a:t>Predict</a:t>
            </a:r>
            <a:endParaRPr kumimoji="0" lang="ja-JP" altLang="en-US" sz="1600" b="1" kern="0" dirty="0">
              <a:solidFill>
                <a:schemeClr val="bg1"/>
              </a:solidFill>
              <a:latin typeface="メイリオ"/>
              <a:ea typeface="メイリオ"/>
            </a:endParaRPr>
          </a:p>
        </p:txBody>
      </p:sp>
      <p:sp>
        <p:nvSpPr>
          <p:cNvPr id="99" name="フローチャート: 定義済み処理 98">
            <a:extLst>
              <a:ext uri="{FF2B5EF4-FFF2-40B4-BE49-F238E27FC236}">
                <a16:creationId xmlns:a16="http://schemas.microsoft.com/office/drawing/2014/main" id="{6DAEB131-E253-4670-B402-D3B22464A33A}"/>
              </a:ext>
            </a:extLst>
          </p:cNvPr>
          <p:cNvSpPr/>
          <p:nvPr/>
        </p:nvSpPr>
        <p:spPr bwMode="auto">
          <a:xfrm>
            <a:off x="4239770" y="2230843"/>
            <a:ext cx="936000" cy="333648"/>
          </a:xfrm>
          <a:prstGeom prst="flowChartPredefinedProcess">
            <a:avLst/>
          </a:prstGeom>
          <a:solidFill>
            <a:schemeClr val="accent1"/>
          </a:solidFill>
          <a:ln w="19050" cap="flat" cmpd="sng" algn="ctr">
            <a:solidFill>
              <a:schemeClr val="accent3">
                <a:lumMod val="90000"/>
                <a:lumOff val="10000"/>
              </a:schemeClr>
            </a:solidFill>
            <a:prstDash val="solid"/>
          </a:ln>
          <a:effectLst/>
          <a:ex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schemeClr val="bg1"/>
                </a:solidFill>
                <a:effectLst/>
                <a:uLnTx/>
                <a:uFillTx/>
                <a:latin typeface="メイリオ"/>
                <a:ea typeface="メイリオ"/>
                <a:cs typeface="+mn-cs"/>
              </a:rPr>
              <a:t>Train</a:t>
            </a:r>
            <a:endParaRPr kumimoji="0" lang="ja-JP" altLang="en-US" sz="1600" b="1" i="0" u="none" strike="noStrike" kern="0" cap="none" spc="0" normalizeH="0" baseline="0" noProof="0" dirty="0">
              <a:ln>
                <a:noFill/>
              </a:ln>
              <a:solidFill>
                <a:schemeClr val="bg1"/>
              </a:solidFill>
              <a:effectLst/>
              <a:uLnTx/>
              <a:uFillTx/>
              <a:latin typeface="メイリオ"/>
              <a:ea typeface="メイリオ"/>
              <a:cs typeface="+mn-cs"/>
            </a:endParaRPr>
          </a:p>
        </p:txBody>
      </p:sp>
      <p:sp>
        <p:nvSpPr>
          <p:cNvPr id="87" name="角丸四角形 92">
            <a:extLst>
              <a:ext uri="{FF2B5EF4-FFF2-40B4-BE49-F238E27FC236}">
                <a16:creationId xmlns:a16="http://schemas.microsoft.com/office/drawing/2014/main" id="{FFA803AD-98B6-44A6-B704-08951FCC7FA3}"/>
              </a:ext>
            </a:extLst>
          </p:cNvPr>
          <p:cNvSpPr/>
          <p:nvPr/>
        </p:nvSpPr>
        <p:spPr bwMode="auto">
          <a:xfrm>
            <a:off x="180975" y="70052"/>
            <a:ext cx="1844181" cy="545864"/>
          </a:xfrm>
          <a:prstGeom prst="roundRect">
            <a:avLst/>
          </a:prstGeom>
          <a:solidFill>
            <a:srgbClr val="002B62"/>
          </a:solidFill>
          <a:ln>
            <a:noFill/>
          </a:ln>
          <a:effectLst/>
          <a:extLst/>
        </p:spPr>
        <p:txBody>
          <a:bodyPr rot="0" spcFirstLastPara="0" vertOverflow="overflow" horzOverflow="overflow" vert="horz" wrap="square" lIns="108000" tIns="144000" rIns="36000" bIns="36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800" b="1" i="0" u="none" strike="noStrike" kern="0" cap="none" spc="0" normalizeH="0" baseline="0" noProof="0" dirty="0">
                <a:ln>
                  <a:noFill/>
                </a:ln>
                <a:solidFill>
                  <a:srgbClr val="FFFFFF"/>
                </a:solidFill>
                <a:effectLst/>
                <a:uLnTx/>
                <a:uFillTx/>
                <a:latin typeface="メイリオ"/>
              </a:rPr>
              <a:t>デモ③</a:t>
            </a:r>
          </a:p>
        </p:txBody>
      </p:sp>
      <p:sp>
        <p:nvSpPr>
          <p:cNvPr id="88" name="角丸四角形吹き出し 114">
            <a:extLst>
              <a:ext uri="{FF2B5EF4-FFF2-40B4-BE49-F238E27FC236}">
                <a16:creationId xmlns:a16="http://schemas.microsoft.com/office/drawing/2014/main" id="{2DE997E9-A3A0-4E8E-8C27-15773938FD70}"/>
              </a:ext>
            </a:extLst>
          </p:cNvPr>
          <p:cNvSpPr/>
          <p:nvPr/>
        </p:nvSpPr>
        <p:spPr bwMode="auto">
          <a:xfrm>
            <a:off x="2149155" y="158524"/>
            <a:ext cx="6813870" cy="385068"/>
          </a:xfrm>
          <a:prstGeom prst="wedgeRoundRectCallout">
            <a:avLst>
              <a:gd name="adj1" fmla="val -53046"/>
              <a:gd name="adj2" fmla="val 607"/>
              <a:gd name="adj3" fmla="val 16667"/>
            </a:avLst>
          </a:prstGeom>
          <a:solidFill>
            <a:schemeClr val="accent4"/>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defRPr/>
            </a:pPr>
            <a:r>
              <a:rPr lang="en-US" altLang="ja-JP" sz="1400" b="1">
                <a:solidFill>
                  <a:srgbClr val="000000"/>
                </a:solidFill>
                <a:latin typeface="メイリオ"/>
              </a:rPr>
              <a:t>Developer</a:t>
            </a:r>
            <a:r>
              <a:rPr lang="ja-JP" altLang="en-US" sz="1400">
                <a:solidFill>
                  <a:srgbClr val="000000"/>
                </a:solidFill>
                <a:latin typeface="メイリオ"/>
              </a:rPr>
              <a:t>「</a:t>
            </a:r>
            <a:r>
              <a:rPr lang="ja-JP" altLang="en-US" sz="1400" dirty="0">
                <a:solidFill>
                  <a:srgbClr val="000000"/>
                </a:solidFill>
                <a:latin typeface="メイリオ"/>
              </a:rPr>
              <a:t>ＳＱＬ文１行でＡＩを実行し、結果を可視化します」</a:t>
            </a:r>
            <a:endParaRPr lang="en-US" altLang="ja-JP" sz="1400" dirty="0">
              <a:solidFill>
                <a:srgbClr val="000000"/>
              </a:solidFill>
              <a:latin typeface="メイリオ"/>
            </a:endParaRPr>
          </a:p>
        </p:txBody>
      </p:sp>
      <p:pic>
        <p:nvPicPr>
          <p:cNvPr id="89" name="図 88">
            <a:extLst>
              <a:ext uri="{FF2B5EF4-FFF2-40B4-BE49-F238E27FC236}">
                <a16:creationId xmlns:a16="http://schemas.microsoft.com/office/drawing/2014/main" id="{A46B3347-536C-4713-9E7A-2581C178ECC1}"/>
              </a:ext>
            </a:extLst>
          </p:cNvPr>
          <p:cNvPicPr>
            <a:picLocks noChangeAspect="1"/>
          </p:cNvPicPr>
          <p:nvPr/>
        </p:nvPicPr>
        <p:blipFill>
          <a:blip r:embed="rId4"/>
          <a:stretch>
            <a:fillRect/>
          </a:stretch>
        </p:blipFill>
        <p:spPr>
          <a:xfrm>
            <a:off x="1464578" y="135058"/>
            <a:ext cx="432000" cy="432000"/>
          </a:xfrm>
          <a:prstGeom prst="rect">
            <a:avLst/>
          </a:prstGeom>
        </p:spPr>
      </p:pic>
      <p:grpSp>
        <p:nvGrpSpPr>
          <p:cNvPr id="60" name="グループ化 59">
            <a:extLst>
              <a:ext uri="{FF2B5EF4-FFF2-40B4-BE49-F238E27FC236}">
                <a16:creationId xmlns:a16="http://schemas.microsoft.com/office/drawing/2014/main" id="{D4AADA80-8B16-4E52-AC81-A612832F4333}"/>
              </a:ext>
            </a:extLst>
          </p:cNvPr>
          <p:cNvGrpSpPr/>
          <p:nvPr/>
        </p:nvGrpSpPr>
        <p:grpSpPr>
          <a:xfrm>
            <a:off x="3567975" y="1781968"/>
            <a:ext cx="671795" cy="1199664"/>
            <a:chOff x="3567975" y="1781968"/>
            <a:chExt cx="671795" cy="1199664"/>
          </a:xfrm>
        </p:grpSpPr>
        <p:cxnSp>
          <p:nvCxnSpPr>
            <p:cNvPr id="15" name="カギ線コネクタ 147">
              <a:extLst>
                <a:ext uri="{FF2B5EF4-FFF2-40B4-BE49-F238E27FC236}">
                  <a16:creationId xmlns:a16="http://schemas.microsoft.com/office/drawing/2014/main" id="{0FEB0C85-C13E-45AF-AB51-D374CAAC09CB}"/>
                </a:ext>
              </a:extLst>
            </p:cNvPr>
            <p:cNvCxnSpPr>
              <a:cxnSpLocks/>
              <a:stCxn id="37" idx="4"/>
              <a:endCxn id="99" idx="1"/>
            </p:cNvCxnSpPr>
            <p:nvPr/>
          </p:nvCxnSpPr>
          <p:spPr bwMode="auto">
            <a:xfrm flipV="1">
              <a:off x="3567975" y="2397667"/>
              <a:ext cx="671795" cy="583965"/>
            </a:xfrm>
            <a:prstGeom prst="bentConnector3">
              <a:avLst>
                <a:gd name="adj1" fmla="val 7568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1" name="カギ線コネクタ 147">
              <a:extLst>
                <a:ext uri="{FF2B5EF4-FFF2-40B4-BE49-F238E27FC236}">
                  <a16:creationId xmlns:a16="http://schemas.microsoft.com/office/drawing/2014/main" id="{CC1A849E-8079-48EC-87FB-CFB219821614}"/>
                </a:ext>
              </a:extLst>
            </p:cNvPr>
            <p:cNvCxnSpPr>
              <a:cxnSpLocks/>
              <a:stCxn id="30" idx="4"/>
              <a:endCxn id="99" idx="1"/>
            </p:cNvCxnSpPr>
            <p:nvPr/>
          </p:nvCxnSpPr>
          <p:spPr bwMode="auto">
            <a:xfrm>
              <a:off x="3567975" y="1781968"/>
              <a:ext cx="671795" cy="615699"/>
            </a:xfrm>
            <a:prstGeom prst="bentConnector3">
              <a:avLst>
                <a:gd name="adj1" fmla="val 76039"/>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
        <p:nvSpPr>
          <p:cNvPr id="30" name="円柱 29">
            <a:extLst>
              <a:ext uri="{FF2B5EF4-FFF2-40B4-BE49-F238E27FC236}">
                <a16:creationId xmlns:a16="http://schemas.microsoft.com/office/drawing/2014/main" id="{F968676F-D0E1-4652-8709-AE41939386AD}"/>
              </a:ext>
            </a:extLst>
          </p:cNvPr>
          <p:cNvSpPr/>
          <p:nvPr/>
        </p:nvSpPr>
        <p:spPr bwMode="auto">
          <a:xfrm>
            <a:off x="3036547" y="1536958"/>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グループ化 30">
            <a:extLst>
              <a:ext uri="{FF2B5EF4-FFF2-40B4-BE49-F238E27FC236}">
                <a16:creationId xmlns:a16="http://schemas.microsoft.com/office/drawing/2014/main" id="{169EFDA5-328F-4402-BA4B-09143B5A4117}"/>
              </a:ext>
            </a:extLst>
          </p:cNvPr>
          <p:cNvGrpSpPr/>
          <p:nvPr/>
        </p:nvGrpSpPr>
        <p:grpSpPr>
          <a:xfrm>
            <a:off x="3168283" y="1729347"/>
            <a:ext cx="805308" cy="559743"/>
            <a:chOff x="2985079" y="1767135"/>
            <a:chExt cx="805308" cy="559743"/>
          </a:xfrm>
        </p:grpSpPr>
        <p:sp>
          <p:nvSpPr>
            <p:cNvPr id="32" name="正方形/長方形 31">
              <a:extLst>
                <a:ext uri="{FF2B5EF4-FFF2-40B4-BE49-F238E27FC236}">
                  <a16:creationId xmlns:a16="http://schemas.microsoft.com/office/drawing/2014/main" id="{7C6BDA13-93A9-4CAD-B196-E32B4402CCDA}"/>
                </a:ext>
              </a:extLst>
            </p:cNvPr>
            <p:cNvSpPr/>
            <p:nvPr/>
          </p:nvSpPr>
          <p:spPr bwMode="auto">
            <a:xfrm>
              <a:off x="2985079" y="1767135"/>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33" name="正方形/長方形 32">
              <a:extLst>
                <a:ext uri="{FF2B5EF4-FFF2-40B4-BE49-F238E27FC236}">
                  <a16:creationId xmlns:a16="http://schemas.microsoft.com/office/drawing/2014/main" id="{F4D827EC-B76A-4457-92F2-90A8042EFD90}"/>
                </a:ext>
              </a:extLst>
            </p:cNvPr>
            <p:cNvSpPr/>
            <p:nvPr/>
          </p:nvSpPr>
          <p:spPr bwMode="auto">
            <a:xfrm>
              <a:off x="3030982" y="1816042"/>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34" name="図 33">
              <a:extLst>
                <a:ext uri="{FF2B5EF4-FFF2-40B4-BE49-F238E27FC236}">
                  <a16:creationId xmlns:a16="http://schemas.microsoft.com/office/drawing/2014/main" id="{E7743155-3FE6-4889-8E75-F691F799AD17}"/>
                </a:ext>
              </a:extLst>
            </p:cNvPr>
            <p:cNvPicPr preferRelativeResize="0">
              <a:picLocks/>
            </p:cNvPicPr>
            <p:nvPr/>
          </p:nvPicPr>
          <p:blipFill>
            <a:blip r:embed="rId5"/>
            <a:stretch>
              <a:fillRect/>
            </a:stretch>
          </p:blipFill>
          <p:spPr>
            <a:xfrm>
              <a:off x="3070387" y="1858878"/>
              <a:ext cx="720000" cy="468000"/>
            </a:xfrm>
            <a:prstGeom prst="rect">
              <a:avLst/>
            </a:prstGeom>
          </p:spPr>
        </p:pic>
      </p:grpSp>
      <p:cxnSp>
        <p:nvCxnSpPr>
          <p:cNvPr id="102" name="直線矢印コネクタ 101">
            <a:extLst>
              <a:ext uri="{FF2B5EF4-FFF2-40B4-BE49-F238E27FC236}">
                <a16:creationId xmlns:a16="http://schemas.microsoft.com/office/drawing/2014/main" id="{489208EE-FBBA-4165-9D1C-B810DE644931}"/>
              </a:ext>
            </a:extLst>
          </p:cNvPr>
          <p:cNvCxnSpPr>
            <a:cxnSpLocks/>
            <a:stCxn id="99" idx="3"/>
            <a:endCxn id="44" idx="2"/>
          </p:cNvCxnSpPr>
          <p:nvPr/>
        </p:nvCxnSpPr>
        <p:spPr bwMode="auto">
          <a:xfrm>
            <a:off x="5175770" y="2397667"/>
            <a:ext cx="258782" cy="2546"/>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5" name="カギ線コネクタ 146">
            <a:extLst>
              <a:ext uri="{FF2B5EF4-FFF2-40B4-BE49-F238E27FC236}">
                <a16:creationId xmlns:a16="http://schemas.microsoft.com/office/drawing/2014/main" id="{E8EAA4F5-4F83-4272-9D8C-2978933093A4}"/>
              </a:ext>
            </a:extLst>
          </p:cNvPr>
          <p:cNvCxnSpPr>
            <a:cxnSpLocks/>
            <a:stCxn id="44" idx="4"/>
            <a:endCxn id="90" idx="1"/>
          </p:cNvCxnSpPr>
          <p:nvPr/>
        </p:nvCxnSpPr>
        <p:spPr bwMode="auto">
          <a:xfrm>
            <a:off x="5965980" y="2400213"/>
            <a:ext cx="324700" cy="890211"/>
          </a:xfrm>
          <a:prstGeom prst="bentConnector3">
            <a:avLst>
              <a:gd name="adj1" fmla="val 50000"/>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7" name="カギ線コネクタ 146">
            <a:extLst>
              <a:ext uri="{FF2B5EF4-FFF2-40B4-BE49-F238E27FC236}">
                <a16:creationId xmlns:a16="http://schemas.microsoft.com/office/drawing/2014/main" id="{DB2B25E8-8264-4EE6-A8BF-7AC1524E6082}"/>
              </a:ext>
            </a:extLst>
          </p:cNvPr>
          <p:cNvCxnSpPr>
            <a:cxnSpLocks/>
            <a:stCxn id="50" idx="4"/>
            <a:endCxn id="90" idx="1"/>
          </p:cNvCxnSpPr>
          <p:nvPr/>
        </p:nvCxnSpPr>
        <p:spPr bwMode="auto">
          <a:xfrm flipV="1">
            <a:off x="3558703" y="3290424"/>
            <a:ext cx="2731977" cy="896813"/>
          </a:xfrm>
          <a:prstGeom prst="bentConnector3">
            <a:avLst>
              <a:gd name="adj1" fmla="val 9409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50" name="円柱 49">
            <a:extLst>
              <a:ext uri="{FF2B5EF4-FFF2-40B4-BE49-F238E27FC236}">
                <a16:creationId xmlns:a16="http://schemas.microsoft.com/office/drawing/2014/main" id="{86980FF7-08AA-4855-9636-12B026BBBC4B}"/>
              </a:ext>
            </a:extLst>
          </p:cNvPr>
          <p:cNvSpPr/>
          <p:nvPr/>
        </p:nvSpPr>
        <p:spPr bwMode="auto">
          <a:xfrm>
            <a:off x="3027275" y="3942227"/>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正方形/長方形 50">
            <a:extLst>
              <a:ext uri="{FF2B5EF4-FFF2-40B4-BE49-F238E27FC236}">
                <a16:creationId xmlns:a16="http://schemas.microsoft.com/office/drawing/2014/main" id="{475B5858-10FC-41F0-B25E-76E69EC22F03}"/>
              </a:ext>
            </a:extLst>
          </p:cNvPr>
          <p:cNvSpPr/>
          <p:nvPr/>
        </p:nvSpPr>
        <p:spPr bwMode="auto">
          <a:xfrm>
            <a:off x="3151540" y="4144349"/>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52" name="正方形/長方形 51">
            <a:extLst>
              <a:ext uri="{FF2B5EF4-FFF2-40B4-BE49-F238E27FC236}">
                <a16:creationId xmlns:a16="http://schemas.microsoft.com/office/drawing/2014/main" id="{B6D528CA-32CC-4A6D-B8AF-D8FBED4F6D6D}"/>
              </a:ext>
            </a:extLst>
          </p:cNvPr>
          <p:cNvSpPr/>
          <p:nvPr/>
        </p:nvSpPr>
        <p:spPr bwMode="auto">
          <a:xfrm>
            <a:off x="3197443" y="4193256"/>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53" name="図 52">
            <a:extLst>
              <a:ext uri="{FF2B5EF4-FFF2-40B4-BE49-F238E27FC236}">
                <a16:creationId xmlns:a16="http://schemas.microsoft.com/office/drawing/2014/main" id="{C84F8193-C8E0-42A1-A965-6FA984B685A7}"/>
              </a:ext>
            </a:extLst>
          </p:cNvPr>
          <p:cNvPicPr preferRelativeResize="0">
            <a:picLocks/>
          </p:cNvPicPr>
          <p:nvPr/>
        </p:nvPicPr>
        <p:blipFill>
          <a:blip r:embed="rId3"/>
          <a:stretch>
            <a:fillRect/>
          </a:stretch>
        </p:blipFill>
        <p:spPr>
          <a:xfrm>
            <a:off x="3232520" y="4228848"/>
            <a:ext cx="720000" cy="468000"/>
          </a:xfrm>
          <a:prstGeom prst="rect">
            <a:avLst/>
          </a:prstGeom>
        </p:spPr>
      </p:pic>
      <p:sp>
        <p:nvSpPr>
          <p:cNvPr id="37" name="円柱 36">
            <a:extLst>
              <a:ext uri="{FF2B5EF4-FFF2-40B4-BE49-F238E27FC236}">
                <a16:creationId xmlns:a16="http://schemas.microsoft.com/office/drawing/2014/main" id="{BF9277F5-E319-4A68-A5D4-FD13ED7AF116}"/>
              </a:ext>
            </a:extLst>
          </p:cNvPr>
          <p:cNvSpPr/>
          <p:nvPr/>
        </p:nvSpPr>
        <p:spPr bwMode="auto">
          <a:xfrm>
            <a:off x="3036547" y="2736622"/>
            <a:ext cx="531428" cy="490019"/>
          </a:xfrm>
          <a:prstGeom prst="can">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グループ化 37">
            <a:extLst>
              <a:ext uri="{FF2B5EF4-FFF2-40B4-BE49-F238E27FC236}">
                <a16:creationId xmlns:a16="http://schemas.microsoft.com/office/drawing/2014/main" id="{34AB2920-5B50-4D75-A62B-AE1ABC5FA5FF}"/>
              </a:ext>
            </a:extLst>
          </p:cNvPr>
          <p:cNvGrpSpPr/>
          <p:nvPr/>
        </p:nvGrpSpPr>
        <p:grpSpPr>
          <a:xfrm>
            <a:off x="3160812" y="2938744"/>
            <a:ext cx="804699" cy="556307"/>
            <a:chOff x="3030952" y="3177491"/>
            <a:chExt cx="804699" cy="556307"/>
          </a:xfrm>
        </p:grpSpPr>
        <p:sp>
          <p:nvSpPr>
            <p:cNvPr id="39" name="正方形/長方形 38">
              <a:extLst>
                <a:ext uri="{FF2B5EF4-FFF2-40B4-BE49-F238E27FC236}">
                  <a16:creationId xmlns:a16="http://schemas.microsoft.com/office/drawing/2014/main" id="{3547CE66-5A49-492C-9CC5-84D9D384CC5E}"/>
                </a:ext>
              </a:extLst>
            </p:cNvPr>
            <p:cNvSpPr/>
            <p:nvPr/>
          </p:nvSpPr>
          <p:spPr bwMode="auto">
            <a:xfrm>
              <a:off x="3030952" y="3177491"/>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40" name="正方形/長方形 39">
              <a:extLst>
                <a:ext uri="{FF2B5EF4-FFF2-40B4-BE49-F238E27FC236}">
                  <a16:creationId xmlns:a16="http://schemas.microsoft.com/office/drawing/2014/main" id="{D98BF9AB-4051-4B12-BF55-8227C5970903}"/>
                </a:ext>
              </a:extLst>
            </p:cNvPr>
            <p:cNvSpPr/>
            <p:nvPr/>
          </p:nvSpPr>
          <p:spPr bwMode="auto">
            <a:xfrm>
              <a:off x="3076855" y="3226398"/>
              <a:ext cx="720000" cy="468000"/>
            </a:xfrm>
            <a:prstGeom prst="rect">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pic>
          <p:nvPicPr>
            <p:cNvPr id="41" name="図 40">
              <a:extLst>
                <a:ext uri="{FF2B5EF4-FFF2-40B4-BE49-F238E27FC236}">
                  <a16:creationId xmlns:a16="http://schemas.microsoft.com/office/drawing/2014/main" id="{FF068EBF-F000-4735-A2EE-42B6BDEDCC98}"/>
                </a:ext>
              </a:extLst>
            </p:cNvPr>
            <p:cNvPicPr preferRelativeResize="0">
              <a:picLocks/>
            </p:cNvPicPr>
            <p:nvPr/>
          </p:nvPicPr>
          <p:blipFill>
            <a:blip r:embed="rId6"/>
            <a:stretch>
              <a:fillRect/>
            </a:stretch>
          </p:blipFill>
          <p:spPr>
            <a:xfrm>
              <a:off x="3115651" y="3265798"/>
              <a:ext cx="720000" cy="468000"/>
            </a:xfrm>
            <a:prstGeom prst="rect">
              <a:avLst/>
            </a:prstGeom>
          </p:spPr>
        </p:pic>
      </p:grpSp>
      <p:cxnSp>
        <p:nvCxnSpPr>
          <p:cNvPr id="112" name="直線矢印コネクタ 111">
            <a:extLst>
              <a:ext uri="{FF2B5EF4-FFF2-40B4-BE49-F238E27FC236}">
                <a16:creationId xmlns:a16="http://schemas.microsoft.com/office/drawing/2014/main" id="{B84E466C-8099-45A1-B6EF-55BA83056D04}"/>
              </a:ext>
            </a:extLst>
          </p:cNvPr>
          <p:cNvCxnSpPr>
            <a:cxnSpLocks/>
            <a:stCxn id="90" idx="3"/>
            <a:endCxn id="63" idx="2"/>
          </p:cNvCxnSpPr>
          <p:nvPr/>
        </p:nvCxnSpPr>
        <p:spPr bwMode="auto">
          <a:xfrm>
            <a:off x="7337488" y="3290424"/>
            <a:ext cx="154091" cy="2431"/>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8" name="直線矢印コネクタ 117">
            <a:extLst>
              <a:ext uri="{FF2B5EF4-FFF2-40B4-BE49-F238E27FC236}">
                <a16:creationId xmlns:a16="http://schemas.microsoft.com/office/drawing/2014/main" id="{13AE1A6A-2B88-4750-A9C0-3FA0043FA292}"/>
              </a:ext>
            </a:extLst>
          </p:cNvPr>
          <p:cNvCxnSpPr>
            <a:cxnSpLocks/>
            <a:stCxn id="63" idx="4"/>
            <a:endCxn id="127" idx="1"/>
          </p:cNvCxnSpPr>
          <p:nvPr/>
        </p:nvCxnSpPr>
        <p:spPr bwMode="auto">
          <a:xfrm>
            <a:off x="8023007" y="3292855"/>
            <a:ext cx="272410" cy="165"/>
          </a:xfrm>
          <a:prstGeom prst="straightConnector1">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0" name="正方形/長方形 119">
            <a:extLst>
              <a:ext uri="{FF2B5EF4-FFF2-40B4-BE49-F238E27FC236}">
                <a16:creationId xmlns:a16="http://schemas.microsoft.com/office/drawing/2014/main" id="{C5D8961D-362E-477D-AB26-CC2A74C3B5BE}"/>
              </a:ext>
            </a:extLst>
          </p:cNvPr>
          <p:cNvSpPr/>
          <p:nvPr/>
        </p:nvSpPr>
        <p:spPr>
          <a:xfrm>
            <a:off x="8156713" y="3552215"/>
            <a:ext cx="800219" cy="338554"/>
          </a:xfrm>
          <a:prstGeom prst="rect">
            <a:avLst/>
          </a:prstGeom>
        </p:spPr>
        <p:txBody>
          <a:bodyPr wrap="none">
            <a:spAutoFit/>
          </a:bodyPr>
          <a:lstStyle/>
          <a:p>
            <a:pPr algn="ctr">
              <a:defRPr/>
            </a:pPr>
            <a:r>
              <a:rPr lang="ja-JP" altLang="en-US" sz="1600" b="1" dirty="0">
                <a:solidFill>
                  <a:srgbClr val="002B62"/>
                </a:solidFill>
                <a:latin typeface="メイリオ"/>
              </a:rPr>
              <a:t>可視化</a:t>
            </a:r>
          </a:p>
        </p:txBody>
      </p:sp>
      <p:grpSp>
        <p:nvGrpSpPr>
          <p:cNvPr id="121" name="グループ化 120">
            <a:extLst>
              <a:ext uri="{FF2B5EF4-FFF2-40B4-BE49-F238E27FC236}">
                <a16:creationId xmlns:a16="http://schemas.microsoft.com/office/drawing/2014/main" id="{E54E0B67-50C2-449B-8A6D-5DDA80C1EA6C}"/>
              </a:ext>
            </a:extLst>
          </p:cNvPr>
          <p:cNvGrpSpPr>
            <a:grpSpLocks noChangeAspect="1"/>
          </p:cNvGrpSpPr>
          <p:nvPr/>
        </p:nvGrpSpPr>
        <p:grpSpPr bwMode="gray">
          <a:xfrm>
            <a:off x="8272205" y="2998689"/>
            <a:ext cx="589589" cy="588437"/>
            <a:chOff x="1273175" y="1041400"/>
            <a:chExt cx="806450" cy="804863"/>
          </a:xfrm>
        </p:grpSpPr>
        <p:sp>
          <p:nvSpPr>
            <p:cNvPr id="126" name="Oval 5">
              <a:extLst>
                <a:ext uri="{FF2B5EF4-FFF2-40B4-BE49-F238E27FC236}">
                  <a16:creationId xmlns:a16="http://schemas.microsoft.com/office/drawing/2014/main" id="{EF48F242-D33B-4DC0-8CE7-F6A7B605ECB5}"/>
                </a:ext>
              </a:extLst>
            </p:cNvPr>
            <p:cNvSpPr>
              <a:spLocks noChangeArrowheads="1"/>
            </p:cNvSpPr>
            <p:nvPr/>
          </p:nvSpPr>
          <p:spPr bwMode="gray">
            <a:xfrm>
              <a:off x="1273175" y="1041400"/>
              <a:ext cx="806450" cy="804863"/>
            </a:xfrm>
            <a:prstGeom prst="ellipse">
              <a:avLst/>
            </a:pr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2B62">
                    <a:lumMod val="50000"/>
                    <a:lumOff val="50000"/>
                  </a:srgbClr>
                </a:solidFill>
                <a:effectLst/>
                <a:uLnTx/>
                <a:uFillTx/>
                <a:latin typeface="メイリオ"/>
              </a:endParaRPr>
            </a:p>
          </p:txBody>
        </p:sp>
        <p:sp>
          <p:nvSpPr>
            <p:cNvPr id="127" name="Freeform 6">
              <a:extLst>
                <a:ext uri="{FF2B5EF4-FFF2-40B4-BE49-F238E27FC236}">
                  <a16:creationId xmlns:a16="http://schemas.microsoft.com/office/drawing/2014/main" id="{9578D904-0CFB-4171-9C0C-964E0876D575}"/>
                </a:ext>
              </a:extLst>
            </p:cNvPr>
            <p:cNvSpPr>
              <a:spLocks/>
            </p:cNvSpPr>
            <p:nvPr/>
          </p:nvSpPr>
          <p:spPr bwMode="gray">
            <a:xfrm>
              <a:off x="1304925" y="1074738"/>
              <a:ext cx="660400" cy="738188"/>
            </a:xfrm>
            <a:custGeom>
              <a:avLst/>
              <a:gdLst>
                <a:gd name="T0" fmla="*/ 1202 w 2139"/>
                <a:gd name="T1" fmla="*/ 2403 h 2403"/>
                <a:gd name="T2" fmla="*/ 0 w 2139"/>
                <a:gd name="T3" fmla="*/ 1202 h 2403"/>
                <a:gd name="T4" fmla="*/ 1202 w 2139"/>
                <a:gd name="T5" fmla="*/ 0 h 2403"/>
                <a:gd name="T6" fmla="*/ 1202 w 2139"/>
                <a:gd name="T7" fmla="*/ 0 h 2403"/>
                <a:gd name="T8" fmla="*/ 1202 w 2139"/>
                <a:gd name="T9" fmla="*/ 1202 h 2403"/>
                <a:gd name="T10" fmla="*/ 2139 w 2139"/>
                <a:gd name="T11" fmla="*/ 1952 h 2403"/>
                <a:gd name="T12" fmla="*/ 1202 w 2139"/>
                <a:gd name="T13" fmla="*/ 2403 h 2403"/>
              </a:gdLst>
              <a:ahLst/>
              <a:cxnLst>
                <a:cxn ang="0">
                  <a:pos x="T0" y="T1"/>
                </a:cxn>
                <a:cxn ang="0">
                  <a:pos x="T2" y="T3"/>
                </a:cxn>
                <a:cxn ang="0">
                  <a:pos x="T4" y="T5"/>
                </a:cxn>
                <a:cxn ang="0">
                  <a:pos x="T6" y="T7"/>
                </a:cxn>
                <a:cxn ang="0">
                  <a:pos x="T8" y="T9"/>
                </a:cxn>
                <a:cxn ang="0">
                  <a:pos x="T10" y="T11"/>
                </a:cxn>
                <a:cxn ang="0">
                  <a:pos x="T12" y="T13"/>
                </a:cxn>
              </a:cxnLst>
              <a:rect l="0" t="0" r="r" b="b"/>
              <a:pathLst>
                <a:path w="2139" h="2403">
                  <a:moveTo>
                    <a:pt x="1202" y="2403"/>
                  </a:moveTo>
                  <a:cubicBezTo>
                    <a:pt x="539" y="2403"/>
                    <a:pt x="0" y="1864"/>
                    <a:pt x="0" y="1202"/>
                  </a:cubicBezTo>
                  <a:cubicBezTo>
                    <a:pt x="0" y="539"/>
                    <a:pt x="539" y="0"/>
                    <a:pt x="1202" y="0"/>
                  </a:cubicBezTo>
                  <a:cubicBezTo>
                    <a:pt x="1202" y="0"/>
                    <a:pt x="1202" y="0"/>
                    <a:pt x="1202" y="0"/>
                  </a:cubicBezTo>
                  <a:cubicBezTo>
                    <a:pt x="1202" y="1202"/>
                    <a:pt x="1202" y="1202"/>
                    <a:pt x="1202" y="1202"/>
                  </a:cubicBezTo>
                  <a:cubicBezTo>
                    <a:pt x="2139" y="1952"/>
                    <a:pt x="2139" y="1952"/>
                    <a:pt x="2139" y="1952"/>
                  </a:cubicBezTo>
                  <a:cubicBezTo>
                    <a:pt x="1918" y="2226"/>
                    <a:pt x="1580" y="2403"/>
                    <a:pt x="1202" y="240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2B62">
                    <a:lumMod val="50000"/>
                    <a:lumOff val="50000"/>
                  </a:srgbClr>
                </a:solidFill>
                <a:effectLst/>
                <a:uLnTx/>
                <a:uFillTx/>
                <a:latin typeface="メイリオ"/>
              </a:endParaRPr>
            </a:p>
          </p:txBody>
        </p:sp>
      </p:grpSp>
      <p:cxnSp>
        <p:nvCxnSpPr>
          <p:cNvPr id="128" name="カギ線コネクタ 147">
            <a:extLst>
              <a:ext uri="{FF2B5EF4-FFF2-40B4-BE49-F238E27FC236}">
                <a16:creationId xmlns:a16="http://schemas.microsoft.com/office/drawing/2014/main" id="{4C948C4E-9439-4C96-A3B3-45E3A6C682FC}"/>
              </a:ext>
            </a:extLst>
          </p:cNvPr>
          <p:cNvCxnSpPr>
            <a:cxnSpLocks/>
            <a:stCxn id="12" idx="3"/>
            <a:endCxn id="37" idx="2"/>
          </p:cNvCxnSpPr>
          <p:nvPr/>
        </p:nvCxnSpPr>
        <p:spPr bwMode="auto">
          <a:xfrm>
            <a:off x="1557523" y="2400213"/>
            <a:ext cx="1479024" cy="581419"/>
          </a:xfrm>
          <a:prstGeom prst="bentConnector3">
            <a:avLst>
              <a:gd name="adj1" fmla="val 86557"/>
            </a:avLst>
          </a:prstGeom>
          <a:solidFill>
            <a:srgbClr val="FFFFFF"/>
          </a:solidFill>
          <a:ln w="2857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30" name="グループ化 129">
            <a:extLst>
              <a:ext uri="{FF2B5EF4-FFF2-40B4-BE49-F238E27FC236}">
                <a16:creationId xmlns:a16="http://schemas.microsoft.com/office/drawing/2014/main" id="{BE2B2896-8031-4F60-AD25-A5145432B1E1}"/>
              </a:ext>
            </a:extLst>
          </p:cNvPr>
          <p:cNvGrpSpPr/>
          <p:nvPr/>
        </p:nvGrpSpPr>
        <p:grpSpPr>
          <a:xfrm>
            <a:off x="1903239" y="1509235"/>
            <a:ext cx="661257" cy="512446"/>
            <a:chOff x="1903239" y="1550416"/>
            <a:chExt cx="661257" cy="512446"/>
          </a:xfrm>
        </p:grpSpPr>
        <p:grpSp>
          <p:nvGrpSpPr>
            <p:cNvPr id="131" name="グループ化 130">
              <a:extLst>
                <a:ext uri="{FF2B5EF4-FFF2-40B4-BE49-F238E27FC236}">
                  <a16:creationId xmlns:a16="http://schemas.microsoft.com/office/drawing/2014/main" id="{2CF1F862-1881-4FB9-B559-8C1B83000E2C}"/>
                </a:ext>
              </a:extLst>
            </p:cNvPr>
            <p:cNvGrpSpPr>
              <a:grpSpLocks noChangeAspect="1"/>
            </p:cNvGrpSpPr>
            <p:nvPr/>
          </p:nvGrpSpPr>
          <p:grpSpPr bwMode="gray">
            <a:xfrm>
              <a:off x="1903239" y="1649812"/>
              <a:ext cx="661257" cy="413050"/>
              <a:chOff x="705644" y="3139632"/>
              <a:chExt cx="1120775" cy="700087"/>
            </a:xfrm>
          </p:grpSpPr>
          <p:sp>
            <p:nvSpPr>
              <p:cNvPr id="140" name="Freeform 80">
                <a:extLst>
                  <a:ext uri="{FF2B5EF4-FFF2-40B4-BE49-F238E27FC236}">
                    <a16:creationId xmlns:a16="http://schemas.microsoft.com/office/drawing/2014/main" id="{87FD8F40-11ED-4F8F-9865-6C67E2B266D7}"/>
                  </a:ext>
                </a:extLst>
              </p:cNvPr>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41" name="Freeform 81">
                <a:extLst>
                  <a:ext uri="{FF2B5EF4-FFF2-40B4-BE49-F238E27FC236}">
                    <a16:creationId xmlns:a16="http://schemas.microsoft.com/office/drawing/2014/main" id="{C63D4211-92D6-4984-BAB0-9883E68E3B29}"/>
                  </a:ext>
                </a:extLst>
              </p:cNvPr>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132" name="グループ化 131">
              <a:extLst>
                <a:ext uri="{FF2B5EF4-FFF2-40B4-BE49-F238E27FC236}">
                  <a16:creationId xmlns:a16="http://schemas.microsoft.com/office/drawing/2014/main" id="{229F779B-02A3-4D49-AA30-EE1B82A137A5}"/>
                </a:ext>
              </a:extLst>
            </p:cNvPr>
            <p:cNvGrpSpPr>
              <a:grpSpLocks noChangeAspect="1"/>
            </p:cNvGrpSpPr>
            <p:nvPr/>
          </p:nvGrpSpPr>
          <p:grpSpPr bwMode="gray">
            <a:xfrm>
              <a:off x="2088636" y="1550416"/>
              <a:ext cx="264465" cy="455224"/>
              <a:chOff x="5936838" y="1169392"/>
              <a:chExt cx="484188" cy="833437"/>
            </a:xfrm>
          </p:grpSpPr>
          <p:sp>
            <p:nvSpPr>
              <p:cNvPr id="133" name="Freeform 22">
                <a:extLst>
                  <a:ext uri="{FF2B5EF4-FFF2-40B4-BE49-F238E27FC236}">
                    <a16:creationId xmlns:a16="http://schemas.microsoft.com/office/drawing/2014/main" id="{FAA2F2D3-A388-49DE-AD72-C3F78B67B200}"/>
                  </a:ext>
                </a:extLst>
              </p:cNvPr>
              <p:cNvSpPr>
                <a:spLocks noChangeAspect="1"/>
              </p:cNvSpPr>
              <p:nvPr/>
            </p:nvSpPr>
            <p:spPr bwMode="gray">
              <a:xfrm>
                <a:off x="5936838" y="1169392"/>
                <a:ext cx="484188" cy="833437"/>
              </a:xfrm>
              <a:custGeom>
                <a:avLst/>
                <a:gdLst>
                  <a:gd name="T0" fmla="*/ 642 w 642"/>
                  <a:gd name="T1" fmla="*/ 1081 h 1107"/>
                  <a:gd name="T2" fmla="*/ 615 w 642"/>
                  <a:gd name="T3" fmla="*/ 1107 h 1107"/>
                  <a:gd name="T4" fmla="*/ 27 w 642"/>
                  <a:gd name="T5" fmla="*/ 1107 h 1107"/>
                  <a:gd name="T6" fmla="*/ 0 w 642"/>
                  <a:gd name="T7" fmla="*/ 1081 h 1107"/>
                  <a:gd name="T8" fmla="*/ 0 w 642"/>
                  <a:gd name="T9" fmla="*/ 27 h 1107"/>
                  <a:gd name="T10" fmla="*/ 27 w 642"/>
                  <a:gd name="T11" fmla="*/ 0 h 1107"/>
                  <a:gd name="T12" fmla="*/ 615 w 642"/>
                  <a:gd name="T13" fmla="*/ 0 h 1107"/>
                  <a:gd name="T14" fmla="*/ 642 w 642"/>
                  <a:gd name="T15" fmla="*/ 27 h 1107"/>
                  <a:gd name="T16" fmla="*/ 642 w 642"/>
                  <a:gd name="T17" fmla="*/ 108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1107">
                    <a:moveTo>
                      <a:pt x="642" y="1081"/>
                    </a:moveTo>
                    <a:cubicBezTo>
                      <a:pt x="642" y="1095"/>
                      <a:pt x="630" y="1107"/>
                      <a:pt x="615" y="1107"/>
                    </a:cubicBezTo>
                    <a:cubicBezTo>
                      <a:pt x="27" y="1107"/>
                      <a:pt x="27" y="1107"/>
                      <a:pt x="27" y="1107"/>
                    </a:cubicBezTo>
                    <a:cubicBezTo>
                      <a:pt x="12" y="1107"/>
                      <a:pt x="0" y="1095"/>
                      <a:pt x="0" y="1081"/>
                    </a:cubicBezTo>
                    <a:cubicBezTo>
                      <a:pt x="0" y="27"/>
                      <a:pt x="0" y="27"/>
                      <a:pt x="0" y="27"/>
                    </a:cubicBezTo>
                    <a:cubicBezTo>
                      <a:pt x="0" y="12"/>
                      <a:pt x="12" y="0"/>
                      <a:pt x="27" y="0"/>
                    </a:cubicBezTo>
                    <a:cubicBezTo>
                      <a:pt x="615" y="0"/>
                      <a:pt x="615" y="0"/>
                      <a:pt x="615" y="0"/>
                    </a:cubicBezTo>
                    <a:cubicBezTo>
                      <a:pt x="630" y="0"/>
                      <a:pt x="642" y="12"/>
                      <a:pt x="642" y="27"/>
                    </a:cubicBezTo>
                    <a:lnTo>
                      <a:pt x="642" y="108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39" name="フリーフォーム 100">
                <a:extLst>
                  <a:ext uri="{FF2B5EF4-FFF2-40B4-BE49-F238E27FC236}">
                    <a16:creationId xmlns:a16="http://schemas.microsoft.com/office/drawing/2014/main" id="{C4A872D1-2581-43FD-93DE-95384FF00C1C}"/>
                  </a:ext>
                </a:extLst>
              </p:cNvPr>
              <p:cNvSpPr>
                <a:spLocks noChangeAspect="1" noChangeArrowheads="1"/>
              </p:cNvSpPr>
              <p:nvPr/>
            </p:nvSpPr>
            <p:spPr bwMode="gray">
              <a:xfrm>
                <a:off x="6011450" y="1244006"/>
                <a:ext cx="333375" cy="684213"/>
              </a:xfrm>
              <a:custGeom>
                <a:avLst/>
                <a:gdLst>
                  <a:gd name="connsiteX0" fmla="*/ 166688 w 333375"/>
                  <a:gd name="connsiteY0" fmla="*/ 600075 h 684213"/>
                  <a:gd name="connsiteX1" fmla="*/ 207963 w 333375"/>
                  <a:gd name="connsiteY1" fmla="*/ 642144 h 684213"/>
                  <a:gd name="connsiteX2" fmla="*/ 166688 w 333375"/>
                  <a:gd name="connsiteY2" fmla="*/ 684213 h 684213"/>
                  <a:gd name="connsiteX3" fmla="*/ 125413 w 333375"/>
                  <a:gd name="connsiteY3" fmla="*/ 642144 h 684213"/>
                  <a:gd name="connsiteX4" fmla="*/ 166688 w 333375"/>
                  <a:gd name="connsiteY4" fmla="*/ 600075 h 684213"/>
                  <a:gd name="connsiteX5" fmla="*/ 16665 w 333375"/>
                  <a:gd name="connsiteY5" fmla="*/ 485775 h 684213"/>
                  <a:gd name="connsiteX6" fmla="*/ 316711 w 333375"/>
                  <a:gd name="connsiteY6" fmla="*/ 485775 h 684213"/>
                  <a:gd name="connsiteX7" fmla="*/ 331788 w 333375"/>
                  <a:gd name="connsiteY7" fmla="*/ 499696 h 684213"/>
                  <a:gd name="connsiteX8" fmla="*/ 316711 w 333375"/>
                  <a:gd name="connsiteY8" fmla="*/ 514350 h 684213"/>
                  <a:gd name="connsiteX9" fmla="*/ 16665 w 333375"/>
                  <a:gd name="connsiteY9" fmla="*/ 514350 h 684213"/>
                  <a:gd name="connsiteX10" fmla="*/ 1588 w 333375"/>
                  <a:gd name="connsiteY10" fmla="*/ 499696 h 684213"/>
                  <a:gd name="connsiteX11" fmla="*/ 16665 w 333375"/>
                  <a:gd name="connsiteY11" fmla="*/ 485775 h 684213"/>
                  <a:gd name="connsiteX12" fmla="*/ 16665 w 333375"/>
                  <a:gd name="connsiteY12" fmla="*/ 419100 h 684213"/>
                  <a:gd name="connsiteX13" fmla="*/ 316711 w 333375"/>
                  <a:gd name="connsiteY13" fmla="*/ 419100 h 684213"/>
                  <a:gd name="connsiteX14" fmla="*/ 331788 w 333375"/>
                  <a:gd name="connsiteY14" fmla="*/ 433021 h 684213"/>
                  <a:gd name="connsiteX15" fmla="*/ 316711 w 333375"/>
                  <a:gd name="connsiteY15" fmla="*/ 447675 h 684213"/>
                  <a:gd name="connsiteX16" fmla="*/ 16665 w 333375"/>
                  <a:gd name="connsiteY16" fmla="*/ 447675 h 684213"/>
                  <a:gd name="connsiteX17" fmla="*/ 1588 w 333375"/>
                  <a:gd name="connsiteY17" fmla="*/ 433021 h 684213"/>
                  <a:gd name="connsiteX18" fmla="*/ 16665 w 333375"/>
                  <a:gd name="connsiteY18" fmla="*/ 419100 h 684213"/>
                  <a:gd name="connsiteX19" fmla="*/ 16665 w 333375"/>
                  <a:gd name="connsiteY19" fmla="*/ 350837 h 684213"/>
                  <a:gd name="connsiteX20" fmla="*/ 316711 w 333375"/>
                  <a:gd name="connsiteY20" fmla="*/ 350837 h 684213"/>
                  <a:gd name="connsiteX21" fmla="*/ 331788 w 333375"/>
                  <a:gd name="connsiteY21" fmla="*/ 366305 h 684213"/>
                  <a:gd name="connsiteX22" fmla="*/ 316711 w 333375"/>
                  <a:gd name="connsiteY22" fmla="*/ 381000 h 684213"/>
                  <a:gd name="connsiteX23" fmla="*/ 16665 w 333375"/>
                  <a:gd name="connsiteY23" fmla="*/ 381000 h 684213"/>
                  <a:gd name="connsiteX24" fmla="*/ 1588 w 333375"/>
                  <a:gd name="connsiteY24" fmla="*/ 366305 h 684213"/>
                  <a:gd name="connsiteX25" fmla="*/ 16665 w 333375"/>
                  <a:gd name="connsiteY25" fmla="*/ 350837 h 684213"/>
                  <a:gd name="connsiteX26" fmla="*/ 19610 w 333375"/>
                  <a:gd name="connsiteY26" fmla="*/ 166687 h 684213"/>
                  <a:gd name="connsiteX27" fmla="*/ 313765 w 333375"/>
                  <a:gd name="connsiteY27" fmla="*/ 166687 h 684213"/>
                  <a:gd name="connsiteX28" fmla="*/ 333375 w 333375"/>
                  <a:gd name="connsiteY28" fmla="*/ 186990 h 684213"/>
                  <a:gd name="connsiteX29" fmla="*/ 333375 w 333375"/>
                  <a:gd name="connsiteY29" fmla="*/ 246397 h 684213"/>
                  <a:gd name="connsiteX30" fmla="*/ 313765 w 333375"/>
                  <a:gd name="connsiteY30" fmla="*/ 266700 h 684213"/>
                  <a:gd name="connsiteX31" fmla="*/ 19610 w 333375"/>
                  <a:gd name="connsiteY31" fmla="*/ 266700 h 684213"/>
                  <a:gd name="connsiteX32" fmla="*/ 0 w 333375"/>
                  <a:gd name="connsiteY32" fmla="*/ 246397 h 684213"/>
                  <a:gd name="connsiteX33" fmla="*/ 0 w 333375"/>
                  <a:gd name="connsiteY33" fmla="*/ 186990 h 684213"/>
                  <a:gd name="connsiteX34" fmla="*/ 19610 w 333375"/>
                  <a:gd name="connsiteY34" fmla="*/ 166687 h 684213"/>
                  <a:gd name="connsiteX35" fmla="*/ 19610 w 333375"/>
                  <a:gd name="connsiteY35" fmla="*/ 0 h 684213"/>
                  <a:gd name="connsiteX36" fmla="*/ 313765 w 333375"/>
                  <a:gd name="connsiteY36" fmla="*/ 0 h 684213"/>
                  <a:gd name="connsiteX37" fmla="*/ 333375 w 333375"/>
                  <a:gd name="connsiteY37" fmla="*/ 19551 h 684213"/>
                  <a:gd name="connsiteX38" fmla="*/ 333375 w 333375"/>
                  <a:gd name="connsiteY38" fmla="*/ 79710 h 684213"/>
                  <a:gd name="connsiteX39" fmla="*/ 313765 w 333375"/>
                  <a:gd name="connsiteY39" fmla="*/ 100013 h 684213"/>
                  <a:gd name="connsiteX40" fmla="*/ 19610 w 333375"/>
                  <a:gd name="connsiteY40" fmla="*/ 100013 h 684213"/>
                  <a:gd name="connsiteX41" fmla="*/ 0 w 333375"/>
                  <a:gd name="connsiteY41" fmla="*/ 79710 h 684213"/>
                  <a:gd name="connsiteX42" fmla="*/ 0 w 333375"/>
                  <a:gd name="connsiteY42" fmla="*/ 19551 h 684213"/>
                  <a:gd name="connsiteX43" fmla="*/ 19610 w 333375"/>
                  <a:gd name="connsiteY43"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3375" h="684213">
                    <a:moveTo>
                      <a:pt x="166688" y="600075"/>
                    </a:moveTo>
                    <a:cubicBezTo>
                      <a:pt x="189484" y="600075"/>
                      <a:pt x="207963" y="618910"/>
                      <a:pt x="207963" y="642144"/>
                    </a:cubicBezTo>
                    <a:cubicBezTo>
                      <a:pt x="207963" y="665378"/>
                      <a:pt x="189484" y="684213"/>
                      <a:pt x="166688" y="684213"/>
                    </a:cubicBezTo>
                    <a:cubicBezTo>
                      <a:pt x="143892" y="684213"/>
                      <a:pt x="125413" y="665378"/>
                      <a:pt x="125413" y="642144"/>
                    </a:cubicBezTo>
                    <a:cubicBezTo>
                      <a:pt x="125413" y="618910"/>
                      <a:pt x="143892" y="600075"/>
                      <a:pt x="166688" y="600075"/>
                    </a:cubicBezTo>
                    <a:close/>
                    <a:moveTo>
                      <a:pt x="16665" y="485775"/>
                    </a:moveTo>
                    <a:cubicBezTo>
                      <a:pt x="16665" y="485775"/>
                      <a:pt x="16665" y="485775"/>
                      <a:pt x="316711" y="485775"/>
                    </a:cubicBezTo>
                    <a:cubicBezTo>
                      <a:pt x="325003" y="485775"/>
                      <a:pt x="331788" y="491636"/>
                      <a:pt x="331788" y="499696"/>
                    </a:cubicBezTo>
                    <a:cubicBezTo>
                      <a:pt x="331788" y="507756"/>
                      <a:pt x="325003" y="514350"/>
                      <a:pt x="316711" y="514350"/>
                    </a:cubicBezTo>
                    <a:cubicBezTo>
                      <a:pt x="316711" y="514350"/>
                      <a:pt x="316711" y="514350"/>
                      <a:pt x="16665" y="514350"/>
                    </a:cubicBezTo>
                    <a:cubicBezTo>
                      <a:pt x="8373" y="514350"/>
                      <a:pt x="1588" y="507756"/>
                      <a:pt x="1588" y="499696"/>
                    </a:cubicBezTo>
                    <a:cubicBezTo>
                      <a:pt x="1588" y="491636"/>
                      <a:pt x="8373" y="485775"/>
                      <a:pt x="16665" y="485775"/>
                    </a:cubicBezTo>
                    <a:close/>
                    <a:moveTo>
                      <a:pt x="16665" y="419100"/>
                    </a:moveTo>
                    <a:cubicBezTo>
                      <a:pt x="16665" y="419100"/>
                      <a:pt x="16665" y="419100"/>
                      <a:pt x="316711" y="419100"/>
                    </a:cubicBezTo>
                    <a:cubicBezTo>
                      <a:pt x="325003" y="419100"/>
                      <a:pt x="331788" y="425694"/>
                      <a:pt x="331788" y="433021"/>
                    </a:cubicBezTo>
                    <a:cubicBezTo>
                      <a:pt x="331788" y="441081"/>
                      <a:pt x="325003" y="447675"/>
                      <a:pt x="316711" y="447675"/>
                    </a:cubicBezTo>
                    <a:cubicBezTo>
                      <a:pt x="316711" y="447675"/>
                      <a:pt x="316711" y="447675"/>
                      <a:pt x="16665" y="447675"/>
                    </a:cubicBezTo>
                    <a:cubicBezTo>
                      <a:pt x="8373" y="447675"/>
                      <a:pt x="1588" y="441081"/>
                      <a:pt x="1588" y="433021"/>
                    </a:cubicBezTo>
                    <a:cubicBezTo>
                      <a:pt x="1588" y="425694"/>
                      <a:pt x="8373" y="419100"/>
                      <a:pt x="16665" y="419100"/>
                    </a:cubicBezTo>
                    <a:close/>
                    <a:moveTo>
                      <a:pt x="16665" y="350837"/>
                    </a:moveTo>
                    <a:cubicBezTo>
                      <a:pt x="16665" y="350837"/>
                      <a:pt x="16665" y="350837"/>
                      <a:pt x="316711" y="350837"/>
                    </a:cubicBezTo>
                    <a:cubicBezTo>
                      <a:pt x="325003" y="350837"/>
                      <a:pt x="331788" y="357798"/>
                      <a:pt x="331788" y="366305"/>
                    </a:cubicBezTo>
                    <a:cubicBezTo>
                      <a:pt x="331788" y="374813"/>
                      <a:pt x="325003" y="381000"/>
                      <a:pt x="316711" y="381000"/>
                    </a:cubicBezTo>
                    <a:cubicBezTo>
                      <a:pt x="316711" y="381000"/>
                      <a:pt x="316711" y="381000"/>
                      <a:pt x="16665" y="381000"/>
                    </a:cubicBezTo>
                    <a:cubicBezTo>
                      <a:pt x="8373" y="381000"/>
                      <a:pt x="1588" y="374813"/>
                      <a:pt x="1588" y="366305"/>
                    </a:cubicBezTo>
                    <a:cubicBezTo>
                      <a:pt x="1588" y="357798"/>
                      <a:pt x="8373" y="350837"/>
                      <a:pt x="16665" y="350837"/>
                    </a:cubicBezTo>
                    <a:close/>
                    <a:moveTo>
                      <a:pt x="19610" y="166687"/>
                    </a:moveTo>
                    <a:cubicBezTo>
                      <a:pt x="19610" y="166687"/>
                      <a:pt x="19610" y="166687"/>
                      <a:pt x="313765" y="166687"/>
                    </a:cubicBezTo>
                    <a:cubicBezTo>
                      <a:pt x="324324" y="166687"/>
                      <a:pt x="333375" y="175711"/>
                      <a:pt x="333375" y="186990"/>
                    </a:cubicBezTo>
                    <a:cubicBezTo>
                      <a:pt x="333375" y="186990"/>
                      <a:pt x="333375" y="186990"/>
                      <a:pt x="333375" y="246397"/>
                    </a:cubicBezTo>
                    <a:cubicBezTo>
                      <a:pt x="333375" y="257676"/>
                      <a:pt x="324324" y="266700"/>
                      <a:pt x="313765" y="266700"/>
                    </a:cubicBezTo>
                    <a:cubicBezTo>
                      <a:pt x="313765" y="266700"/>
                      <a:pt x="313765" y="266700"/>
                      <a:pt x="19610" y="266700"/>
                    </a:cubicBezTo>
                    <a:cubicBezTo>
                      <a:pt x="9051" y="266700"/>
                      <a:pt x="0" y="257676"/>
                      <a:pt x="0" y="246397"/>
                    </a:cubicBezTo>
                    <a:cubicBezTo>
                      <a:pt x="0" y="246397"/>
                      <a:pt x="0" y="246397"/>
                      <a:pt x="0" y="186990"/>
                    </a:cubicBezTo>
                    <a:cubicBezTo>
                      <a:pt x="0" y="175711"/>
                      <a:pt x="9051" y="166687"/>
                      <a:pt x="19610" y="166687"/>
                    </a:cubicBezTo>
                    <a:close/>
                    <a:moveTo>
                      <a:pt x="19610" y="0"/>
                    </a:moveTo>
                    <a:cubicBezTo>
                      <a:pt x="19610" y="0"/>
                      <a:pt x="19610" y="0"/>
                      <a:pt x="313765" y="0"/>
                    </a:cubicBezTo>
                    <a:cubicBezTo>
                      <a:pt x="324324" y="0"/>
                      <a:pt x="333375" y="9024"/>
                      <a:pt x="333375" y="19551"/>
                    </a:cubicBezTo>
                    <a:cubicBezTo>
                      <a:pt x="333375" y="19551"/>
                      <a:pt x="333375" y="19551"/>
                      <a:pt x="333375" y="79710"/>
                    </a:cubicBezTo>
                    <a:cubicBezTo>
                      <a:pt x="333375" y="90989"/>
                      <a:pt x="324324" y="100013"/>
                      <a:pt x="313765" y="100013"/>
                    </a:cubicBezTo>
                    <a:cubicBezTo>
                      <a:pt x="313765" y="100013"/>
                      <a:pt x="313765" y="100013"/>
                      <a:pt x="19610" y="100013"/>
                    </a:cubicBezTo>
                    <a:cubicBezTo>
                      <a:pt x="9051" y="100013"/>
                      <a:pt x="0" y="90989"/>
                      <a:pt x="0" y="79710"/>
                    </a:cubicBezTo>
                    <a:cubicBezTo>
                      <a:pt x="0" y="79710"/>
                      <a:pt x="0" y="79710"/>
                      <a:pt x="0" y="19551"/>
                    </a:cubicBezTo>
                    <a:cubicBezTo>
                      <a:pt x="0" y="9024"/>
                      <a:pt x="9051" y="0"/>
                      <a:pt x="196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sp>
        <p:nvSpPr>
          <p:cNvPr id="122" name="正方形/長方形 121">
            <a:extLst>
              <a:ext uri="{FF2B5EF4-FFF2-40B4-BE49-F238E27FC236}">
                <a16:creationId xmlns:a16="http://schemas.microsoft.com/office/drawing/2014/main" id="{EC8FF5A2-A2AF-423E-B438-6220F7DDDD42}"/>
              </a:ext>
            </a:extLst>
          </p:cNvPr>
          <p:cNvSpPr/>
          <p:nvPr/>
        </p:nvSpPr>
        <p:spPr>
          <a:xfrm>
            <a:off x="-30033" y="1827683"/>
            <a:ext cx="1000595" cy="338554"/>
          </a:xfrm>
          <a:prstGeom prst="rect">
            <a:avLst/>
          </a:prstGeom>
        </p:spPr>
        <p:txBody>
          <a:bodyPr wrap="none">
            <a:spAutoFit/>
          </a:bodyPr>
          <a:lstStyle/>
          <a:p>
            <a:pPr algn="ctr">
              <a:defRPr/>
            </a:pPr>
            <a:r>
              <a:rPr lang="en-US" altLang="ja-JP" sz="1600" dirty="0">
                <a:solidFill>
                  <a:srgbClr val="000000"/>
                </a:solidFill>
                <a:latin typeface="メイリオ"/>
              </a:rPr>
              <a:t>Internet</a:t>
            </a:r>
          </a:p>
        </p:txBody>
      </p:sp>
      <p:sp>
        <p:nvSpPr>
          <p:cNvPr id="123" name="正方形/長方形 122">
            <a:extLst>
              <a:ext uri="{FF2B5EF4-FFF2-40B4-BE49-F238E27FC236}">
                <a16:creationId xmlns:a16="http://schemas.microsoft.com/office/drawing/2014/main" id="{A846537B-1D51-4269-A363-D985A378B792}"/>
              </a:ext>
            </a:extLst>
          </p:cNvPr>
          <p:cNvSpPr/>
          <p:nvPr/>
        </p:nvSpPr>
        <p:spPr>
          <a:xfrm>
            <a:off x="861346" y="2553381"/>
            <a:ext cx="867545" cy="1077218"/>
          </a:xfrm>
          <a:prstGeom prst="rect">
            <a:avLst/>
          </a:prstGeom>
        </p:spPr>
        <p:txBody>
          <a:bodyPr wrap="none">
            <a:spAutoFit/>
          </a:bodyPr>
          <a:lstStyle/>
          <a:p>
            <a:pPr algn="ctr">
              <a:defRPr/>
            </a:pPr>
            <a:r>
              <a:rPr lang="en-US" altLang="ja-JP" sz="1600" dirty="0">
                <a:solidFill>
                  <a:srgbClr val="000000"/>
                </a:solidFill>
                <a:latin typeface="メイリオ"/>
              </a:rPr>
              <a:t>Bing</a:t>
            </a:r>
          </a:p>
          <a:p>
            <a:pPr algn="ctr">
              <a:defRPr/>
            </a:pPr>
            <a:r>
              <a:rPr lang="en-US" altLang="ja-JP" sz="1600" dirty="0">
                <a:solidFill>
                  <a:srgbClr val="000000"/>
                </a:solidFill>
                <a:latin typeface="メイリオ"/>
              </a:rPr>
              <a:t>Image</a:t>
            </a:r>
          </a:p>
          <a:p>
            <a:pPr algn="ctr">
              <a:defRPr/>
            </a:pPr>
            <a:r>
              <a:rPr lang="en-US" altLang="ja-JP" sz="1600" dirty="0">
                <a:solidFill>
                  <a:srgbClr val="000000"/>
                </a:solidFill>
                <a:latin typeface="メイリオ"/>
              </a:rPr>
              <a:t>Search</a:t>
            </a:r>
          </a:p>
          <a:p>
            <a:pPr algn="ctr">
              <a:defRPr/>
            </a:pPr>
            <a:r>
              <a:rPr lang="en-US" altLang="ja-JP" sz="1600" dirty="0">
                <a:solidFill>
                  <a:srgbClr val="000000"/>
                </a:solidFill>
                <a:latin typeface="メイリオ"/>
              </a:rPr>
              <a:t>API</a:t>
            </a:r>
            <a:endParaRPr lang="ja-JP" altLang="en-US" sz="1600" dirty="0">
              <a:solidFill>
                <a:srgbClr val="000000"/>
              </a:solidFill>
              <a:latin typeface="メイリオ"/>
            </a:endParaRPr>
          </a:p>
        </p:txBody>
      </p:sp>
      <p:sp>
        <p:nvSpPr>
          <p:cNvPr id="124" name="正方形/長方形 123">
            <a:extLst>
              <a:ext uri="{FF2B5EF4-FFF2-40B4-BE49-F238E27FC236}">
                <a16:creationId xmlns:a16="http://schemas.microsoft.com/office/drawing/2014/main" id="{E06DA0EC-EFBA-4F08-AD81-2BD36D00245E}"/>
              </a:ext>
            </a:extLst>
          </p:cNvPr>
          <p:cNvSpPr/>
          <p:nvPr/>
        </p:nvSpPr>
        <p:spPr>
          <a:xfrm>
            <a:off x="2837057" y="2230177"/>
            <a:ext cx="1210589" cy="584775"/>
          </a:xfrm>
          <a:prstGeom prst="rect">
            <a:avLst/>
          </a:prstGeom>
        </p:spPr>
        <p:txBody>
          <a:bodyPr wrap="none">
            <a:spAutoFit/>
          </a:bodyPr>
          <a:lstStyle/>
          <a:p>
            <a:pPr algn="ctr">
              <a:defRPr/>
            </a:pPr>
            <a:r>
              <a:rPr lang="ja-JP" altLang="en-US" sz="1600" dirty="0">
                <a:solidFill>
                  <a:srgbClr val="000000"/>
                </a:solidFill>
                <a:latin typeface="メイリオ"/>
              </a:rPr>
              <a:t>食用キノコ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125" name="正方形/長方形 124">
            <a:extLst>
              <a:ext uri="{FF2B5EF4-FFF2-40B4-BE49-F238E27FC236}">
                <a16:creationId xmlns:a16="http://schemas.microsoft.com/office/drawing/2014/main" id="{A90DD772-8B1F-4BF6-A3B8-E4BFC1C54B26}"/>
              </a:ext>
            </a:extLst>
          </p:cNvPr>
          <p:cNvSpPr/>
          <p:nvPr/>
        </p:nvSpPr>
        <p:spPr>
          <a:xfrm>
            <a:off x="2942065" y="3441502"/>
            <a:ext cx="1005404" cy="584775"/>
          </a:xfrm>
          <a:prstGeom prst="rect">
            <a:avLst/>
          </a:prstGeom>
        </p:spPr>
        <p:txBody>
          <a:bodyPr wrap="none">
            <a:spAutoFit/>
          </a:bodyPr>
          <a:lstStyle/>
          <a:p>
            <a:pPr algn="ctr">
              <a:defRPr/>
            </a:pPr>
            <a:r>
              <a:rPr lang="ja-JP" altLang="en-US" sz="1600" dirty="0">
                <a:solidFill>
                  <a:srgbClr val="000000"/>
                </a:solidFill>
                <a:latin typeface="メイリオ"/>
              </a:rPr>
              <a:t>毒キノコ</a:t>
            </a:r>
            <a:endParaRPr lang="en-US" altLang="ja-JP" sz="1600" dirty="0">
              <a:solidFill>
                <a:srgbClr val="000000"/>
              </a:solidFill>
              <a:latin typeface="メイリオ"/>
            </a:endParaRPr>
          </a:p>
          <a:p>
            <a:pPr algn="ctr">
              <a:defRPr/>
            </a:pPr>
            <a:r>
              <a:rPr lang="ja-JP" altLang="en-US" sz="1600" dirty="0">
                <a:solidFill>
                  <a:srgbClr val="000000"/>
                </a:solidFill>
                <a:latin typeface="メイリオ"/>
              </a:rPr>
              <a:t>画像</a:t>
            </a:r>
            <a:endParaRPr lang="en-US" altLang="ja-JP" sz="1600" dirty="0">
              <a:solidFill>
                <a:srgbClr val="000000"/>
              </a:solidFill>
              <a:latin typeface="メイリオ"/>
            </a:endParaRPr>
          </a:p>
        </p:txBody>
      </p:sp>
      <p:sp>
        <p:nvSpPr>
          <p:cNvPr id="142" name="正方形/長方形 141">
            <a:extLst>
              <a:ext uri="{FF2B5EF4-FFF2-40B4-BE49-F238E27FC236}">
                <a16:creationId xmlns:a16="http://schemas.microsoft.com/office/drawing/2014/main" id="{E71D4511-BD05-474C-963A-0177B3FE1649}"/>
              </a:ext>
            </a:extLst>
          </p:cNvPr>
          <p:cNvSpPr/>
          <p:nvPr/>
        </p:nvSpPr>
        <p:spPr>
          <a:xfrm>
            <a:off x="5067413" y="2764956"/>
            <a:ext cx="1210589" cy="584775"/>
          </a:xfrm>
          <a:prstGeom prst="rect">
            <a:avLst/>
          </a:prstGeom>
        </p:spPr>
        <p:txBody>
          <a:bodyPr wrap="none">
            <a:spAutoFit/>
          </a:bodyPr>
          <a:lstStyle/>
          <a:p>
            <a:pPr algn="ctr">
              <a:defRPr/>
            </a:pPr>
            <a:r>
              <a:rPr lang="ja-JP" altLang="en-US" sz="1600" b="1" dirty="0">
                <a:solidFill>
                  <a:srgbClr val="002B62"/>
                </a:solidFill>
                <a:latin typeface="メイリオ"/>
              </a:rPr>
              <a:t>学習モデル</a:t>
            </a:r>
            <a:endParaRPr lang="en-US" altLang="ja-JP" sz="1600" b="1" dirty="0">
              <a:solidFill>
                <a:srgbClr val="002B62"/>
              </a:solidFill>
              <a:latin typeface="メイリオ"/>
            </a:endParaRPr>
          </a:p>
          <a:p>
            <a:pPr algn="ctr">
              <a:defRPr/>
            </a:pPr>
            <a:r>
              <a:rPr lang="ja-JP" altLang="en-US" sz="1600" b="1" dirty="0">
                <a:solidFill>
                  <a:srgbClr val="002B62"/>
                </a:solidFill>
                <a:latin typeface="メイリオ"/>
              </a:rPr>
              <a:t>（</a:t>
            </a:r>
            <a:r>
              <a:rPr lang="en-US" altLang="ja-JP" sz="1600" b="1" dirty="0">
                <a:solidFill>
                  <a:srgbClr val="002B62"/>
                </a:solidFill>
                <a:latin typeface="メイリオ"/>
              </a:rPr>
              <a:t>AI</a:t>
            </a:r>
            <a:r>
              <a:rPr lang="ja-JP" altLang="en-US" sz="1600" b="1" dirty="0">
                <a:solidFill>
                  <a:srgbClr val="002B62"/>
                </a:solidFill>
                <a:latin typeface="メイリオ"/>
              </a:rPr>
              <a:t>）</a:t>
            </a:r>
            <a:endParaRPr lang="en-US" altLang="ja-JP" sz="1600" b="1" dirty="0">
              <a:solidFill>
                <a:srgbClr val="002B62"/>
              </a:solidFill>
              <a:latin typeface="メイリオ"/>
            </a:endParaRPr>
          </a:p>
        </p:txBody>
      </p:sp>
      <p:sp>
        <p:nvSpPr>
          <p:cNvPr id="143" name="正方形/長方形 142">
            <a:extLst>
              <a:ext uri="{FF2B5EF4-FFF2-40B4-BE49-F238E27FC236}">
                <a16:creationId xmlns:a16="http://schemas.microsoft.com/office/drawing/2014/main" id="{74D5BE5E-0140-4152-B52C-E7733734F3D7}"/>
              </a:ext>
            </a:extLst>
          </p:cNvPr>
          <p:cNvSpPr/>
          <p:nvPr/>
        </p:nvSpPr>
        <p:spPr>
          <a:xfrm>
            <a:off x="2663171" y="4668995"/>
            <a:ext cx="1826142" cy="338554"/>
          </a:xfrm>
          <a:prstGeom prst="rect">
            <a:avLst/>
          </a:prstGeom>
        </p:spPr>
        <p:txBody>
          <a:bodyPr wrap="none">
            <a:spAutoFit/>
          </a:bodyPr>
          <a:lstStyle/>
          <a:p>
            <a:pPr algn="ctr">
              <a:defRPr/>
            </a:pPr>
            <a:r>
              <a:rPr lang="ja-JP" altLang="en-US" sz="1600" dirty="0">
                <a:solidFill>
                  <a:srgbClr val="000000"/>
                </a:solidFill>
                <a:latin typeface="メイリオ"/>
              </a:rPr>
              <a:t>要判定キノコ画像</a:t>
            </a:r>
            <a:endParaRPr lang="en-US" altLang="ja-JP" sz="1600" dirty="0">
              <a:solidFill>
                <a:srgbClr val="000000"/>
              </a:solidFill>
              <a:latin typeface="メイリオ"/>
            </a:endParaRPr>
          </a:p>
        </p:txBody>
      </p:sp>
      <p:sp>
        <p:nvSpPr>
          <p:cNvPr id="144" name="正方形/長方形 143">
            <a:extLst>
              <a:ext uri="{FF2B5EF4-FFF2-40B4-BE49-F238E27FC236}">
                <a16:creationId xmlns:a16="http://schemas.microsoft.com/office/drawing/2014/main" id="{BCC51236-9EA7-403E-96E1-FDEBD44C2EB6}"/>
              </a:ext>
            </a:extLst>
          </p:cNvPr>
          <p:cNvSpPr/>
          <p:nvPr/>
        </p:nvSpPr>
        <p:spPr>
          <a:xfrm>
            <a:off x="7254590" y="3548377"/>
            <a:ext cx="1005404" cy="338554"/>
          </a:xfrm>
          <a:prstGeom prst="rect">
            <a:avLst/>
          </a:prstGeom>
        </p:spPr>
        <p:txBody>
          <a:bodyPr wrap="none">
            <a:spAutoFit/>
          </a:bodyPr>
          <a:lstStyle/>
          <a:p>
            <a:pPr algn="ctr">
              <a:defRPr/>
            </a:pPr>
            <a:r>
              <a:rPr lang="ja-JP" altLang="en-US" sz="1600" b="1" dirty="0">
                <a:solidFill>
                  <a:srgbClr val="002B62"/>
                </a:solidFill>
                <a:latin typeface="メイリオ"/>
              </a:rPr>
              <a:t>判定結果</a:t>
            </a:r>
            <a:endParaRPr lang="en-US" altLang="ja-JP" sz="1600" b="1" dirty="0">
              <a:solidFill>
                <a:srgbClr val="002B62"/>
              </a:solidFill>
              <a:latin typeface="メイリオ"/>
            </a:endParaRPr>
          </a:p>
        </p:txBody>
      </p:sp>
      <p:sp>
        <p:nvSpPr>
          <p:cNvPr id="147" name="正方形/長方形 146">
            <a:extLst>
              <a:ext uri="{FF2B5EF4-FFF2-40B4-BE49-F238E27FC236}">
                <a16:creationId xmlns:a16="http://schemas.microsoft.com/office/drawing/2014/main" id="{73131057-25A1-4AFF-A29F-019C18C4255D}"/>
              </a:ext>
            </a:extLst>
          </p:cNvPr>
          <p:cNvSpPr/>
          <p:nvPr/>
        </p:nvSpPr>
        <p:spPr>
          <a:xfrm>
            <a:off x="-27952" y="3691210"/>
            <a:ext cx="1210589" cy="338554"/>
          </a:xfrm>
          <a:prstGeom prst="rect">
            <a:avLst/>
          </a:prstGeom>
        </p:spPr>
        <p:txBody>
          <a:bodyPr wrap="none">
            <a:spAutoFit/>
          </a:bodyPr>
          <a:lstStyle/>
          <a:p>
            <a:pPr algn="ctr">
              <a:defRPr/>
            </a:pPr>
            <a:r>
              <a:rPr lang="ja-JP" altLang="en-US" sz="1600" dirty="0">
                <a:solidFill>
                  <a:srgbClr val="000000"/>
                </a:solidFill>
                <a:latin typeface="メイリオ"/>
              </a:rPr>
              <a:t>キノコ狩り</a:t>
            </a:r>
            <a:endParaRPr lang="en-US" altLang="ja-JP" sz="1600" dirty="0">
              <a:solidFill>
                <a:srgbClr val="000000"/>
              </a:solidFill>
              <a:latin typeface="メイリオ"/>
            </a:endParaRPr>
          </a:p>
        </p:txBody>
      </p:sp>
      <p:sp>
        <p:nvSpPr>
          <p:cNvPr id="148" name="正方形/長方形 147">
            <a:extLst>
              <a:ext uri="{FF2B5EF4-FFF2-40B4-BE49-F238E27FC236}">
                <a16:creationId xmlns:a16="http://schemas.microsoft.com/office/drawing/2014/main" id="{BF1D4B2A-83A7-481E-9534-C7ED675F65D2}"/>
              </a:ext>
            </a:extLst>
          </p:cNvPr>
          <p:cNvSpPr/>
          <p:nvPr/>
        </p:nvSpPr>
        <p:spPr>
          <a:xfrm>
            <a:off x="8182200" y="1292422"/>
            <a:ext cx="800219" cy="338554"/>
          </a:xfrm>
          <a:prstGeom prst="rect">
            <a:avLst/>
          </a:prstGeom>
        </p:spPr>
        <p:txBody>
          <a:bodyPr wrap="none">
            <a:spAutoFit/>
          </a:bodyPr>
          <a:lstStyle/>
          <a:p>
            <a:pPr algn="ctr">
              <a:defRPr/>
            </a:pPr>
            <a:r>
              <a:rPr lang="ja-JP" altLang="en-US" sz="1600" b="1" dirty="0">
                <a:solidFill>
                  <a:srgbClr val="002B62"/>
                </a:solidFill>
                <a:latin typeface="メイリオ"/>
              </a:rPr>
              <a:t>可視化</a:t>
            </a:r>
          </a:p>
        </p:txBody>
      </p:sp>
      <p:sp>
        <p:nvSpPr>
          <p:cNvPr id="149" name="正方形/長方形 148">
            <a:extLst>
              <a:ext uri="{FF2B5EF4-FFF2-40B4-BE49-F238E27FC236}">
                <a16:creationId xmlns:a16="http://schemas.microsoft.com/office/drawing/2014/main" id="{A77E6D01-D7ED-419E-888B-D07D072E7087}"/>
              </a:ext>
            </a:extLst>
          </p:cNvPr>
          <p:cNvSpPr/>
          <p:nvPr/>
        </p:nvSpPr>
        <p:spPr>
          <a:xfrm>
            <a:off x="947523" y="4388601"/>
            <a:ext cx="800219" cy="338554"/>
          </a:xfrm>
          <a:prstGeom prst="rect">
            <a:avLst/>
          </a:prstGeom>
        </p:spPr>
        <p:txBody>
          <a:bodyPr wrap="none">
            <a:spAutoFit/>
          </a:bodyPr>
          <a:lstStyle/>
          <a:p>
            <a:pPr algn="ctr">
              <a:defRPr/>
            </a:pPr>
            <a:r>
              <a:rPr lang="ja-JP" altLang="en-US" sz="1600" dirty="0">
                <a:solidFill>
                  <a:srgbClr val="000000"/>
                </a:solidFill>
                <a:latin typeface="メイリオ"/>
              </a:rPr>
              <a:t>スマホ</a:t>
            </a:r>
            <a:endParaRPr lang="en-US" altLang="ja-JP" sz="1600" dirty="0">
              <a:solidFill>
                <a:srgbClr val="000000"/>
              </a:solidFill>
              <a:latin typeface="メイリオ"/>
            </a:endParaRPr>
          </a:p>
        </p:txBody>
      </p:sp>
    </p:spTree>
    <p:extLst>
      <p:ext uri="{BB962C8B-B14F-4D97-AF65-F5344CB8AC3E}">
        <p14:creationId xmlns:p14="http://schemas.microsoft.com/office/powerpoint/2010/main" val="1099219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99"/>
                                        </p:tgtEl>
                                      </p:cBhvr>
                                    </p:animEffect>
                                    <p:animScale>
                                      <p:cBhvr>
                                        <p:cTn id="11" dur="250" autoRev="1" fill="hold"/>
                                        <p:tgtEl>
                                          <p:spTgt spid="99"/>
                                        </p:tgtEl>
                                      </p:cBhvr>
                                      <p:by x="105000" y="105000"/>
                                    </p:animScale>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500"/>
                                        <p:tgtEl>
                                          <p:spTgt spid="10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left)">
                                      <p:cBhvr>
                                        <p:cTn id="24" dur="500"/>
                                        <p:tgtEl>
                                          <p:spTgt spid="105"/>
                                        </p:tgtEl>
                                      </p:cBhvr>
                                    </p:animEffect>
                                  </p:childTnLst>
                                </p:cTn>
                              </p:par>
                              <p:par>
                                <p:cTn id="25" presetID="22" presetClass="entr" presetSubtype="8"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wipe(left)">
                                      <p:cBhvr>
                                        <p:cTn id="27" dur="500"/>
                                        <p:tgtEl>
                                          <p:spTgt spid="107"/>
                                        </p:tgtEl>
                                      </p:cBhvr>
                                    </p:animEffect>
                                  </p:childTnLst>
                                </p:cTn>
                              </p:par>
                            </p:childTnLst>
                          </p:cTn>
                        </p:par>
                        <p:par>
                          <p:cTn id="28" fill="hold">
                            <p:stCondLst>
                              <p:cond delay="500"/>
                            </p:stCondLst>
                            <p:childTnLst>
                              <p:par>
                                <p:cTn id="29" presetID="26" presetClass="emph" presetSubtype="0" fill="hold" grpId="0" nodeType="afterEffect">
                                  <p:stCondLst>
                                    <p:cond delay="0"/>
                                  </p:stCondLst>
                                  <p:childTnLst>
                                    <p:animEffect transition="out" filter="fade">
                                      <p:cBhvr>
                                        <p:cTn id="30" dur="500" tmFilter="0, 0; .2, .5; .8, .5; 1, 0"/>
                                        <p:tgtEl>
                                          <p:spTgt spid="90"/>
                                        </p:tgtEl>
                                      </p:cBhvr>
                                    </p:animEffect>
                                    <p:animScale>
                                      <p:cBhvr>
                                        <p:cTn id="31" dur="250" autoRev="1" fill="hold"/>
                                        <p:tgtEl>
                                          <p:spTgt spid="90"/>
                                        </p:tgtEl>
                                      </p:cBhvr>
                                      <p:by x="105000" y="105000"/>
                                    </p:animScale>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wipe(left)">
                                      <p:cBhvr>
                                        <p:cTn id="35" dur="500"/>
                                        <p:tgtEl>
                                          <p:spTgt spid="112"/>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18"/>
                                        </p:tgtEl>
                                        <p:attrNameLst>
                                          <p:attrName>style.visibility</p:attrName>
                                        </p:attrNameLst>
                                      </p:cBhvr>
                                      <p:to>
                                        <p:strVal val="visible"/>
                                      </p:to>
                                    </p:set>
                                    <p:animEffect transition="in" filter="wipe(left)">
                                      <p:cBhvr>
                                        <p:cTn id="44" dur="500"/>
                                        <p:tgtEl>
                                          <p:spTgt spid="118"/>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wipe(left)">
                                      <p:cBhvr>
                                        <p:cTn id="48" dur="500"/>
                                        <p:tgtEl>
                                          <p:spTgt spid="120"/>
                                        </p:tgtEl>
                                      </p:cBhvr>
                                    </p:animEffect>
                                  </p:childTnLst>
                                </p:cTn>
                              </p:par>
                              <p:par>
                                <p:cTn id="49" presetID="22" presetClass="entr" presetSubtype="8"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animEffect transition="in" filter="wipe(left)">
                                      <p:cBhvr>
                                        <p:cTn id="51"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9" grpId="0" animBg="1"/>
      <p:bldP spid="1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9938BD-763A-4176-8541-D1706F008B58}"/>
              </a:ext>
            </a:extLst>
          </p:cNvPr>
          <p:cNvSpPr/>
          <p:nvPr/>
        </p:nvSpPr>
        <p:spPr bwMode="auto">
          <a:xfrm>
            <a:off x="1480286" y="561195"/>
            <a:ext cx="6323431" cy="419849"/>
          </a:xfrm>
          <a:prstGeom prst="rect">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dirty="0">
              <a:ln>
                <a:noFill/>
              </a:ln>
              <a:solidFill>
                <a:srgbClr val="FFFFFF"/>
              </a:solidFill>
              <a:effectLst/>
              <a:uLnTx/>
              <a:uFillTx/>
              <a:latin typeface="メイリオ"/>
              <a:ea typeface="メイリオ"/>
              <a:cs typeface="+mn-cs"/>
            </a:endParaRPr>
          </a:p>
        </p:txBody>
      </p:sp>
      <p:sp>
        <p:nvSpPr>
          <p:cNvPr id="3" name="円/楕円 130">
            <a:extLst>
              <a:ext uri="{FF2B5EF4-FFF2-40B4-BE49-F238E27FC236}">
                <a16:creationId xmlns:a16="http://schemas.microsoft.com/office/drawing/2014/main" id="{7D22A1F7-EA7D-4D21-B97D-D921EEB21DE6}"/>
              </a:ext>
            </a:extLst>
          </p:cNvPr>
          <p:cNvSpPr/>
          <p:nvPr/>
        </p:nvSpPr>
        <p:spPr bwMode="auto">
          <a:xfrm>
            <a:off x="7895854" y="2532310"/>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4" name="円/楕円 130">
            <a:extLst>
              <a:ext uri="{FF2B5EF4-FFF2-40B4-BE49-F238E27FC236}">
                <a16:creationId xmlns:a16="http://schemas.microsoft.com/office/drawing/2014/main" id="{E6A3A73D-5C13-46AA-8640-19EC3617D2AC}"/>
              </a:ext>
            </a:extLst>
          </p:cNvPr>
          <p:cNvSpPr/>
          <p:nvPr/>
        </p:nvSpPr>
        <p:spPr bwMode="auto">
          <a:xfrm>
            <a:off x="394369" y="3815154"/>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5" name="円/楕円 130">
            <a:extLst>
              <a:ext uri="{FF2B5EF4-FFF2-40B4-BE49-F238E27FC236}">
                <a16:creationId xmlns:a16="http://schemas.microsoft.com/office/drawing/2014/main" id="{E2D483C2-8935-46C0-997F-B027D615EA62}"/>
              </a:ext>
            </a:extLst>
          </p:cNvPr>
          <p:cNvSpPr/>
          <p:nvPr/>
        </p:nvSpPr>
        <p:spPr bwMode="auto">
          <a:xfrm>
            <a:off x="7880877" y="1272146"/>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sp>
        <p:nvSpPr>
          <p:cNvPr id="6" name="円/楕円 130">
            <a:extLst>
              <a:ext uri="{FF2B5EF4-FFF2-40B4-BE49-F238E27FC236}">
                <a16:creationId xmlns:a16="http://schemas.microsoft.com/office/drawing/2014/main" id="{6EE83C95-0EF6-434B-A18F-D4BB44303BA9}"/>
              </a:ext>
            </a:extLst>
          </p:cNvPr>
          <p:cNvSpPr/>
          <p:nvPr/>
        </p:nvSpPr>
        <p:spPr bwMode="auto">
          <a:xfrm>
            <a:off x="395450" y="2529737"/>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7" name="グループ化 6">
            <a:extLst>
              <a:ext uri="{FF2B5EF4-FFF2-40B4-BE49-F238E27FC236}">
                <a16:creationId xmlns:a16="http://schemas.microsoft.com/office/drawing/2014/main" id="{7E3A962E-37B6-49DF-8589-45C4CE2A867C}"/>
              </a:ext>
            </a:extLst>
          </p:cNvPr>
          <p:cNvGrpSpPr/>
          <p:nvPr/>
        </p:nvGrpSpPr>
        <p:grpSpPr>
          <a:xfrm>
            <a:off x="617080" y="3618060"/>
            <a:ext cx="503367" cy="566361"/>
            <a:chOff x="-429535" y="1629506"/>
            <a:chExt cx="382587" cy="430466"/>
          </a:xfrm>
        </p:grpSpPr>
        <p:sp>
          <p:nvSpPr>
            <p:cNvPr id="8" name="角丸四角形 171">
              <a:extLst>
                <a:ext uri="{FF2B5EF4-FFF2-40B4-BE49-F238E27FC236}">
                  <a16:creationId xmlns:a16="http://schemas.microsoft.com/office/drawing/2014/main" id="{C7D9BEE7-D579-4590-9B4C-7AEB892141B4}"/>
                </a:ext>
              </a:extLst>
            </p:cNvPr>
            <p:cNvSpPr/>
            <p:nvPr/>
          </p:nvSpPr>
          <p:spPr bwMode="auto">
            <a:xfrm>
              <a:off x="-429535" y="1708742"/>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ｔ</a:t>
              </a:r>
            </a:p>
          </p:txBody>
        </p:sp>
        <p:sp>
          <p:nvSpPr>
            <p:cNvPr id="9" name="角丸四角形 172">
              <a:extLst>
                <a:ext uri="{FF2B5EF4-FFF2-40B4-BE49-F238E27FC236}">
                  <a16:creationId xmlns:a16="http://schemas.microsoft.com/office/drawing/2014/main" id="{676D75A0-FDE0-46AE-BF49-CB808391E793}"/>
                </a:ext>
              </a:extLst>
            </p:cNvPr>
            <p:cNvSpPr/>
            <p:nvPr/>
          </p:nvSpPr>
          <p:spPr bwMode="auto">
            <a:xfrm>
              <a:off x="-307645" y="1629506"/>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2B62"/>
                  </a:solidFill>
                  <a:effectLst/>
                  <a:uLnTx/>
                  <a:uFillTx/>
                  <a:latin typeface="メイリオ"/>
                  <a:ea typeface="メイリオ"/>
                  <a:cs typeface="+mn-cs"/>
                </a:rPr>
                <a:t>ｆ</a:t>
              </a:r>
            </a:p>
          </p:txBody>
        </p:sp>
        <p:grpSp>
          <p:nvGrpSpPr>
            <p:cNvPr id="10" name="グループ化 9">
              <a:extLst>
                <a:ext uri="{FF2B5EF4-FFF2-40B4-BE49-F238E27FC236}">
                  <a16:creationId xmlns:a16="http://schemas.microsoft.com/office/drawing/2014/main" id="{EB4034EB-D0CD-4739-8E9E-BA96944B4775}"/>
                </a:ext>
              </a:extLst>
            </p:cNvPr>
            <p:cNvGrpSpPr/>
            <p:nvPr/>
          </p:nvGrpSpPr>
          <p:grpSpPr>
            <a:xfrm>
              <a:off x="-207369" y="1758075"/>
              <a:ext cx="160421" cy="160421"/>
              <a:chOff x="-493779" y="1717248"/>
              <a:chExt cx="160421" cy="160421"/>
            </a:xfrm>
          </p:grpSpPr>
          <p:sp>
            <p:nvSpPr>
              <p:cNvPr id="14" name="角丸四角形 177">
                <a:extLst>
                  <a:ext uri="{FF2B5EF4-FFF2-40B4-BE49-F238E27FC236}">
                    <a16:creationId xmlns:a16="http://schemas.microsoft.com/office/drawing/2014/main" id="{B245CC84-53BF-4977-95B8-50129F9316C4}"/>
                  </a:ext>
                </a:extLst>
              </p:cNvPr>
              <p:cNvSpPr/>
              <p:nvPr/>
            </p:nvSpPr>
            <p:spPr bwMode="auto">
              <a:xfrm>
                <a:off x="-493779" y="171724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5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5" name="円/楕円 178">
                <a:extLst>
                  <a:ext uri="{FF2B5EF4-FFF2-40B4-BE49-F238E27FC236}">
                    <a16:creationId xmlns:a16="http://schemas.microsoft.com/office/drawing/2014/main" id="{D0337228-4BB7-4A08-B881-AF63B3F97147}"/>
                  </a:ext>
                </a:extLst>
              </p:cNvPr>
              <p:cNvSpPr/>
              <p:nvPr/>
            </p:nvSpPr>
            <p:spPr bwMode="auto">
              <a:xfrm>
                <a:off x="-457375" y="1754723"/>
                <a:ext cx="90000" cy="90000"/>
              </a:xfrm>
              <a:prstGeom prst="ellipse">
                <a:avLst/>
              </a:prstGeom>
              <a:solidFill>
                <a:srgbClr val="FFFFFF"/>
              </a:solidFill>
              <a:ln w="31750" cap="flat" cmpd="sng" algn="ctr">
                <a:solidFill>
                  <a:srgbClr val="002B62"/>
                </a:solidFill>
                <a:prstDash val="soli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6" name="円/楕円 179">
                <a:extLst>
                  <a:ext uri="{FF2B5EF4-FFF2-40B4-BE49-F238E27FC236}">
                    <a16:creationId xmlns:a16="http://schemas.microsoft.com/office/drawing/2014/main" id="{237F0C94-86E3-458D-B645-80336C434729}"/>
                  </a:ext>
                </a:extLst>
              </p:cNvPr>
              <p:cNvSpPr/>
              <p:nvPr/>
            </p:nvSpPr>
            <p:spPr bwMode="auto">
              <a:xfrm>
                <a:off x="-374462" y="1731010"/>
                <a:ext cx="27362" cy="27362"/>
              </a:xfrm>
              <a:prstGeom prst="ellipse">
                <a:avLst/>
              </a:prstGeom>
              <a:solidFill>
                <a:srgbClr val="002B62"/>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1" name="グループ化 10">
              <a:extLst>
                <a:ext uri="{FF2B5EF4-FFF2-40B4-BE49-F238E27FC236}">
                  <a16:creationId xmlns:a16="http://schemas.microsoft.com/office/drawing/2014/main" id="{B56767EC-9DC0-4C09-8AD0-B75D6D406FEC}"/>
                </a:ext>
              </a:extLst>
            </p:cNvPr>
            <p:cNvGrpSpPr/>
            <p:nvPr/>
          </p:nvGrpSpPr>
          <p:grpSpPr>
            <a:xfrm>
              <a:off x="-406303" y="1826044"/>
              <a:ext cx="274378" cy="233928"/>
              <a:chOff x="-554515" y="1151626"/>
              <a:chExt cx="274378" cy="233928"/>
            </a:xfrm>
          </p:grpSpPr>
          <p:sp>
            <p:nvSpPr>
              <p:cNvPr id="12" name="角丸四角形 175">
                <a:extLst>
                  <a:ext uri="{FF2B5EF4-FFF2-40B4-BE49-F238E27FC236}">
                    <a16:creationId xmlns:a16="http://schemas.microsoft.com/office/drawing/2014/main" id="{EF432A28-DC39-4DAE-A11C-F1E8A502F511}"/>
                  </a:ext>
                </a:extLst>
              </p:cNvPr>
              <p:cNvSpPr/>
              <p:nvPr/>
            </p:nvSpPr>
            <p:spPr bwMode="auto">
              <a:xfrm>
                <a:off x="-495542" y="1171158"/>
                <a:ext cx="160421" cy="160421"/>
              </a:xfrm>
              <a:prstGeom prst="roundRect">
                <a:avLst/>
              </a:prstGeom>
              <a:solidFill>
                <a:srgbClr val="FFFFFF"/>
              </a:solidFill>
              <a:ln w="19050" cap="flat" cmpd="sng" algn="ctr">
                <a:solidFill>
                  <a:srgbClr val="002B62"/>
                </a:solidFill>
                <a:prstDash val="solid"/>
              </a:ln>
              <a:effectLst/>
              <a:extLst/>
            </p:spPr>
            <p:txBody>
              <a:bodyPr rot="0" spcFirstLastPara="0" vert="horz" wrap="square" lIns="91440" tIns="7200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a:ln>
                    <a:noFill/>
                  </a:ln>
                  <a:solidFill>
                    <a:srgbClr val="002B62"/>
                  </a:solidFill>
                  <a:effectLst/>
                  <a:uLnTx/>
                  <a:uFillTx/>
                  <a:latin typeface="メイリオ"/>
                  <a:ea typeface="メイリオ"/>
                  <a:cs typeface="+mn-cs"/>
                </a:endParaRPr>
              </a:p>
            </p:txBody>
          </p:sp>
          <p:sp>
            <p:nvSpPr>
              <p:cNvPr id="13" name="正方形/長方形 12">
                <a:extLst>
                  <a:ext uri="{FF2B5EF4-FFF2-40B4-BE49-F238E27FC236}">
                    <a16:creationId xmlns:a16="http://schemas.microsoft.com/office/drawing/2014/main" id="{32424D4E-F305-4B5F-A679-14C506E5B918}"/>
                  </a:ext>
                </a:extLst>
              </p:cNvPr>
              <p:cNvSpPr/>
              <p:nvPr/>
            </p:nvSpPr>
            <p:spPr>
              <a:xfrm>
                <a:off x="-554515" y="1151626"/>
                <a:ext cx="274378" cy="233928"/>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2B62"/>
                    </a:solidFill>
                    <a:effectLst/>
                    <a:uLnTx/>
                    <a:uFillTx/>
                    <a:latin typeface="メイリオ"/>
                    <a:ea typeface="メイリオ"/>
                    <a:cs typeface="+mn-cs"/>
                  </a:rPr>
                  <a:t>in</a:t>
                </a:r>
                <a:endParaRPr kumimoji="1" lang="ja-JP" altLang="en-US" sz="1050" b="1" i="0" u="none" strike="noStrike" kern="1200" cap="none" spc="0" normalizeH="0" baseline="0" noProof="0" dirty="0">
                  <a:ln>
                    <a:noFill/>
                  </a:ln>
                  <a:solidFill>
                    <a:srgbClr val="002B62"/>
                  </a:solidFill>
                  <a:effectLst/>
                  <a:uLnTx/>
                  <a:uFillTx/>
                  <a:latin typeface="メイリオ"/>
                  <a:ea typeface="メイリオ"/>
                  <a:cs typeface="+mn-cs"/>
                </a:endParaRPr>
              </a:p>
            </p:txBody>
          </p:sp>
        </p:grpSp>
      </p:grpSp>
      <p:grpSp>
        <p:nvGrpSpPr>
          <p:cNvPr id="18" name="グループ化 17">
            <a:extLst>
              <a:ext uri="{FF2B5EF4-FFF2-40B4-BE49-F238E27FC236}">
                <a16:creationId xmlns:a16="http://schemas.microsoft.com/office/drawing/2014/main" id="{26132078-2BEE-4040-934F-529A7F330D3B}"/>
              </a:ext>
            </a:extLst>
          </p:cNvPr>
          <p:cNvGrpSpPr>
            <a:grpSpLocks noChangeAspect="1"/>
          </p:cNvGrpSpPr>
          <p:nvPr/>
        </p:nvGrpSpPr>
        <p:grpSpPr bwMode="gray">
          <a:xfrm>
            <a:off x="8042744" y="1021535"/>
            <a:ext cx="629816" cy="540000"/>
            <a:chOff x="4115593" y="1166218"/>
            <a:chExt cx="912812" cy="782638"/>
          </a:xfrm>
        </p:grpSpPr>
        <p:sp>
          <p:nvSpPr>
            <p:cNvPr id="19" name="Freeform 171">
              <a:extLst>
                <a:ext uri="{FF2B5EF4-FFF2-40B4-BE49-F238E27FC236}">
                  <a16:creationId xmlns:a16="http://schemas.microsoft.com/office/drawing/2014/main" id="{BA28F337-AB6C-42C5-B76E-BCE4D0C71413}"/>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20" name="Rectangle 172">
              <a:extLst>
                <a:ext uri="{FF2B5EF4-FFF2-40B4-BE49-F238E27FC236}">
                  <a16:creationId xmlns:a16="http://schemas.microsoft.com/office/drawing/2014/main" id="{5EB584C9-B077-4FE3-B651-449596B42E44}"/>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grpSp>
      <p:grpSp>
        <p:nvGrpSpPr>
          <p:cNvPr id="21" name="グループ化 20">
            <a:extLst>
              <a:ext uri="{FF2B5EF4-FFF2-40B4-BE49-F238E27FC236}">
                <a16:creationId xmlns:a16="http://schemas.microsoft.com/office/drawing/2014/main" id="{AF76ADC5-48B2-41D0-BEC7-E17BCEAB693C}"/>
              </a:ext>
            </a:extLst>
          </p:cNvPr>
          <p:cNvGrpSpPr>
            <a:grpSpLocks noChangeAspect="1"/>
          </p:cNvGrpSpPr>
          <p:nvPr/>
        </p:nvGrpSpPr>
        <p:grpSpPr bwMode="gray">
          <a:xfrm>
            <a:off x="8152978" y="2138254"/>
            <a:ext cx="432000" cy="672645"/>
            <a:chOff x="7565993" y="5025856"/>
            <a:chExt cx="542926" cy="841375"/>
          </a:xfrm>
        </p:grpSpPr>
        <p:sp>
          <p:nvSpPr>
            <p:cNvPr id="22" name="Freeform 39">
              <a:extLst>
                <a:ext uri="{FF2B5EF4-FFF2-40B4-BE49-F238E27FC236}">
                  <a16:creationId xmlns:a16="http://schemas.microsoft.com/office/drawing/2014/main" id="{367EF01A-B852-434D-B826-7C69FE484842}"/>
                </a:ext>
              </a:extLst>
            </p:cNvPr>
            <p:cNvSpPr>
              <a:spLocks noChangeAspect="1"/>
            </p:cNvSpPr>
            <p:nvPr/>
          </p:nvSpPr>
          <p:spPr bwMode="gray">
            <a:xfrm>
              <a:off x="7565993" y="5025856"/>
              <a:ext cx="542926" cy="841375"/>
            </a:xfrm>
            <a:custGeom>
              <a:avLst/>
              <a:gdLst>
                <a:gd name="T0" fmla="*/ 27 w 721"/>
                <a:gd name="T1" fmla="*/ 1121 h 1121"/>
                <a:gd name="T2" fmla="*/ 0 w 721"/>
                <a:gd name="T3" fmla="*/ 1095 h 1121"/>
                <a:gd name="T4" fmla="*/ 0 w 721"/>
                <a:gd name="T5" fmla="*/ 27 h 1121"/>
                <a:gd name="T6" fmla="*/ 27 w 721"/>
                <a:gd name="T7" fmla="*/ 0 h 1121"/>
                <a:gd name="T8" fmla="*/ 694 w 721"/>
                <a:gd name="T9" fmla="*/ 0 h 1121"/>
                <a:gd name="T10" fmla="*/ 721 w 721"/>
                <a:gd name="T11" fmla="*/ 27 h 1121"/>
                <a:gd name="T12" fmla="*/ 721 w 721"/>
                <a:gd name="T13" fmla="*/ 1095 h 1121"/>
                <a:gd name="T14" fmla="*/ 694 w 721"/>
                <a:gd name="T15" fmla="*/ 1121 h 1121"/>
                <a:gd name="T16" fmla="*/ 27 w 721"/>
                <a:gd name="T1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1" h="1121">
                  <a:moveTo>
                    <a:pt x="27" y="1121"/>
                  </a:moveTo>
                  <a:cubicBezTo>
                    <a:pt x="12" y="1121"/>
                    <a:pt x="0" y="1109"/>
                    <a:pt x="0" y="1095"/>
                  </a:cubicBezTo>
                  <a:cubicBezTo>
                    <a:pt x="0" y="27"/>
                    <a:pt x="0" y="27"/>
                    <a:pt x="0" y="27"/>
                  </a:cubicBezTo>
                  <a:cubicBezTo>
                    <a:pt x="0" y="12"/>
                    <a:pt x="12" y="0"/>
                    <a:pt x="27" y="0"/>
                  </a:cubicBezTo>
                  <a:cubicBezTo>
                    <a:pt x="694" y="0"/>
                    <a:pt x="694" y="0"/>
                    <a:pt x="694" y="0"/>
                  </a:cubicBezTo>
                  <a:cubicBezTo>
                    <a:pt x="709" y="0"/>
                    <a:pt x="721" y="12"/>
                    <a:pt x="721" y="27"/>
                  </a:cubicBezTo>
                  <a:cubicBezTo>
                    <a:pt x="721" y="1095"/>
                    <a:pt x="721" y="1095"/>
                    <a:pt x="721" y="1095"/>
                  </a:cubicBezTo>
                  <a:cubicBezTo>
                    <a:pt x="721" y="1109"/>
                    <a:pt x="709" y="1121"/>
                    <a:pt x="694" y="1121"/>
                  </a:cubicBezTo>
                  <a:lnTo>
                    <a:pt x="27" y="112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23" name="フリーフォーム 176">
              <a:extLst>
                <a:ext uri="{FF2B5EF4-FFF2-40B4-BE49-F238E27FC236}">
                  <a16:creationId xmlns:a16="http://schemas.microsoft.com/office/drawing/2014/main" id="{24BE3E32-9331-4F44-B4A1-1C70EF616F0C}"/>
                </a:ext>
              </a:extLst>
            </p:cNvPr>
            <p:cNvSpPr>
              <a:spLocks noChangeAspect="1"/>
            </p:cNvSpPr>
            <p:nvPr/>
          </p:nvSpPr>
          <p:spPr bwMode="gray">
            <a:xfrm>
              <a:off x="7607268" y="5067131"/>
              <a:ext cx="460375" cy="769939"/>
            </a:xfrm>
            <a:custGeom>
              <a:avLst/>
              <a:gdLst>
                <a:gd name="connsiteX0" fmla="*/ 230188 w 460375"/>
                <a:gd name="connsiteY0" fmla="*/ 703263 h 769939"/>
                <a:gd name="connsiteX1" fmla="*/ 263526 w 460375"/>
                <a:gd name="connsiteY1" fmla="*/ 736601 h 769939"/>
                <a:gd name="connsiteX2" fmla="*/ 230188 w 460375"/>
                <a:gd name="connsiteY2" fmla="*/ 769939 h 769939"/>
                <a:gd name="connsiteX3" fmla="*/ 196850 w 460375"/>
                <a:gd name="connsiteY3" fmla="*/ 736601 h 769939"/>
                <a:gd name="connsiteX4" fmla="*/ 230188 w 460375"/>
                <a:gd name="connsiteY4" fmla="*/ 703263 h 769939"/>
                <a:gd name="connsiteX5" fmla="*/ 0 w 460375"/>
                <a:gd name="connsiteY5" fmla="*/ 68263 h 769939"/>
                <a:gd name="connsiteX6" fmla="*/ 460375 w 460375"/>
                <a:gd name="connsiteY6" fmla="*/ 68263 h 769939"/>
                <a:gd name="connsiteX7" fmla="*/ 460375 w 460375"/>
                <a:gd name="connsiteY7" fmla="*/ 669925 h 769939"/>
                <a:gd name="connsiteX8" fmla="*/ 0 w 460375"/>
                <a:gd name="connsiteY8" fmla="*/ 669925 h 769939"/>
                <a:gd name="connsiteX9" fmla="*/ 147724 w 460375"/>
                <a:gd name="connsiteY9" fmla="*/ 0 h 769939"/>
                <a:gd name="connsiteX10" fmla="*/ 311894 w 460375"/>
                <a:gd name="connsiteY10" fmla="*/ 0 h 769939"/>
                <a:gd name="connsiteX11" fmla="*/ 327025 w 460375"/>
                <a:gd name="connsiteY11" fmla="*/ 15468 h 769939"/>
                <a:gd name="connsiteX12" fmla="*/ 311894 w 460375"/>
                <a:gd name="connsiteY12" fmla="*/ 30162 h 769939"/>
                <a:gd name="connsiteX13" fmla="*/ 147724 w 460375"/>
                <a:gd name="connsiteY13" fmla="*/ 30162 h 769939"/>
                <a:gd name="connsiteX14" fmla="*/ 133350 w 460375"/>
                <a:gd name="connsiteY14" fmla="*/ 15468 h 769939"/>
                <a:gd name="connsiteX15" fmla="*/ 147724 w 460375"/>
                <a:gd name="connsiteY15" fmla="*/ 0 h 76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375" h="769939">
                  <a:moveTo>
                    <a:pt x="230188" y="703263"/>
                  </a:moveTo>
                  <a:cubicBezTo>
                    <a:pt x="248600" y="703263"/>
                    <a:pt x="263526" y="718189"/>
                    <a:pt x="263526" y="736601"/>
                  </a:cubicBezTo>
                  <a:cubicBezTo>
                    <a:pt x="263526" y="755013"/>
                    <a:pt x="248600" y="769939"/>
                    <a:pt x="230188" y="769939"/>
                  </a:cubicBezTo>
                  <a:cubicBezTo>
                    <a:pt x="211776" y="769939"/>
                    <a:pt x="196850" y="755013"/>
                    <a:pt x="196850" y="736601"/>
                  </a:cubicBezTo>
                  <a:cubicBezTo>
                    <a:pt x="196850" y="718189"/>
                    <a:pt x="211776" y="703263"/>
                    <a:pt x="230188" y="703263"/>
                  </a:cubicBezTo>
                  <a:close/>
                  <a:moveTo>
                    <a:pt x="0" y="68263"/>
                  </a:moveTo>
                  <a:lnTo>
                    <a:pt x="460375" y="68263"/>
                  </a:lnTo>
                  <a:lnTo>
                    <a:pt x="460375" y="669925"/>
                  </a:lnTo>
                  <a:lnTo>
                    <a:pt x="0" y="669925"/>
                  </a:lnTo>
                  <a:close/>
                  <a:moveTo>
                    <a:pt x="147724" y="0"/>
                  </a:moveTo>
                  <a:cubicBezTo>
                    <a:pt x="147724" y="0"/>
                    <a:pt x="147724" y="0"/>
                    <a:pt x="311894" y="0"/>
                  </a:cubicBezTo>
                  <a:cubicBezTo>
                    <a:pt x="320216" y="0"/>
                    <a:pt x="327025" y="6961"/>
                    <a:pt x="327025" y="15468"/>
                  </a:cubicBezTo>
                  <a:cubicBezTo>
                    <a:pt x="327025" y="23202"/>
                    <a:pt x="320216" y="30162"/>
                    <a:pt x="311894" y="30162"/>
                  </a:cubicBezTo>
                  <a:cubicBezTo>
                    <a:pt x="311894" y="30162"/>
                    <a:pt x="311894" y="30162"/>
                    <a:pt x="147724" y="30162"/>
                  </a:cubicBezTo>
                  <a:cubicBezTo>
                    <a:pt x="140159" y="30162"/>
                    <a:pt x="133350" y="23202"/>
                    <a:pt x="133350" y="15468"/>
                  </a:cubicBezTo>
                  <a:cubicBezTo>
                    <a:pt x="133350" y="6961"/>
                    <a:pt x="140159" y="0"/>
                    <a:pt x="1477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grpSp>
      <p:pic>
        <p:nvPicPr>
          <p:cNvPr id="24" name="Picture 74">
            <a:extLst>
              <a:ext uri="{FF2B5EF4-FFF2-40B4-BE49-F238E27FC236}">
                <a16:creationId xmlns:a16="http://schemas.microsoft.com/office/drawing/2014/main" id="{ED3A01D4-F87C-442D-9517-49B1A094AFAC}"/>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474" y="1039660"/>
            <a:ext cx="328273" cy="373038"/>
          </a:xfrm>
          <a:prstGeom prst="rect">
            <a:avLst/>
          </a:prstGeom>
        </p:spPr>
      </p:pic>
      <p:pic>
        <p:nvPicPr>
          <p:cNvPr id="25" name="Picture 74">
            <a:extLst>
              <a:ext uri="{FF2B5EF4-FFF2-40B4-BE49-F238E27FC236}">
                <a16:creationId xmlns:a16="http://schemas.microsoft.com/office/drawing/2014/main" id="{A2ACCF68-DED4-4CA1-8822-B500E38CFA0F}"/>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205285" y="2296086"/>
            <a:ext cx="328273" cy="373038"/>
          </a:xfrm>
          <a:prstGeom prst="rect">
            <a:avLst/>
          </a:prstGeom>
        </p:spPr>
      </p:pic>
      <p:sp>
        <p:nvSpPr>
          <p:cNvPr id="26" name="フリーフォーム 170">
            <a:extLst>
              <a:ext uri="{FF2B5EF4-FFF2-40B4-BE49-F238E27FC236}">
                <a16:creationId xmlns:a16="http://schemas.microsoft.com/office/drawing/2014/main" id="{759CD94A-0E4F-43F7-96AB-98598B32BE70}"/>
              </a:ext>
            </a:extLst>
          </p:cNvPr>
          <p:cNvSpPr>
            <a:spLocks noChangeAspect="1"/>
          </p:cNvSpPr>
          <p:nvPr/>
        </p:nvSpPr>
        <p:spPr bwMode="gray">
          <a:xfrm>
            <a:off x="575396" y="2332250"/>
            <a:ext cx="557828" cy="496632"/>
          </a:xfrm>
          <a:custGeom>
            <a:avLst/>
            <a:gdLst>
              <a:gd name="connsiteX0" fmla="*/ 1003382 w 1504950"/>
              <a:gd name="connsiteY0" fmla="*/ 913153 h 1339851"/>
              <a:gd name="connsiteX1" fmla="*/ 1001262 w 1504950"/>
              <a:gd name="connsiteY1" fmla="*/ 917309 h 1339851"/>
              <a:gd name="connsiteX2" fmla="*/ 989941 w 1504950"/>
              <a:gd name="connsiteY2" fmla="*/ 941980 h 1339851"/>
              <a:gd name="connsiteX3" fmla="*/ 988891 w 1504950"/>
              <a:gd name="connsiteY3" fmla="*/ 941568 h 1339851"/>
              <a:gd name="connsiteX4" fmla="*/ 975008 w 1504950"/>
              <a:gd name="connsiteY4" fmla="*/ 968790 h 1339851"/>
              <a:gd name="connsiteX5" fmla="*/ 975510 w 1504950"/>
              <a:gd name="connsiteY5" fmla="*/ 968705 h 1339851"/>
              <a:gd name="connsiteX6" fmla="*/ 973949 w 1504950"/>
              <a:gd name="connsiteY6" fmla="*/ 970867 h 1339851"/>
              <a:gd name="connsiteX7" fmla="*/ 969348 w 1504950"/>
              <a:gd name="connsiteY7" fmla="*/ 979889 h 1339851"/>
              <a:gd name="connsiteX8" fmla="*/ 927888 w 1504950"/>
              <a:gd name="connsiteY8" fmla="*/ 1035051 h 1339851"/>
              <a:gd name="connsiteX9" fmla="*/ 1007491 w 1504950"/>
              <a:gd name="connsiteY9" fmla="*/ 982818 h 1339851"/>
              <a:gd name="connsiteX10" fmla="*/ 1072018 w 1504950"/>
              <a:gd name="connsiteY10" fmla="*/ 913153 h 1339851"/>
              <a:gd name="connsiteX11" fmla="*/ 1042972 w 1504950"/>
              <a:gd name="connsiteY11" fmla="*/ 913153 h 1339851"/>
              <a:gd name="connsiteX12" fmla="*/ 890588 w 1504950"/>
              <a:gd name="connsiteY12" fmla="*/ 913153 h 1339851"/>
              <a:gd name="connsiteX13" fmla="*/ 890588 w 1504950"/>
              <a:gd name="connsiteY13" fmla="*/ 913379 h 1339851"/>
              <a:gd name="connsiteX14" fmla="*/ 777231 w 1504950"/>
              <a:gd name="connsiteY14" fmla="*/ 913379 h 1339851"/>
              <a:gd name="connsiteX15" fmla="*/ 777231 w 1504950"/>
              <a:gd name="connsiteY15" fmla="*/ 1074321 h 1339851"/>
              <a:gd name="connsiteX16" fmla="*/ 810049 w 1504950"/>
              <a:gd name="connsiteY16" fmla="*/ 1062852 h 1339851"/>
              <a:gd name="connsiteX17" fmla="*/ 852499 w 1504950"/>
              <a:gd name="connsiteY17" fmla="*/ 1041030 h 1339851"/>
              <a:gd name="connsiteX18" fmla="*/ 870524 w 1504950"/>
              <a:gd name="connsiteY18" fmla="*/ 1026518 h 1339851"/>
              <a:gd name="connsiteX19" fmla="*/ 912857 w 1504950"/>
              <a:gd name="connsiteY19" fmla="*/ 981891 h 1339851"/>
              <a:gd name="connsiteX20" fmla="*/ 922904 w 1504950"/>
              <a:gd name="connsiteY20" fmla="*/ 969520 h 1339851"/>
              <a:gd name="connsiteX21" fmla="*/ 951383 w 1504950"/>
              <a:gd name="connsiteY21" fmla="*/ 918057 h 1339851"/>
              <a:gd name="connsiteX22" fmla="*/ 953863 w 1504950"/>
              <a:gd name="connsiteY22" fmla="*/ 913153 h 1339851"/>
              <a:gd name="connsiteX23" fmla="*/ 915416 w 1504950"/>
              <a:gd name="connsiteY23" fmla="*/ 913153 h 1339851"/>
              <a:gd name="connsiteX24" fmla="*/ 552954 w 1504950"/>
              <a:gd name="connsiteY24" fmla="*/ 913153 h 1339851"/>
              <a:gd name="connsiteX25" fmla="*/ 583147 w 1504950"/>
              <a:gd name="connsiteY25" fmla="*/ 967935 h 1339851"/>
              <a:gd name="connsiteX26" fmla="*/ 592142 w 1504950"/>
              <a:gd name="connsiteY26" fmla="*/ 979187 h 1339851"/>
              <a:gd name="connsiteX27" fmla="*/ 634985 w 1504950"/>
              <a:gd name="connsiteY27" fmla="*/ 1026069 h 1339851"/>
              <a:gd name="connsiteX28" fmla="*/ 648099 w 1504950"/>
              <a:gd name="connsiteY28" fmla="*/ 1036930 h 1339851"/>
              <a:gd name="connsiteX29" fmla="*/ 697587 w 1504950"/>
              <a:gd name="connsiteY29" fmla="*/ 1064108 h 1339851"/>
              <a:gd name="connsiteX30" fmla="*/ 731470 w 1504950"/>
              <a:gd name="connsiteY30" fmla="*/ 1074321 h 1339851"/>
              <a:gd name="connsiteX31" fmla="*/ 731470 w 1504950"/>
              <a:gd name="connsiteY31" fmla="*/ 913379 h 1339851"/>
              <a:gd name="connsiteX32" fmla="*/ 642938 w 1504950"/>
              <a:gd name="connsiteY32" fmla="*/ 913379 h 1339851"/>
              <a:gd name="connsiteX33" fmla="*/ 642938 w 1504950"/>
              <a:gd name="connsiteY33" fmla="*/ 913153 h 1339851"/>
              <a:gd name="connsiteX34" fmla="*/ 640770 w 1504950"/>
              <a:gd name="connsiteY34" fmla="*/ 913153 h 1339851"/>
              <a:gd name="connsiteX35" fmla="*/ 552954 w 1504950"/>
              <a:gd name="connsiteY35" fmla="*/ 913153 h 1339851"/>
              <a:gd name="connsiteX36" fmla="*/ 434979 w 1504950"/>
              <a:gd name="connsiteY36" fmla="*/ 913153 h 1339851"/>
              <a:gd name="connsiteX37" fmla="*/ 499082 w 1504950"/>
              <a:gd name="connsiteY37" fmla="*/ 982025 h 1339851"/>
              <a:gd name="connsiteX38" fmla="*/ 578788 w 1504950"/>
              <a:gd name="connsiteY38" fmla="*/ 1034980 h 1339851"/>
              <a:gd name="connsiteX39" fmla="*/ 562079 w 1504950"/>
              <a:gd name="connsiteY39" fmla="*/ 1012083 h 1339851"/>
              <a:gd name="connsiteX40" fmla="*/ 538170 w 1504950"/>
              <a:gd name="connsiteY40" fmla="*/ 979890 h 1339851"/>
              <a:gd name="connsiteX41" fmla="*/ 537167 w 1504950"/>
              <a:gd name="connsiteY41" fmla="*/ 977948 h 1339851"/>
              <a:gd name="connsiteX42" fmla="*/ 535242 w 1504950"/>
              <a:gd name="connsiteY42" fmla="*/ 975310 h 1339851"/>
              <a:gd name="connsiteX43" fmla="*/ 535801 w 1504950"/>
              <a:gd name="connsiteY43" fmla="*/ 975300 h 1339851"/>
              <a:gd name="connsiteX44" fmla="*/ 519996 w 1504950"/>
              <a:gd name="connsiteY44" fmla="*/ 944681 h 1339851"/>
              <a:gd name="connsiteX45" fmla="*/ 518431 w 1504950"/>
              <a:gd name="connsiteY45" fmla="*/ 944681 h 1339851"/>
              <a:gd name="connsiteX46" fmla="*/ 503723 w 1504950"/>
              <a:gd name="connsiteY46" fmla="*/ 913153 h 1339851"/>
              <a:gd name="connsiteX47" fmla="*/ 502649 w 1504950"/>
              <a:gd name="connsiteY47" fmla="*/ 913153 h 1339851"/>
              <a:gd name="connsiteX48" fmla="*/ 474721 w 1504950"/>
              <a:gd name="connsiteY48" fmla="*/ 913153 h 1339851"/>
              <a:gd name="connsiteX49" fmla="*/ 1046958 w 1504950"/>
              <a:gd name="connsiteY49" fmla="*/ 705059 h 1339851"/>
              <a:gd name="connsiteX50" fmla="*/ 1038318 w 1504950"/>
              <a:gd name="connsiteY50" fmla="*/ 789774 h 1339851"/>
              <a:gd name="connsiteX51" fmla="*/ 1036076 w 1504950"/>
              <a:gd name="connsiteY51" fmla="*/ 799049 h 1339851"/>
              <a:gd name="connsiteX52" fmla="*/ 1035940 w 1504950"/>
              <a:gd name="connsiteY52" fmla="*/ 800248 h 1339851"/>
              <a:gd name="connsiteX53" fmla="*/ 1035788 w 1504950"/>
              <a:gd name="connsiteY53" fmla="*/ 800240 h 1339851"/>
              <a:gd name="connsiteX54" fmla="*/ 1028190 w 1504950"/>
              <a:gd name="connsiteY54" fmla="*/ 831673 h 1339851"/>
              <a:gd name="connsiteX55" fmla="*/ 1029626 w 1504950"/>
              <a:gd name="connsiteY55" fmla="*/ 831777 h 1339851"/>
              <a:gd name="connsiteX56" fmla="*/ 1020405 w 1504950"/>
              <a:gd name="connsiteY56" fmla="*/ 863881 h 1339851"/>
              <a:gd name="connsiteX57" fmla="*/ 1019310 w 1504950"/>
              <a:gd name="connsiteY57" fmla="*/ 868410 h 1339851"/>
              <a:gd name="connsiteX58" fmla="*/ 1054175 w 1504950"/>
              <a:gd name="connsiteY58" fmla="*/ 868410 h 1339851"/>
              <a:gd name="connsiteX59" fmla="*/ 1101782 w 1504950"/>
              <a:gd name="connsiteY59" fmla="*/ 868410 h 1339851"/>
              <a:gd name="connsiteX60" fmla="*/ 1130685 w 1504950"/>
              <a:gd name="connsiteY60" fmla="*/ 796825 h 1339851"/>
              <a:gd name="connsiteX61" fmla="*/ 1135360 w 1504950"/>
              <a:gd name="connsiteY61" fmla="*/ 778363 h 1339851"/>
              <a:gd name="connsiteX62" fmla="*/ 1147781 w 1504950"/>
              <a:gd name="connsiteY62" fmla="*/ 705059 h 1339851"/>
              <a:gd name="connsiteX63" fmla="*/ 1080107 w 1504950"/>
              <a:gd name="connsiteY63" fmla="*/ 705059 h 1339851"/>
              <a:gd name="connsiteX64" fmla="*/ 890588 w 1504950"/>
              <a:gd name="connsiteY64" fmla="*/ 705059 h 1339851"/>
              <a:gd name="connsiteX65" fmla="*/ 890588 w 1504950"/>
              <a:gd name="connsiteY65" fmla="*/ 705296 h 1339851"/>
              <a:gd name="connsiteX66" fmla="*/ 777231 w 1504950"/>
              <a:gd name="connsiteY66" fmla="*/ 705296 h 1339851"/>
              <a:gd name="connsiteX67" fmla="*/ 777231 w 1504950"/>
              <a:gd name="connsiteY67" fmla="*/ 868640 h 1339851"/>
              <a:gd name="connsiteX68" fmla="*/ 791513 w 1504950"/>
              <a:gd name="connsiteY68" fmla="*/ 868640 h 1339851"/>
              <a:gd name="connsiteX69" fmla="*/ 796925 w 1504950"/>
              <a:gd name="connsiteY69" fmla="*/ 868640 h 1339851"/>
              <a:gd name="connsiteX70" fmla="*/ 796925 w 1504950"/>
              <a:gd name="connsiteY70" fmla="*/ 868411 h 1339851"/>
              <a:gd name="connsiteX71" fmla="*/ 796925 w 1504950"/>
              <a:gd name="connsiteY71" fmla="*/ 868410 h 1339851"/>
              <a:gd name="connsiteX72" fmla="*/ 914499 w 1504950"/>
              <a:gd name="connsiteY72" fmla="*/ 868410 h 1339851"/>
              <a:gd name="connsiteX73" fmla="*/ 972203 w 1504950"/>
              <a:gd name="connsiteY73" fmla="*/ 868410 h 1339851"/>
              <a:gd name="connsiteX74" fmla="*/ 973907 w 1504950"/>
              <a:gd name="connsiteY74" fmla="*/ 862605 h 1339851"/>
              <a:gd name="connsiteX75" fmla="*/ 990652 w 1504950"/>
              <a:gd name="connsiteY75" fmla="*/ 796845 h 1339851"/>
              <a:gd name="connsiteX76" fmla="*/ 1000764 w 1504950"/>
              <a:gd name="connsiteY76" fmla="*/ 705059 h 1339851"/>
              <a:gd name="connsiteX77" fmla="*/ 914516 w 1504950"/>
              <a:gd name="connsiteY77" fmla="*/ 705059 h 1339851"/>
              <a:gd name="connsiteX78" fmla="*/ 506124 w 1504950"/>
              <a:gd name="connsiteY78" fmla="*/ 705059 h 1339851"/>
              <a:gd name="connsiteX79" fmla="*/ 510255 w 1504950"/>
              <a:gd name="connsiteY79" fmla="*/ 744285 h 1339851"/>
              <a:gd name="connsiteX80" fmla="*/ 515729 w 1504950"/>
              <a:gd name="connsiteY80" fmla="*/ 792740 h 1339851"/>
              <a:gd name="connsiteX81" fmla="*/ 515721 w 1504950"/>
              <a:gd name="connsiteY81" fmla="*/ 792741 h 1339851"/>
              <a:gd name="connsiteX82" fmla="*/ 534642 w 1504950"/>
              <a:gd name="connsiteY82" fmla="*/ 868410 h 1339851"/>
              <a:gd name="connsiteX83" fmla="*/ 537090 w 1504950"/>
              <a:gd name="connsiteY83" fmla="*/ 868410 h 1339851"/>
              <a:gd name="connsiteX84" fmla="*/ 704850 w 1504950"/>
              <a:gd name="connsiteY84" fmla="*/ 868410 h 1339851"/>
              <a:gd name="connsiteX85" fmla="*/ 704850 w 1504950"/>
              <a:gd name="connsiteY85" fmla="*/ 868411 h 1339851"/>
              <a:gd name="connsiteX86" fmla="*/ 704851 w 1504950"/>
              <a:gd name="connsiteY86" fmla="*/ 868411 h 1339851"/>
              <a:gd name="connsiteX87" fmla="*/ 704851 w 1504950"/>
              <a:gd name="connsiteY87" fmla="*/ 868640 h 1339851"/>
              <a:gd name="connsiteX88" fmla="*/ 731470 w 1504950"/>
              <a:gd name="connsiteY88" fmla="*/ 868640 h 1339851"/>
              <a:gd name="connsiteX89" fmla="*/ 731470 w 1504950"/>
              <a:gd name="connsiteY89" fmla="*/ 705296 h 1339851"/>
              <a:gd name="connsiteX90" fmla="*/ 642938 w 1504950"/>
              <a:gd name="connsiteY90" fmla="*/ 705296 h 1339851"/>
              <a:gd name="connsiteX91" fmla="*/ 642938 w 1504950"/>
              <a:gd name="connsiteY91" fmla="*/ 705059 h 1339851"/>
              <a:gd name="connsiteX92" fmla="*/ 621013 w 1504950"/>
              <a:gd name="connsiteY92" fmla="*/ 705059 h 1339851"/>
              <a:gd name="connsiteX93" fmla="*/ 506124 w 1504950"/>
              <a:gd name="connsiteY93" fmla="*/ 705059 h 1339851"/>
              <a:gd name="connsiteX94" fmla="*/ 360531 w 1504950"/>
              <a:gd name="connsiteY94" fmla="*/ 705059 h 1339851"/>
              <a:gd name="connsiteX95" fmla="*/ 360544 w 1504950"/>
              <a:gd name="connsiteY95" fmla="*/ 705141 h 1339851"/>
              <a:gd name="connsiteX96" fmla="*/ 374789 w 1504950"/>
              <a:gd name="connsiteY96" fmla="*/ 790225 h 1339851"/>
              <a:gd name="connsiteX97" fmla="*/ 400403 w 1504950"/>
              <a:gd name="connsiteY97" fmla="*/ 854065 h 1339851"/>
              <a:gd name="connsiteX98" fmla="*/ 406460 w 1504950"/>
              <a:gd name="connsiteY98" fmla="*/ 868410 h 1339851"/>
              <a:gd name="connsiteX99" fmla="*/ 407430 w 1504950"/>
              <a:gd name="connsiteY99" fmla="*/ 868410 h 1339851"/>
              <a:gd name="connsiteX100" fmla="*/ 487511 w 1504950"/>
              <a:gd name="connsiteY100" fmla="*/ 868410 h 1339851"/>
              <a:gd name="connsiteX101" fmla="*/ 477004 w 1504950"/>
              <a:gd name="connsiteY101" fmla="*/ 830575 h 1339851"/>
              <a:gd name="connsiteX102" fmla="*/ 478627 w 1504950"/>
              <a:gd name="connsiteY102" fmla="*/ 830371 h 1339851"/>
              <a:gd name="connsiteX103" fmla="*/ 470973 w 1504950"/>
              <a:gd name="connsiteY103" fmla="*/ 798669 h 1339851"/>
              <a:gd name="connsiteX104" fmla="*/ 470400 w 1504950"/>
              <a:gd name="connsiteY104" fmla="*/ 798745 h 1339851"/>
              <a:gd name="connsiteX105" fmla="*/ 469914 w 1504950"/>
              <a:gd name="connsiteY105" fmla="*/ 794284 h 1339851"/>
              <a:gd name="connsiteX106" fmla="*/ 468825 w 1504950"/>
              <a:gd name="connsiteY106" fmla="*/ 789775 h 1339851"/>
              <a:gd name="connsiteX107" fmla="*/ 460205 w 1504950"/>
              <a:gd name="connsiteY107" fmla="*/ 705162 h 1339851"/>
              <a:gd name="connsiteX108" fmla="*/ 460194 w 1504950"/>
              <a:gd name="connsiteY108" fmla="*/ 705059 h 1339851"/>
              <a:gd name="connsiteX109" fmla="*/ 458638 w 1504950"/>
              <a:gd name="connsiteY109" fmla="*/ 705059 h 1339851"/>
              <a:gd name="connsiteX110" fmla="*/ 360531 w 1504950"/>
              <a:gd name="connsiteY110" fmla="*/ 705059 h 1339851"/>
              <a:gd name="connsiteX111" fmla="*/ 1019310 w 1504950"/>
              <a:gd name="connsiteY111" fmla="*/ 497265 h 1339851"/>
              <a:gd name="connsiteX112" fmla="*/ 1038318 w 1504950"/>
              <a:gd name="connsiteY112" fmla="*/ 574849 h 1339851"/>
              <a:gd name="connsiteX113" fmla="*/ 1039921 w 1504950"/>
              <a:gd name="connsiteY113" fmla="*/ 590542 h 1339851"/>
              <a:gd name="connsiteX114" fmla="*/ 1040750 w 1504950"/>
              <a:gd name="connsiteY114" fmla="*/ 594255 h 1339851"/>
              <a:gd name="connsiteX115" fmla="*/ 1040298 w 1504950"/>
              <a:gd name="connsiteY115" fmla="*/ 594226 h 1339851"/>
              <a:gd name="connsiteX116" fmla="*/ 1043668 w 1504950"/>
              <a:gd name="connsiteY116" fmla="*/ 627216 h 1339851"/>
              <a:gd name="connsiteX117" fmla="*/ 1044659 w 1504950"/>
              <a:gd name="connsiteY117" fmla="*/ 627286 h 1339851"/>
              <a:gd name="connsiteX118" fmla="*/ 1046415 w 1504950"/>
              <a:gd name="connsiteY118" fmla="*/ 654098 h 1339851"/>
              <a:gd name="connsiteX119" fmla="*/ 1046958 w 1504950"/>
              <a:gd name="connsiteY119" fmla="*/ 659415 h 1339851"/>
              <a:gd name="connsiteX120" fmla="*/ 1114603 w 1504950"/>
              <a:gd name="connsiteY120" fmla="*/ 659415 h 1339851"/>
              <a:gd name="connsiteX121" fmla="*/ 1147781 w 1504950"/>
              <a:gd name="connsiteY121" fmla="*/ 659415 h 1339851"/>
              <a:gd name="connsiteX122" fmla="*/ 1133350 w 1504950"/>
              <a:gd name="connsiteY122" fmla="*/ 574399 h 1339851"/>
              <a:gd name="connsiteX123" fmla="*/ 1101782 w 1504950"/>
              <a:gd name="connsiteY123" fmla="*/ 497265 h 1339851"/>
              <a:gd name="connsiteX124" fmla="*/ 1066902 w 1504950"/>
              <a:gd name="connsiteY124" fmla="*/ 497265 h 1339851"/>
              <a:gd name="connsiteX125" fmla="*/ 890588 w 1504950"/>
              <a:gd name="connsiteY125" fmla="*/ 497265 h 1339851"/>
              <a:gd name="connsiteX126" fmla="*/ 890588 w 1504950"/>
              <a:gd name="connsiteY126" fmla="*/ 497512 h 1339851"/>
              <a:gd name="connsiteX127" fmla="*/ 777231 w 1504950"/>
              <a:gd name="connsiteY127" fmla="*/ 497512 h 1339851"/>
              <a:gd name="connsiteX128" fmla="*/ 777231 w 1504950"/>
              <a:gd name="connsiteY128" fmla="*/ 659655 h 1339851"/>
              <a:gd name="connsiteX129" fmla="*/ 791513 w 1504950"/>
              <a:gd name="connsiteY129" fmla="*/ 659655 h 1339851"/>
              <a:gd name="connsiteX130" fmla="*/ 796925 w 1504950"/>
              <a:gd name="connsiteY130" fmla="*/ 659655 h 1339851"/>
              <a:gd name="connsiteX131" fmla="*/ 796925 w 1504950"/>
              <a:gd name="connsiteY131" fmla="*/ 659416 h 1339851"/>
              <a:gd name="connsiteX132" fmla="*/ 796925 w 1504950"/>
              <a:gd name="connsiteY132" fmla="*/ 659415 h 1339851"/>
              <a:gd name="connsiteX133" fmla="*/ 933625 w 1504950"/>
              <a:gd name="connsiteY133" fmla="*/ 659415 h 1339851"/>
              <a:gd name="connsiteX134" fmla="*/ 1000764 w 1504950"/>
              <a:gd name="connsiteY134" fmla="*/ 659415 h 1339851"/>
              <a:gd name="connsiteX135" fmla="*/ 1000333 w 1504950"/>
              <a:gd name="connsiteY135" fmla="*/ 653072 h 1339851"/>
              <a:gd name="connsiteX136" fmla="*/ 993750 w 1504950"/>
              <a:gd name="connsiteY136" fmla="*/ 588293 h 1339851"/>
              <a:gd name="connsiteX137" fmla="*/ 972203 w 1504950"/>
              <a:gd name="connsiteY137" fmla="*/ 497265 h 1339851"/>
              <a:gd name="connsiteX138" fmla="*/ 898004 w 1504950"/>
              <a:gd name="connsiteY138" fmla="*/ 497265 h 1339851"/>
              <a:gd name="connsiteX139" fmla="*/ 534642 w 1504950"/>
              <a:gd name="connsiteY139" fmla="*/ 497265 h 1339851"/>
              <a:gd name="connsiteX140" fmla="*/ 515092 w 1504950"/>
              <a:gd name="connsiteY140" fmla="*/ 574399 h 1339851"/>
              <a:gd name="connsiteX141" fmla="*/ 506124 w 1504950"/>
              <a:gd name="connsiteY141" fmla="*/ 659415 h 1339851"/>
              <a:gd name="connsiteX142" fmla="*/ 509017 w 1504950"/>
              <a:gd name="connsiteY142" fmla="*/ 659415 h 1339851"/>
              <a:gd name="connsiteX143" fmla="*/ 704850 w 1504950"/>
              <a:gd name="connsiteY143" fmla="*/ 659415 h 1339851"/>
              <a:gd name="connsiteX144" fmla="*/ 704850 w 1504950"/>
              <a:gd name="connsiteY144" fmla="*/ 659416 h 1339851"/>
              <a:gd name="connsiteX145" fmla="*/ 704851 w 1504950"/>
              <a:gd name="connsiteY145" fmla="*/ 659416 h 1339851"/>
              <a:gd name="connsiteX146" fmla="*/ 704851 w 1504950"/>
              <a:gd name="connsiteY146" fmla="*/ 659655 h 1339851"/>
              <a:gd name="connsiteX147" fmla="*/ 731470 w 1504950"/>
              <a:gd name="connsiteY147" fmla="*/ 659655 h 1339851"/>
              <a:gd name="connsiteX148" fmla="*/ 731470 w 1504950"/>
              <a:gd name="connsiteY148" fmla="*/ 497512 h 1339851"/>
              <a:gd name="connsiteX149" fmla="*/ 642938 w 1504950"/>
              <a:gd name="connsiteY149" fmla="*/ 497512 h 1339851"/>
              <a:gd name="connsiteX150" fmla="*/ 642938 w 1504950"/>
              <a:gd name="connsiteY150" fmla="*/ 497265 h 1339851"/>
              <a:gd name="connsiteX151" fmla="*/ 633044 w 1504950"/>
              <a:gd name="connsiteY151" fmla="*/ 497265 h 1339851"/>
              <a:gd name="connsiteX152" fmla="*/ 534642 w 1504950"/>
              <a:gd name="connsiteY152" fmla="*/ 497265 h 1339851"/>
              <a:gd name="connsiteX153" fmla="*/ 406461 w 1504950"/>
              <a:gd name="connsiteY153" fmla="*/ 497265 h 1339851"/>
              <a:gd name="connsiteX154" fmla="*/ 404643 w 1504950"/>
              <a:gd name="connsiteY154" fmla="*/ 500993 h 1339851"/>
              <a:gd name="connsiteX155" fmla="*/ 379782 w 1504950"/>
              <a:gd name="connsiteY155" fmla="*/ 562122 h 1339851"/>
              <a:gd name="connsiteX156" fmla="*/ 372545 w 1504950"/>
              <a:gd name="connsiteY156" fmla="*/ 587780 h 1339851"/>
              <a:gd name="connsiteX157" fmla="*/ 360537 w 1504950"/>
              <a:gd name="connsiteY157" fmla="*/ 659375 h 1339851"/>
              <a:gd name="connsiteX158" fmla="*/ 360531 w 1504950"/>
              <a:gd name="connsiteY158" fmla="*/ 659415 h 1339851"/>
              <a:gd name="connsiteX159" fmla="*/ 362087 w 1504950"/>
              <a:gd name="connsiteY159" fmla="*/ 659415 h 1339851"/>
              <a:gd name="connsiteX160" fmla="*/ 460194 w 1504950"/>
              <a:gd name="connsiteY160" fmla="*/ 659415 h 1339851"/>
              <a:gd name="connsiteX161" fmla="*/ 465297 w 1504950"/>
              <a:gd name="connsiteY161" fmla="*/ 600260 h 1339851"/>
              <a:gd name="connsiteX162" fmla="*/ 466233 w 1504950"/>
              <a:gd name="connsiteY162" fmla="*/ 600254 h 1339851"/>
              <a:gd name="connsiteX163" fmla="*/ 468825 w 1504950"/>
              <a:gd name="connsiteY163" fmla="*/ 574850 h 1339851"/>
              <a:gd name="connsiteX164" fmla="*/ 470544 w 1504950"/>
              <a:gd name="connsiteY164" fmla="*/ 567827 h 1339851"/>
              <a:gd name="connsiteX165" fmla="*/ 470100 w 1504950"/>
              <a:gd name="connsiteY165" fmla="*/ 567830 h 1339851"/>
              <a:gd name="connsiteX166" fmla="*/ 487511 w 1504950"/>
              <a:gd name="connsiteY166" fmla="*/ 497265 h 1339851"/>
              <a:gd name="connsiteX167" fmla="*/ 486541 w 1504950"/>
              <a:gd name="connsiteY167" fmla="*/ 497265 h 1339851"/>
              <a:gd name="connsiteX168" fmla="*/ 406461 w 1504950"/>
              <a:gd name="connsiteY168" fmla="*/ 497265 h 1339851"/>
              <a:gd name="connsiteX169" fmla="*/ 578798 w 1504950"/>
              <a:gd name="connsiteY169" fmla="*/ 329485 h 1339851"/>
              <a:gd name="connsiteX170" fmla="*/ 542974 w 1504950"/>
              <a:gd name="connsiteY170" fmla="*/ 353041 h 1339851"/>
              <a:gd name="connsiteX171" fmla="*/ 499819 w 1504950"/>
              <a:gd name="connsiteY171" fmla="*/ 381656 h 1339851"/>
              <a:gd name="connsiteX172" fmla="*/ 435001 w 1504950"/>
              <a:gd name="connsiteY172" fmla="*/ 451296 h 1339851"/>
              <a:gd name="connsiteX173" fmla="*/ 434980 w 1504950"/>
              <a:gd name="connsiteY173" fmla="*/ 451321 h 1339851"/>
              <a:gd name="connsiteX174" fmla="*/ 436052 w 1504950"/>
              <a:gd name="connsiteY174" fmla="*/ 451321 h 1339851"/>
              <a:gd name="connsiteX175" fmla="*/ 503722 w 1504950"/>
              <a:gd name="connsiteY175" fmla="*/ 451321 h 1339851"/>
              <a:gd name="connsiteX176" fmla="*/ 517831 w 1504950"/>
              <a:gd name="connsiteY176" fmla="*/ 420693 h 1339851"/>
              <a:gd name="connsiteX177" fmla="*/ 519338 w 1504950"/>
              <a:gd name="connsiteY177" fmla="*/ 421070 h 1339851"/>
              <a:gd name="connsiteX178" fmla="*/ 534062 w 1504950"/>
              <a:gd name="connsiteY178" fmla="*/ 392543 h 1339851"/>
              <a:gd name="connsiteX179" fmla="*/ 533440 w 1504950"/>
              <a:gd name="connsiteY179" fmla="*/ 392466 h 1339851"/>
              <a:gd name="connsiteX180" fmla="*/ 535776 w 1504950"/>
              <a:gd name="connsiteY180" fmla="*/ 389223 h 1339851"/>
              <a:gd name="connsiteX181" fmla="*/ 538170 w 1504950"/>
              <a:gd name="connsiteY181" fmla="*/ 384585 h 1339851"/>
              <a:gd name="connsiteX182" fmla="*/ 569414 w 1504950"/>
              <a:gd name="connsiteY182" fmla="*/ 342515 h 1339851"/>
              <a:gd name="connsiteX183" fmla="*/ 927891 w 1504950"/>
              <a:gd name="connsiteY183" fmla="*/ 329426 h 1339851"/>
              <a:gd name="connsiteX184" fmla="*/ 969348 w 1504950"/>
              <a:gd name="connsiteY184" fmla="*/ 384584 h 1339851"/>
              <a:gd name="connsiteX185" fmla="*/ 975087 w 1504950"/>
              <a:gd name="connsiteY185" fmla="*/ 395836 h 1339851"/>
              <a:gd name="connsiteX186" fmla="*/ 977614 w 1504950"/>
              <a:gd name="connsiteY186" fmla="*/ 399374 h 1339851"/>
              <a:gd name="connsiteX187" fmla="*/ 976893 w 1504950"/>
              <a:gd name="connsiteY187" fmla="*/ 399378 h 1339851"/>
              <a:gd name="connsiteX188" fmla="*/ 993878 w 1504950"/>
              <a:gd name="connsiteY188" fmla="*/ 432685 h 1339851"/>
              <a:gd name="connsiteX189" fmla="*/ 994451 w 1504950"/>
              <a:gd name="connsiteY189" fmla="*/ 432705 h 1339851"/>
              <a:gd name="connsiteX190" fmla="*/ 994751 w 1504950"/>
              <a:gd name="connsiteY190" fmla="*/ 432705 h 1339851"/>
              <a:gd name="connsiteX191" fmla="*/ 1001501 w 1504950"/>
              <a:gd name="connsiteY191" fmla="*/ 447632 h 1339851"/>
              <a:gd name="connsiteX192" fmla="*/ 1003382 w 1504950"/>
              <a:gd name="connsiteY192" fmla="*/ 451321 h 1339851"/>
              <a:gd name="connsiteX193" fmla="*/ 1032415 w 1504950"/>
              <a:gd name="connsiteY193" fmla="*/ 451321 h 1339851"/>
              <a:gd name="connsiteX194" fmla="*/ 1072017 w 1504950"/>
              <a:gd name="connsiteY194" fmla="*/ 451321 h 1339851"/>
              <a:gd name="connsiteX195" fmla="*/ 1007491 w 1504950"/>
              <a:gd name="connsiteY195" fmla="*/ 381657 h 1339851"/>
              <a:gd name="connsiteX196" fmla="*/ 777231 w 1504950"/>
              <a:gd name="connsiteY196" fmla="*/ 290630 h 1339851"/>
              <a:gd name="connsiteX197" fmla="*/ 777231 w 1504950"/>
              <a:gd name="connsiteY197" fmla="*/ 451572 h 1339851"/>
              <a:gd name="connsiteX198" fmla="*/ 791513 w 1504950"/>
              <a:gd name="connsiteY198" fmla="*/ 451572 h 1339851"/>
              <a:gd name="connsiteX199" fmla="*/ 796925 w 1504950"/>
              <a:gd name="connsiteY199" fmla="*/ 451572 h 1339851"/>
              <a:gd name="connsiteX200" fmla="*/ 796925 w 1504950"/>
              <a:gd name="connsiteY200" fmla="*/ 451322 h 1339851"/>
              <a:gd name="connsiteX201" fmla="*/ 796925 w 1504950"/>
              <a:gd name="connsiteY201" fmla="*/ 451321 h 1339851"/>
              <a:gd name="connsiteX202" fmla="*/ 902218 w 1504950"/>
              <a:gd name="connsiteY202" fmla="*/ 451321 h 1339851"/>
              <a:gd name="connsiteX203" fmla="*/ 953863 w 1504950"/>
              <a:gd name="connsiteY203" fmla="*/ 451321 h 1339851"/>
              <a:gd name="connsiteX204" fmla="*/ 951638 w 1504950"/>
              <a:gd name="connsiteY204" fmla="*/ 446877 h 1339851"/>
              <a:gd name="connsiteX205" fmla="*/ 925368 w 1504950"/>
              <a:gd name="connsiteY205" fmla="*/ 399406 h 1339851"/>
              <a:gd name="connsiteX206" fmla="*/ 875972 w 1504950"/>
              <a:gd name="connsiteY206" fmla="*/ 342819 h 1339851"/>
              <a:gd name="connsiteX207" fmla="*/ 842702 w 1504950"/>
              <a:gd name="connsiteY207" fmla="*/ 316034 h 1339851"/>
              <a:gd name="connsiteX208" fmla="*/ 838633 w 1504950"/>
              <a:gd name="connsiteY208" fmla="*/ 313287 h 1339851"/>
              <a:gd name="connsiteX209" fmla="*/ 825600 w 1504950"/>
              <a:gd name="connsiteY209" fmla="*/ 307533 h 1339851"/>
              <a:gd name="connsiteX210" fmla="*/ 731470 w 1504950"/>
              <a:gd name="connsiteY210" fmla="*/ 290630 h 1339851"/>
              <a:gd name="connsiteX211" fmla="*/ 691771 w 1504950"/>
              <a:gd name="connsiteY211" fmla="*/ 302596 h 1339851"/>
              <a:gd name="connsiteX212" fmla="*/ 678335 w 1504950"/>
              <a:gd name="connsiteY212" fmla="*/ 308984 h 1339851"/>
              <a:gd name="connsiteX213" fmla="*/ 646181 w 1504950"/>
              <a:gd name="connsiteY213" fmla="*/ 329134 h 1339851"/>
              <a:gd name="connsiteX214" fmla="*/ 632550 w 1504950"/>
              <a:gd name="connsiteY214" fmla="*/ 340423 h 1339851"/>
              <a:gd name="connsiteX215" fmla="*/ 582611 w 1504950"/>
              <a:gd name="connsiteY215" fmla="*/ 397512 h 1339851"/>
              <a:gd name="connsiteX216" fmla="*/ 552955 w 1504950"/>
              <a:gd name="connsiteY216" fmla="*/ 451321 h 1339851"/>
              <a:gd name="connsiteX217" fmla="*/ 555326 w 1504950"/>
              <a:gd name="connsiteY217" fmla="*/ 451321 h 1339851"/>
              <a:gd name="connsiteX218" fmla="*/ 704850 w 1504950"/>
              <a:gd name="connsiteY218" fmla="*/ 451321 h 1339851"/>
              <a:gd name="connsiteX219" fmla="*/ 704850 w 1504950"/>
              <a:gd name="connsiteY219" fmla="*/ 451322 h 1339851"/>
              <a:gd name="connsiteX220" fmla="*/ 704851 w 1504950"/>
              <a:gd name="connsiteY220" fmla="*/ 451322 h 1339851"/>
              <a:gd name="connsiteX221" fmla="*/ 704851 w 1504950"/>
              <a:gd name="connsiteY221" fmla="*/ 451572 h 1339851"/>
              <a:gd name="connsiteX222" fmla="*/ 731470 w 1504950"/>
              <a:gd name="connsiteY222" fmla="*/ 451572 h 1339851"/>
              <a:gd name="connsiteX223" fmla="*/ 731470 w 1504950"/>
              <a:gd name="connsiteY223" fmla="*/ 290630 h 1339851"/>
              <a:gd name="connsiteX224" fmla="*/ 132985 w 1504950"/>
              <a:gd name="connsiteY224" fmla="*/ 0 h 1339851"/>
              <a:gd name="connsiteX225" fmla="*/ 134656 w 1504950"/>
              <a:gd name="connsiteY225" fmla="*/ 338 h 1339851"/>
              <a:gd name="connsiteX226" fmla="*/ 184792 w 1504950"/>
              <a:gd name="connsiteY226" fmla="*/ 10440 h 1339851"/>
              <a:gd name="connsiteX227" fmla="*/ 265971 w 1504950"/>
              <a:gd name="connsiteY227" fmla="*/ 133025 h 1339851"/>
              <a:gd name="connsiteX228" fmla="*/ 253063 w 1504950"/>
              <a:gd name="connsiteY228" fmla="*/ 189177 h 1339851"/>
              <a:gd name="connsiteX229" fmla="*/ 254094 w 1504950"/>
              <a:gd name="connsiteY229" fmla="*/ 190091 h 1339851"/>
              <a:gd name="connsiteX230" fmla="*/ 291515 w 1504950"/>
              <a:gd name="connsiteY230" fmla="*/ 223231 h 1339851"/>
              <a:gd name="connsiteX231" fmla="*/ 338242 w 1504950"/>
              <a:gd name="connsiteY231" fmla="*/ 264097 h 1339851"/>
              <a:gd name="connsiteX232" fmla="*/ 452544 w 1504950"/>
              <a:gd name="connsiteY232" fmla="*/ 363214 h 1339851"/>
              <a:gd name="connsiteX233" fmla="*/ 452689 w 1504950"/>
              <a:gd name="connsiteY233" fmla="*/ 363339 h 1339851"/>
              <a:gd name="connsiteX234" fmla="*/ 452705 w 1504950"/>
              <a:gd name="connsiteY234" fmla="*/ 363327 h 1339851"/>
              <a:gd name="connsiteX235" fmla="*/ 466799 w 1504950"/>
              <a:gd name="connsiteY235" fmla="*/ 351029 h 1339851"/>
              <a:gd name="connsiteX236" fmla="*/ 466983 w 1504950"/>
              <a:gd name="connsiteY236" fmla="*/ 352509 h 1339851"/>
              <a:gd name="connsiteX237" fmla="*/ 495498 w 1504950"/>
              <a:gd name="connsiteY237" fmla="*/ 330904 h 1339851"/>
              <a:gd name="connsiteX238" fmla="*/ 495017 w 1504950"/>
              <a:gd name="connsiteY238" fmla="*/ 328207 h 1339851"/>
              <a:gd name="connsiteX239" fmla="*/ 511460 w 1504950"/>
              <a:gd name="connsiteY239" fmla="*/ 318811 h 1339851"/>
              <a:gd name="connsiteX240" fmla="*/ 530416 w 1504950"/>
              <a:gd name="connsiteY240" fmla="*/ 304448 h 1339851"/>
              <a:gd name="connsiteX241" fmla="*/ 560705 w 1504950"/>
              <a:gd name="connsiteY241" fmla="*/ 290668 h 1339851"/>
              <a:gd name="connsiteX242" fmla="*/ 584474 w 1504950"/>
              <a:gd name="connsiteY242" fmla="*/ 277085 h 1339851"/>
              <a:gd name="connsiteX243" fmla="*/ 600982 w 1504950"/>
              <a:gd name="connsiteY243" fmla="*/ 272344 h 1339851"/>
              <a:gd name="connsiteX244" fmla="*/ 620111 w 1504950"/>
              <a:gd name="connsiteY244" fmla="*/ 263641 h 1339851"/>
              <a:gd name="connsiteX245" fmla="*/ 642938 w 1504950"/>
              <a:gd name="connsiteY245" fmla="*/ 258178 h 1339851"/>
              <a:gd name="connsiteX246" fmla="*/ 642938 w 1504950"/>
              <a:gd name="connsiteY246" fmla="*/ 257601 h 1339851"/>
              <a:gd name="connsiteX247" fmla="*/ 669562 w 1504950"/>
              <a:gd name="connsiteY247" fmla="*/ 251807 h 1339851"/>
              <a:gd name="connsiteX248" fmla="*/ 685338 w 1504950"/>
              <a:gd name="connsiteY248" fmla="*/ 248031 h 1339851"/>
              <a:gd name="connsiteX249" fmla="*/ 690441 w 1504950"/>
              <a:gd name="connsiteY249" fmla="*/ 247431 h 1339851"/>
              <a:gd name="connsiteX250" fmla="*/ 704850 w 1504950"/>
              <a:gd name="connsiteY250" fmla="*/ 245629 h 1339851"/>
              <a:gd name="connsiteX251" fmla="*/ 704850 w 1504950"/>
              <a:gd name="connsiteY251" fmla="*/ 245630 h 1339851"/>
              <a:gd name="connsiteX252" fmla="*/ 704851 w 1504950"/>
              <a:gd name="connsiteY252" fmla="*/ 245630 h 1339851"/>
              <a:gd name="connsiteX253" fmla="*/ 704851 w 1504950"/>
              <a:gd name="connsiteY253" fmla="*/ 246423 h 1339851"/>
              <a:gd name="connsiteX254" fmla="*/ 704851 w 1504950"/>
              <a:gd name="connsiteY254" fmla="*/ 246642 h 1339851"/>
              <a:gd name="connsiteX255" fmla="*/ 755098 w 1504950"/>
              <a:gd name="connsiteY255" fmla="*/ 242888 h 1339851"/>
              <a:gd name="connsiteX256" fmla="*/ 797477 w 1504950"/>
              <a:gd name="connsiteY256" fmla="*/ 245029 h 1339851"/>
              <a:gd name="connsiteX257" fmla="*/ 802034 w 1504950"/>
              <a:gd name="connsiteY257" fmla="*/ 245029 h 1339851"/>
              <a:gd name="connsiteX258" fmla="*/ 837796 w 1504950"/>
              <a:gd name="connsiteY258" fmla="*/ 250434 h 1339851"/>
              <a:gd name="connsiteX259" fmla="*/ 839899 w 1504950"/>
              <a:gd name="connsiteY259" fmla="*/ 251034 h 1339851"/>
              <a:gd name="connsiteX260" fmla="*/ 845511 w 1504950"/>
              <a:gd name="connsiteY260" fmla="*/ 252654 h 1339851"/>
              <a:gd name="connsiteX261" fmla="*/ 851037 w 1504950"/>
              <a:gd name="connsiteY261" fmla="*/ 254172 h 1339851"/>
              <a:gd name="connsiteX262" fmla="*/ 890588 w 1504950"/>
              <a:gd name="connsiteY262" fmla="*/ 264807 h 1339851"/>
              <a:gd name="connsiteX263" fmla="*/ 890588 w 1504950"/>
              <a:gd name="connsiteY263" fmla="*/ 265034 h 1339851"/>
              <a:gd name="connsiteX264" fmla="*/ 899051 w 1504950"/>
              <a:gd name="connsiteY264" fmla="*/ 267358 h 1339851"/>
              <a:gd name="connsiteX265" fmla="*/ 904222 w 1504950"/>
              <a:gd name="connsiteY265" fmla="*/ 269602 h 1339851"/>
              <a:gd name="connsiteX266" fmla="*/ 908944 w 1504950"/>
              <a:gd name="connsiteY266" fmla="*/ 270965 h 1339851"/>
              <a:gd name="connsiteX267" fmla="*/ 925199 w 1504950"/>
              <a:gd name="connsiteY267" fmla="*/ 278705 h 1339851"/>
              <a:gd name="connsiteX268" fmla="*/ 954765 w 1504950"/>
              <a:gd name="connsiteY268" fmla="*/ 291536 h 1339851"/>
              <a:gd name="connsiteX269" fmla="*/ 960219 w 1504950"/>
              <a:gd name="connsiteY269" fmla="*/ 295381 h 1339851"/>
              <a:gd name="connsiteX270" fmla="*/ 973030 w 1504950"/>
              <a:gd name="connsiteY270" fmla="*/ 301481 h 1339851"/>
              <a:gd name="connsiteX271" fmla="*/ 973578 w 1504950"/>
              <a:gd name="connsiteY271" fmla="*/ 304800 h 1339851"/>
              <a:gd name="connsiteX272" fmla="*/ 1010366 w 1504950"/>
              <a:gd name="connsiteY272" fmla="*/ 330737 h 1339851"/>
              <a:gd name="connsiteX273" fmla="*/ 1009393 w 1504950"/>
              <a:gd name="connsiteY273" fmla="*/ 325203 h 1339851"/>
              <a:gd name="connsiteX274" fmla="*/ 1052869 w 1504950"/>
              <a:gd name="connsiteY274" fmla="*/ 360557 h 1339851"/>
              <a:gd name="connsiteX275" fmla="*/ 1166383 w 1504950"/>
              <a:gd name="connsiteY275" fmla="*/ 262033 h 1339851"/>
              <a:gd name="connsiteX276" fmla="*/ 1250903 w 1504950"/>
              <a:gd name="connsiteY276" fmla="*/ 187976 h 1339851"/>
              <a:gd name="connsiteX277" fmla="*/ 1238576 w 1504950"/>
              <a:gd name="connsiteY277" fmla="*/ 133025 h 1339851"/>
              <a:gd name="connsiteX278" fmla="*/ 1371763 w 1504950"/>
              <a:gd name="connsiteY278" fmla="*/ 1 h 1339851"/>
              <a:gd name="connsiteX279" fmla="*/ 1371789 w 1504950"/>
              <a:gd name="connsiteY279" fmla="*/ 6 h 1339851"/>
              <a:gd name="connsiteX280" fmla="*/ 1371820 w 1504950"/>
              <a:gd name="connsiteY280" fmla="*/ 0 h 1339851"/>
              <a:gd name="connsiteX281" fmla="*/ 1504950 w 1504950"/>
              <a:gd name="connsiteY281" fmla="*/ 133024 h 1339851"/>
              <a:gd name="connsiteX282" fmla="*/ 1504950 w 1504950"/>
              <a:gd name="connsiteY282" fmla="*/ 133025 h 1339851"/>
              <a:gd name="connsiteX283" fmla="*/ 1504421 w 1504950"/>
              <a:gd name="connsiteY283" fmla="*/ 135631 h 1339851"/>
              <a:gd name="connsiteX284" fmla="*/ 1494460 w 1504950"/>
              <a:gd name="connsiteY284" fmla="*/ 184672 h 1339851"/>
              <a:gd name="connsiteX285" fmla="*/ 1371820 w 1504950"/>
              <a:gd name="connsiteY285" fmla="*/ 265748 h 1339851"/>
              <a:gd name="connsiteX286" fmla="*/ 1371789 w 1504950"/>
              <a:gd name="connsiteY286" fmla="*/ 265744 h 1339851"/>
              <a:gd name="connsiteX287" fmla="*/ 1371763 w 1504950"/>
              <a:gd name="connsiteY287" fmla="*/ 265749 h 1339851"/>
              <a:gd name="connsiteX288" fmla="*/ 1349774 w 1504950"/>
              <a:gd name="connsiteY288" fmla="*/ 262814 h 1339851"/>
              <a:gd name="connsiteX289" fmla="*/ 1337974 w 1504950"/>
              <a:gd name="connsiteY289" fmla="*/ 261244 h 1339851"/>
              <a:gd name="connsiteX290" fmla="*/ 1328376 w 1504950"/>
              <a:gd name="connsiteY290" fmla="*/ 257271 h 1339851"/>
              <a:gd name="connsiteX291" fmla="*/ 1307481 w 1504950"/>
              <a:gd name="connsiteY291" fmla="*/ 248656 h 1339851"/>
              <a:gd name="connsiteX292" fmla="*/ 1255068 w 1504950"/>
              <a:gd name="connsiteY292" fmla="*/ 294838 h 1339851"/>
              <a:gd name="connsiteX293" fmla="*/ 1184596 w 1504950"/>
              <a:gd name="connsiteY293" fmla="*/ 356132 h 1339851"/>
              <a:gd name="connsiteX294" fmla="*/ 1107963 w 1504950"/>
              <a:gd name="connsiteY294" fmla="*/ 422194 h 1339851"/>
              <a:gd name="connsiteX295" fmla="*/ 1144401 w 1504950"/>
              <a:gd name="connsiteY295" fmla="*/ 480636 h 1339851"/>
              <a:gd name="connsiteX296" fmla="*/ 1161041 w 1504950"/>
              <a:gd name="connsiteY296" fmla="*/ 520163 h 1339851"/>
              <a:gd name="connsiteX297" fmla="*/ 1170818 w 1504950"/>
              <a:gd name="connsiteY297" fmla="*/ 543095 h 1339851"/>
              <a:gd name="connsiteX298" fmla="*/ 1170996 w 1504950"/>
              <a:gd name="connsiteY298" fmla="*/ 543813 h 1339851"/>
              <a:gd name="connsiteX299" fmla="*/ 1171373 w 1504950"/>
              <a:gd name="connsiteY299" fmla="*/ 544708 h 1339851"/>
              <a:gd name="connsiteX300" fmla="*/ 1171226 w 1504950"/>
              <a:gd name="connsiteY300" fmla="*/ 544739 h 1339851"/>
              <a:gd name="connsiteX301" fmla="*/ 1179068 w 1504950"/>
              <a:gd name="connsiteY301" fmla="*/ 576274 h 1339851"/>
              <a:gd name="connsiteX302" fmla="*/ 1180689 w 1504950"/>
              <a:gd name="connsiteY302" fmla="*/ 575937 h 1339851"/>
              <a:gd name="connsiteX303" fmla="*/ 1182320 w 1504950"/>
              <a:gd name="connsiteY303" fmla="*/ 589350 h 1339851"/>
              <a:gd name="connsiteX304" fmla="*/ 1187659 w 1504950"/>
              <a:gd name="connsiteY304" fmla="*/ 610823 h 1339851"/>
              <a:gd name="connsiteX305" fmla="*/ 1193211 w 1504950"/>
              <a:gd name="connsiteY305" fmla="*/ 678945 h 1339851"/>
              <a:gd name="connsiteX306" fmla="*/ 1193611 w 1504950"/>
              <a:gd name="connsiteY306" fmla="*/ 682237 h 1339851"/>
              <a:gd name="connsiteX307" fmla="*/ 1192409 w 1504950"/>
              <a:gd name="connsiteY307" fmla="*/ 712265 h 1339851"/>
              <a:gd name="connsiteX308" fmla="*/ 1191144 w 1504950"/>
              <a:gd name="connsiteY308" fmla="*/ 712340 h 1339851"/>
              <a:gd name="connsiteX309" fmla="*/ 1188632 w 1504950"/>
              <a:gd name="connsiteY309" fmla="*/ 744726 h 1339851"/>
              <a:gd name="connsiteX310" fmla="*/ 1189104 w 1504950"/>
              <a:gd name="connsiteY310" fmla="*/ 744695 h 1339851"/>
              <a:gd name="connsiteX311" fmla="*/ 1188440 w 1504950"/>
              <a:gd name="connsiteY311" fmla="*/ 747196 h 1339851"/>
              <a:gd name="connsiteX312" fmla="*/ 1188208 w 1504950"/>
              <a:gd name="connsiteY312" fmla="*/ 750185 h 1339851"/>
              <a:gd name="connsiteX313" fmla="*/ 1172960 w 1504950"/>
              <a:gd name="connsiteY313" fmla="*/ 814811 h 1339851"/>
              <a:gd name="connsiteX314" fmla="*/ 1165734 w 1504950"/>
              <a:gd name="connsiteY314" fmla="*/ 832763 h 1339851"/>
              <a:gd name="connsiteX315" fmla="*/ 1162958 w 1504950"/>
              <a:gd name="connsiteY315" fmla="*/ 843224 h 1339851"/>
              <a:gd name="connsiteX316" fmla="*/ 1157101 w 1504950"/>
              <a:gd name="connsiteY316" fmla="*/ 854212 h 1339851"/>
              <a:gd name="connsiteX317" fmla="*/ 1148579 w 1504950"/>
              <a:gd name="connsiteY317" fmla="*/ 875383 h 1339851"/>
              <a:gd name="connsiteX318" fmla="*/ 1117748 w 1504950"/>
              <a:gd name="connsiteY318" fmla="*/ 928034 h 1339851"/>
              <a:gd name="connsiteX319" fmla="*/ 1116077 w 1504950"/>
              <a:gd name="connsiteY319" fmla="*/ 931169 h 1339851"/>
              <a:gd name="connsiteX320" fmla="*/ 1305377 w 1504950"/>
              <a:gd name="connsiteY320" fmla="*/ 1092095 h 1339851"/>
              <a:gd name="connsiteX321" fmla="*/ 1336738 w 1504950"/>
              <a:gd name="connsiteY321" fmla="*/ 1078682 h 1339851"/>
              <a:gd name="connsiteX322" fmla="*/ 1371763 w 1504950"/>
              <a:gd name="connsiteY322" fmla="*/ 1073803 h 1339851"/>
              <a:gd name="connsiteX323" fmla="*/ 1371784 w 1504950"/>
              <a:gd name="connsiteY323" fmla="*/ 1073807 h 1339851"/>
              <a:gd name="connsiteX324" fmla="*/ 1371820 w 1504950"/>
              <a:gd name="connsiteY324" fmla="*/ 1073802 h 1339851"/>
              <a:gd name="connsiteX325" fmla="*/ 1504950 w 1504950"/>
              <a:gd name="connsiteY325" fmla="*/ 1206826 h 1339851"/>
              <a:gd name="connsiteX326" fmla="*/ 1504950 w 1504950"/>
              <a:gd name="connsiteY326" fmla="*/ 1206827 h 1339851"/>
              <a:gd name="connsiteX327" fmla="*/ 1504478 w 1504950"/>
              <a:gd name="connsiteY327" fmla="*/ 1209151 h 1339851"/>
              <a:gd name="connsiteX328" fmla="*/ 1494460 w 1504950"/>
              <a:gd name="connsiteY328" fmla="*/ 1258521 h 1339851"/>
              <a:gd name="connsiteX329" fmla="*/ 1371820 w 1504950"/>
              <a:gd name="connsiteY329" fmla="*/ 1339850 h 1339851"/>
              <a:gd name="connsiteX330" fmla="*/ 1371794 w 1504950"/>
              <a:gd name="connsiteY330" fmla="*/ 1339845 h 1339851"/>
              <a:gd name="connsiteX331" fmla="*/ 1371763 w 1504950"/>
              <a:gd name="connsiteY331" fmla="*/ 1339851 h 1339851"/>
              <a:gd name="connsiteX332" fmla="*/ 1238576 w 1504950"/>
              <a:gd name="connsiteY332" fmla="*/ 1206827 h 1339851"/>
              <a:gd name="connsiteX333" fmla="*/ 1249700 w 1504950"/>
              <a:gd name="connsiteY333" fmla="*/ 1153677 h 1339851"/>
              <a:gd name="connsiteX334" fmla="*/ 1167699 w 1504950"/>
              <a:gd name="connsiteY334" fmla="*/ 1084050 h 1339851"/>
              <a:gd name="connsiteX335" fmla="*/ 1062794 w 1504950"/>
              <a:gd name="connsiteY335" fmla="*/ 994911 h 1339851"/>
              <a:gd name="connsiteX336" fmla="*/ 1034336 w 1504950"/>
              <a:gd name="connsiteY336" fmla="*/ 1020652 h 1339851"/>
              <a:gd name="connsiteX337" fmla="*/ 1034147 w 1504950"/>
              <a:gd name="connsiteY337" fmla="*/ 1018734 h 1339851"/>
              <a:gd name="connsiteX338" fmla="*/ 1006246 w 1504950"/>
              <a:gd name="connsiteY338" fmla="*/ 1042095 h 1339851"/>
              <a:gd name="connsiteX339" fmla="*/ 1003362 w 1504950"/>
              <a:gd name="connsiteY339" fmla="*/ 1043784 h 1339851"/>
              <a:gd name="connsiteX340" fmla="*/ 1003382 w 1504950"/>
              <a:gd name="connsiteY340" fmla="*/ 1044074 h 1339851"/>
              <a:gd name="connsiteX341" fmla="*/ 998556 w 1504950"/>
              <a:gd name="connsiteY341" fmla="*/ 1046596 h 1339851"/>
              <a:gd name="connsiteX342" fmla="*/ 942326 w 1504950"/>
              <a:gd name="connsiteY342" fmla="*/ 1079508 h 1339851"/>
              <a:gd name="connsiteX343" fmla="*/ 918307 w 1504950"/>
              <a:gd name="connsiteY343" fmla="*/ 1088536 h 1339851"/>
              <a:gd name="connsiteX344" fmla="*/ 906352 w 1504950"/>
              <a:gd name="connsiteY344" fmla="*/ 1094784 h 1339851"/>
              <a:gd name="connsiteX345" fmla="*/ 894255 w 1504950"/>
              <a:gd name="connsiteY345" fmla="*/ 1097577 h 1339851"/>
              <a:gd name="connsiteX346" fmla="*/ 890588 w 1504950"/>
              <a:gd name="connsiteY346" fmla="*/ 1098955 h 1339851"/>
              <a:gd name="connsiteX347" fmla="*/ 890588 w 1504950"/>
              <a:gd name="connsiteY347" fmla="*/ 1100144 h 1339851"/>
              <a:gd name="connsiteX348" fmla="*/ 881236 w 1504950"/>
              <a:gd name="connsiteY348" fmla="*/ 1102470 h 1339851"/>
              <a:gd name="connsiteX349" fmla="*/ 872148 w 1504950"/>
              <a:gd name="connsiteY349" fmla="*/ 1105886 h 1339851"/>
              <a:gd name="connsiteX350" fmla="*/ 853037 w 1504950"/>
              <a:gd name="connsiteY350" fmla="*/ 1109483 h 1339851"/>
              <a:gd name="connsiteX351" fmla="*/ 824189 w 1504950"/>
              <a:gd name="connsiteY351" fmla="*/ 1116658 h 1339851"/>
              <a:gd name="connsiteX352" fmla="*/ 807843 w 1504950"/>
              <a:gd name="connsiteY352" fmla="*/ 1117991 h 1339851"/>
              <a:gd name="connsiteX353" fmla="*/ 796925 w 1504950"/>
              <a:gd name="connsiteY353" fmla="*/ 1120046 h 1339851"/>
              <a:gd name="connsiteX354" fmla="*/ 796925 w 1504950"/>
              <a:gd name="connsiteY354" fmla="*/ 1120045 h 1339851"/>
              <a:gd name="connsiteX355" fmla="*/ 796925 w 1504950"/>
              <a:gd name="connsiteY355" fmla="*/ 1119258 h 1339851"/>
              <a:gd name="connsiteX356" fmla="*/ 796925 w 1504950"/>
              <a:gd name="connsiteY356" fmla="*/ 1118880 h 1339851"/>
              <a:gd name="connsiteX357" fmla="*/ 754201 w 1504950"/>
              <a:gd name="connsiteY357" fmla="*/ 1122363 h 1339851"/>
              <a:gd name="connsiteX358" fmla="*/ 704851 w 1504950"/>
              <a:gd name="connsiteY358" fmla="*/ 1118962 h 1339851"/>
              <a:gd name="connsiteX359" fmla="*/ 704851 w 1504950"/>
              <a:gd name="connsiteY359" fmla="*/ 1119145 h 1339851"/>
              <a:gd name="connsiteX360" fmla="*/ 703233 w 1504950"/>
              <a:gd name="connsiteY360" fmla="*/ 1118850 h 1339851"/>
              <a:gd name="connsiteX361" fmla="*/ 697560 w 1504950"/>
              <a:gd name="connsiteY361" fmla="*/ 1118460 h 1339851"/>
              <a:gd name="connsiteX362" fmla="*/ 667048 w 1504950"/>
              <a:gd name="connsiteY362" fmla="*/ 1112254 h 1339851"/>
              <a:gd name="connsiteX363" fmla="*/ 646065 w 1504950"/>
              <a:gd name="connsiteY363" fmla="*/ 1108429 h 1339851"/>
              <a:gd name="connsiteX364" fmla="*/ 637728 w 1504950"/>
              <a:gd name="connsiteY364" fmla="*/ 1105699 h 1339851"/>
              <a:gd name="connsiteX365" fmla="*/ 630459 w 1504950"/>
              <a:gd name="connsiteY365" fmla="*/ 1104243 h 1339851"/>
              <a:gd name="connsiteX366" fmla="*/ 621972 w 1504950"/>
              <a:gd name="connsiteY366" fmla="*/ 1100541 h 1339851"/>
              <a:gd name="connsiteX367" fmla="*/ 590290 w 1504950"/>
              <a:gd name="connsiteY367" fmla="*/ 1090168 h 1339851"/>
              <a:gd name="connsiteX368" fmla="*/ 563904 w 1504950"/>
              <a:gd name="connsiteY368" fmla="*/ 1075210 h 1339851"/>
              <a:gd name="connsiteX369" fmla="*/ 528722 w 1504950"/>
              <a:gd name="connsiteY369" fmla="*/ 1059862 h 1339851"/>
              <a:gd name="connsiteX370" fmla="*/ 507073 w 1504950"/>
              <a:gd name="connsiteY370" fmla="*/ 1042993 h 1339851"/>
              <a:gd name="connsiteX371" fmla="*/ 489914 w 1504950"/>
              <a:gd name="connsiteY371" fmla="*/ 1033265 h 1339851"/>
              <a:gd name="connsiteX372" fmla="*/ 490476 w 1504950"/>
              <a:gd name="connsiteY372" fmla="*/ 1030059 h 1339851"/>
              <a:gd name="connsiteX373" fmla="*/ 461815 w 1504950"/>
              <a:gd name="connsiteY373" fmla="*/ 1007725 h 1339851"/>
              <a:gd name="connsiteX374" fmla="*/ 461396 w 1504950"/>
              <a:gd name="connsiteY374" fmla="*/ 1010143 h 1339851"/>
              <a:gd name="connsiteX375" fmla="*/ 443969 w 1504950"/>
              <a:gd name="connsiteY375" fmla="*/ 993819 h 1339851"/>
              <a:gd name="connsiteX376" fmla="*/ 442340 w 1504950"/>
              <a:gd name="connsiteY376" fmla="*/ 992549 h 1339851"/>
              <a:gd name="connsiteX377" fmla="*/ 336891 w 1504950"/>
              <a:gd name="connsiteY377" fmla="*/ 1082248 h 1339851"/>
              <a:gd name="connsiteX378" fmla="*/ 254263 w 1504950"/>
              <a:gd name="connsiteY378" fmla="*/ 1152476 h 1339851"/>
              <a:gd name="connsiteX379" fmla="*/ 265971 w 1504950"/>
              <a:gd name="connsiteY379" fmla="*/ 1206827 h 1339851"/>
              <a:gd name="connsiteX380" fmla="*/ 132986 w 1504950"/>
              <a:gd name="connsiteY380" fmla="*/ 1339851 h 1339851"/>
              <a:gd name="connsiteX381" fmla="*/ 38913 w 1504950"/>
              <a:gd name="connsiteY381" fmla="*/ 1300815 h 1339851"/>
              <a:gd name="connsiteX382" fmla="*/ 38913 w 1504950"/>
              <a:gd name="connsiteY382" fmla="*/ 1300814 h 1339851"/>
              <a:gd name="connsiteX383" fmla="*/ 38912 w 1504950"/>
              <a:gd name="connsiteY383" fmla="*/ 1300814 h 1339851"/>
              <a:gd name="connsiteX384" fmla="*/ 0 w 1504950"/>
              <a:gd name="connsiteY384" fmla="*/ 1206826 h 1339851"/>
              <a:gd name="connsiteX385" fmla="*/ 132985 w 1504950"/>
              <a:gd name="connsiteY385" fmla="*/ 1073802 h 1339851"/>
              <a:gd name="connsiteX386" fmla="*/ 134367 w 1504950"/>
              <a:gd name="connsiteY386" fmla="*/ 1073992 h 1339851"/>
              <a:gd name="connsiteX387" fmla="*/ 167245 w 1504950"/>
              <a:gd name="connsiteY387" fmla="*/ 1078495 h 1339851"/>
              <a:gd name="connsiteX388" fmla="*/ 197644 w 1504950"/>
              <a:gd name="connsiteY388" fmla="*/ 1091315 h 1339851"/>
              <a:gd name="connsiteX389" fmla="*/ 198126 w 1504950"/>
              <a:gd name="connsiteY389" fmla="*/ 1091518 h 1339851"/>
              <a:gd name="connsiteX390" fmla="*/ 389649 w 1504950"/>
              <a:gd name="connsiteY390" fmla="*/ 928767 h 1339851"/>
              <a:gd name="connsiteX391" fmla="*/ 357472 w 1504950"/>
              <a:gd name="connsiteY391" fmla="*/ 873314 h 1339851"/>
              <a:gd name="connsiteX392" fmla="*/ 339242 w 1504950"/>
              <a:gd name="connsiteY392" fmla="*/ 827629 h 1339851"/>
              <a:gd name="connsiteX393" fmla="*/ 338017 w 1504950"/>
              <a:gd name="connsiteY393" fmla="*/ 825171 h 1339851"/>
              <a:gd name="connsiteX394" fmla="*/ 338202 w 1504950"/>
              <a:gd name="connsiteY394" fmla="*/ 825023 h 1339851"/>
              <a:gd name="connsiteX395" fmla="*/ 333513 w 1504950"/>
              <a:gd name="connsiteY395" fmla="*/ 813272 h 1339851"/>
              <a:gd name="connsiteX396" fmla="*/ 328379 w 1504950"/>
              <a:gd name="connsiteY396" fmla="*/ 791324 h 1339851"/>
              <a:gd name="connsiteX397" fmla="*/ 327810 w 1504950"/>
              <a:gd name="connsiteY397" fmla="*/ 791540 h 1339851"/>
              <a:gd name="connsiteX398" fmla="*/ 327048 w 1504950"/>
              <a:gd name="connsiteY398" fmla="*/ 785633 h 1339851"/>
              <a:gd name="connsiteX399" fmla="*/ 318560 w 1504950"/>
              <a:gd name="connsiteY399" fmla="*/ 749345 h 1339851"/>
              <a:gd name="connsiteX400" fmla="*/ 313400 w 1504950"/>
              <a:gd name="connsiteY400" fmla="*/ 682237 h 1339851"/>
              <a:gd name="connsiteX401" fmla="*/ 321205 w 1504950"/>
              <a:gd name="connsiteY401" fmla="*/ 600560 h 1339851"/>
              <a:gd name="connsiteX402" fmla="*/ 321505 w 1504950"/>
              <a:gd name="connsiteY402" fmla="*/ 598458 h 1339851"/>
              <a:gd name="connsiteX403" fmla="*/ 329310 w 1504950"/>
              <a:gd name="connsiteY403" fmla="*/ 565428 h 1339851"/>
              <a:gd name="connsiteX404" fmla="*/ 332312 w 1504950"/>
              <a:gd name="connsiteY404" fmla="*/ 554918 h 1339851"/>
              <a:gd name="connsiteX405" fmla="*/ 341018 w 1504950"/>
              <a:gd name="connsiteY405" fmla="*/ 529694 h 1339851"/>
              <a:gd name="connsiteX406" fmla="*/ 347622 w 1504950"/>
              <a:gd name="connsiteY406" fmla="*/ 512879 h 1339851"/>
              <a:gd name="connsiteX407" fmla="*/ 349738 w 1504950"/>
              <a:gd name="connsiteY407" fmla="*/ 508379 h 1339851"/>
              <a:gd name="connsiteX408" fmla="*/ 349724 w 1504950"/>
              <a:gd name="connsiteY408" fmla="*/ 508375 h 1339851"/>
              <a:gd name="connsiteX409" fmla="*/ 349994 w 1504950"/>
              <a:gd name="connsiteY409" fmla="*/ 507837 h 1339851"/>
              <a:gd name="connsiteX410" fmla="*/ 350023 w 1504950"/>
              <a:gd name="connsiteY410" fmla="*/ 507774 h 1339851"/>
              <a:gd name="connsiteX411" fmla="*/ 398054 w 1504950"/>
              <a:gd name="connsiteY411" fmla="*/ 425497 h 1339851"/>
              <a:gd name="connsiteX412" fmla="*/ 317904 w 1504950"/>
              <a:gd name="connsiteY412" fmla="*/ 356133 h 1339851"/>
              <a:gd name="connsiteX413" fmla="*/ 317762 w 1504950"/>
              <a:gd name="connsiteY413" fmla="*/ 356009 h 1339851"/>
              <a:gd name="connsiteX414" fmla="*/ 247958 w 1504950"/>
              <a:gd name="connsiteY414" fmla="*/ 295250 h 1339851"/>
              <a:gd name="connsiteX415" fmla="*/ 196026 w 1504950"/>
              <a:gd name="connsiteY415" fmla="*/ 249234 h 1339851"/>
              <a:gd name="connsiteX416" fmla="*/ 165970 w 1504950"/>
              <a:gd name="connsiteY416" fmla="*/ 261320 h 1339851"/>
              <a:gd name="connsiteX417" fmla="*/ 132986 w 1504950"/>
              <a:gd name="connsiteY417" fmla="*/ 265749 h 1339851"/>
              <a:gd name="connsiteX418" fmla="*/ 38913 w 1504950"/>
              <a:gd name="connsiteY418" fmla="*/ 226863 h 1339851"/>
              <a:gd name="connsiteX419" fmla="*/ 38913 w 1504950"/>
              <a:gd name="connsiteY419" fmla="*/ 226862 h 1339851"/>
              <a:gd name="connsiteX420" fmla="*/ 38912 w 1504950"/>
              <a:gd name="connsiteY420" fmla="*/ 226862 h 1339851"/>
              <a:gd name="connsiteX421" fmla="*/ 0 w 1504950"/>
              <a:gd name="connsiteY421" fmla="*/ 133024 h 1339851"/>
              <a:gd name="connsiteX422" fmla="*/ 132985 w 1504950"/>
              <a:gd name="connsiteY422" fmla="*/ 0 h 133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1504950" h="1339851">
                <a:moveTo>
                  <a:pt x="1003382" y="913153"/>
                </a:moveTo>
                <a:lnTo>
                  <a:pt x="1001262" y="917309"/>
                </a:lnTo>
                <a:lnTo>
                  <a:pt x="989941" y="941980"/>
                </a:lnTo>
                <a:lnTo>
                  <a:pt x="988891" y="941568"/>
                </a:lnTo>
                <a:lnTo>
                  <a:pt x="975008" y="968790"/>
                </a:lnTo>
                <a:lnTo>
                  <a:pt x="975510" y="968705"/>
                </a:lnTo>
                <a:lnTo>
                  <a:pt x="973949" y="970867"/>
                </a:lnTo>
                <a:lnTo>
                  <a:pt x="969348" y="979889"/>
                </a:lnTo>
                <a:lnTo>
                  <a:pt x="927888" y="1035051"/>
                </a:lnTo>
                <a:lnTo>
                  <a:pt x="1007491" y="982818"/>
                </a:lnTo>
                <a:cubicBezTo>
                  <a:pt x="1031881" y="962249"/>
                  <a:pt x="1053678" y="938827"/>
                  <a:pt x="1072018" y="913153"/>
                </a:cubicBezTo>
                <a:cubicBezTo>
                  <a:pt x="1072018" y="913153"/>
                  <a:pt x="1072018" y="913153"/>
                  <a:pt x="1042972" y="913153"/>
                </a:cubicBezTo>
                <a:close/>
                <a:moveTo>
                  <a:pt x="890588" y="913153"/>
                </a:moveTo>
                <a:lnTo>
                  <a:pt x="890588" y="913379"/>
                </a:lnTo>
                <a:cubicBezTo>
                  <a:pt x="864567" y="913379"/>
                  <a:pt x="828676" y="913379"/>
                  <a:pt x="777231" y="913379"/>
                </a:cubicBezTo>
                <a:cubicBezTo>
                  <a:pt x="777231" y="913379"/>
                  <a:pt x="777231" y="913379"/>
                  <a:pt x="777231" y="1074321"/>
                </a:cubicBezTo>
                <a:lnTo>
                  <a:pt x="810049" y="1062852"/>
                </a:lnTo>
                <a:lnTo>
                  <a:pt x="852499" y="1041030"/>
                </a:lnTo>
                <a:lnTo>
                  <a:pt x="870524" y="1026518"/>
                </a:lnTo>
                <a:lnTo>
                  <a:pt x="912857" y="981891"/>
                </a:lnTo>
                <a:lnTo>
                  <a:pt x="922904" y="969520"/>
                </a:lnTo>
                <a:lnTo>
                  <a:pt x="951383" y="918057"/>
                </a:lnTo>
                <a:lnTo>
                  <a:pt x="953863" y="913153"/>
                </a:lnTo>
                <a:cubicBezTo>
                  <a:pt x="953863" y="913153"/>
                  <a:pt x="953746" y="913153"/>
                  <a:pt x="915416" y="913153"/>
                </a:cubicBezTo>
                <a:close/>
                <a:moveTo>
                  <a:pt x="552954" y="913153"/>
                </a:moveTo>
                <a:cubicBezTo>
                  <a:pt x="561960" y="932896"/>
                  <a:pt x="572073" y="951232"/>
                  <a:pt x="583147" y="967935"/>
                </a:cubicBezTo>
                <a:lnTo>
                  <a:pt x="592142" y="979187"/>
                </a:lnTo>
                <a:lnTo>
                  <a:pt x="634985" y="1026069"/>
                </a:lnTo>
                <a:lnTo>
                  <a:pt x="648099" y="1036930"/>
                </a:lnTo>
                <a:lnTo>
                  <a:pt x="697587" y="1064108"/>
                </a:lnTo>
                <a:lnTo>
                  <a:pt x="731470" y="1074321"/>
                </a:lnTo>
                <a:cubicBezTo>
                  <a:pt x="731470" y="1074321"/>
                  <a:pt x="731470" y="1074321"/>
                  <a:pt x="731470" y="913379"/>
                </a:cubicBezTo>
                <a:cubicBezTo>
                  <a:pt x="731470" y="913379"/>
                  <a:pt x="731171" y="913379"/>
                  <a:pt x="642938" y="913379"/>
                </a:cubicBezTo>
                <a:lnTo>
                  <a:pt x="642938" y="913153"/>
                </a:lnTo>
                <a:lnTo>
                  <a:pt x="640770" y="913153"/>
                </a:lnTo>
                <a:cubicBezTo>
                  <a:pt x="619409" y="913153"/>
                  <a:pt x="590928" y="913153"/>
                  <a:pt x="552954" y="913153"/>
                </a:cubicBezTo>
                <a:close/>
                <a:moveTo>
                  <a:pt x="434979" y="913153"/>
                </a:moveTo>
                <a:lnTo>
                  <a:pt x="499082" y="982025"/>
                </a:lnTo>
                <a:lnTo>
                  <a:pt x="578788" y="1034980"/>
                </a:lnTo>
                <a:lnTo>
                  <a:pt x="562079" y="1012083"/>
                </a:lnTo>
                <a:lnTo>
                  <a:pt x="538170" y="979890"/>
                </a:lnTo>
                <a:lnTo>
                  <a:pt x="537167" y="977948"/>
                </a:lnTo>
                <a:lnTo>
                  <a:pt x="535242" y="975310"/>
                </a:lnTo>
                <a:lnTo>
                  <a:pt x="535801" y="975300"/>
                </a:lnTo>
                <a:lnTo>
                  <a:pt x="519996" y="944681"/>
                </a:lnTo>
                <a:lnTo>
                  <a:pt x="518431" y="944681"/>
                </a:lnTo>
                <a:lnTo>
                  <a:pt x="503723" y="913153"/>
                </a:lnTo>
                <a:lnTo>
                  <a:pt x="502649" y="913153"/>
                </a:lnTo>
                <a:cubicBezTo>
                  <a:pt x="500500" y="913153"/>
                  <a:pt x="494056" y="913153"/>
                  <a:pt x="474721" y="913153"/>
                </a:cubicBezTo>
                <a:close/>
                <a:moveTo>
                  <a:pt x="1046958" y="705059"/>
                </a:moveTo>
                <a:lnTo>
                  <a:pt x="1038318" y="789774"/>
                </a:lnTo>
                <a:lnTo>
                  <a:pt x="1036076" y="799049"/>
                </a:lnTo>
                <a:lnTo>
                  <a:pt x="1035940" y="800248"/>
                </a:lnTo>
                <a:lnTo>
                  <a:pt x="1035788" y="800240"/>
                </a:lnTo>
                <a:lnTo>
                  <a:pt x="1028190" y="831673"/>
                </a:lnTo>
                <a:lnTo>
                  <a:pt x="1029626" y="831777"/>
                </a:lnTo>
                <a:lnTo>
                  <a:pt x="1020405" y="863881"/>
                </a:lnTo>
                <a:lnTo>
                  <a:pt x="1019310" y="868410"/>
                </a:lnTo>
                <a:cubicBezTo>
                  <a:pt x="1019310" y="868410"/>
                  <a:pt x="1019310" y="868410"/>
                  <a:pt x="1054175" y="868410"/>
                </a:cubicBezTo>
                <a:lnTo>
                  <a:pt x="1101782" y="868410"/>
                </a:lnTo>
                <a:lnTo>
                  <a:pt x="1130685" y="796825"/>
                </a:lnTo>
                <a:lnTo>
                  <a:pt x="1135360" y="778363"/>
                </a:lnTo>
                <a:lnTo>
                  <a:pt x="1147781" y="705059"/>
                </a:lnTo>
                <a:cubicBezTo>
                  <a:pt x="1147781" y="705059"/>
                  <a:pt x="1147781" y="705059"/>
                  <a:pt x="1080107" y="705059"/>
                </a:cubicBezTo>
                <a:close/>
                <a:moveTo>
                  <a:pt x="890588" y="705059"/>
                </a:moveTo>
                <a:lnTo>
                  <a:pt x="890588" y="705296"/>
                </a:lnTo>
                <a:cubicBezTo>
                  <a:pt x="861277" y="705296"/>
                  <a:pt x="824488" y="705296"/>
                  <a:pt x="777231" y="705296"/>
                </a:cubicBezTo>
                <a:cubicBezTo>
                  <a:pt x="777231" y="705296"/>
                  <a:pt x="777231" y="705296"/>
                  <a:pt x="777231" y="868640"/>
                </a:cubicBezTo>
                <a:cubicBezTo>
                  <a:pt x="777231" y="868640"/>
                  <a:pt x="777306" y="868640"/>
                  <a:pt x="791513" y="868640"/>
                </a:cubicBezTo>
                <a:lnTo>
                  <a:pt x="796925" y="868640"/>
                </a:lnTo>
                <a:lnTo>
                  <a:pt x="796925" y="868411"/>
                </a:lnTo>
                <a:lnTo>
                  <a:pt x="796925" y="868410"/>
                </a:lnTo>
                <a:cubicBezTo>
                  <a:pt x="796925" y="868410"/>
                  <a:pt x="796925" y="868410"/>
                  <a:pt x="914499" y="868410"/>
                </a:cubicBezTo>
                <a:lnTo>
                  <a:pt x="972203" y="868410"/>
                </a:lnTo>
                <a:lnTo>
                  <a:pt x="973907" y="862605"/>
                </a:lnTo>
                <a:lnTo>
                  <a:pt x="990652" y="796845"/>
                </a:lnTo>
                <a:lnTo>
                  <a:pt x="1000764" y="705059"/>
                </a:lnTo>
                <a:cubicBezTo>
                  <a:pt x="1000764" y="705059"/>
                  <a:pt x="1000426" y="705059"/>
                  <a:pt x="914516" y="705059"/>
                </a:cubicBezTo>
                <a:close/>
                <a:moveTo>
                  <a:pt x="506124" y="705059"/>
                </a:moveTo>
                <a:lnTo>
                  <a:pt x="510255" y="744285"/>
                </a:lnTo>
                <a:lnTo>
                  <a:pt x="515729" y="792740"/>
                </a:lnTo>
                <a:lnTo>
                  <a:pt x="515721" y="792741"/>
                </a:lnTo>
                <a:lnTo>
                  <a:pt x="534642" y="868410"/>
                </a:lnTo>
                <a:lnTo>
                  <a:pt x="537090" y="868410"/>
                </a:lnTo>
                <a:cubicBezTo>
                  <a:pt x="545223" y="868410"/>
                  <a:pt x="577418" y="868410"/>
                  <a:pt x="704850" y="868410"/>
                </a:cubicBezTo>
                <a:lnTo>
                  <a:pt x="704850" y="868411"/>
                </a:lnTo>
                <a:lnTo>
                  <a:pt x="704851" y="868411"/>
                </a:lnTo>
                <a:lnTo>
                  <a:pt x="704851" y="868640"/>
                </a:lnTo>
                <a:lnTo>
                  <a:pt x="731470" y="868640"/>
                </a:lnTo>
                <a:cubicBezTo>
                  <a:pt x="731470" y="868640"/>
                  <a:pt x="731470" y="868640"/>
                  <a:pt x="731470" y="705296"/>
                </a:cubicBezTo>
                <a:cubicBezTo>
                  <a:pt x="731470" y="705296"/>
                  <a:pt x="731171" y="705296"/>
                  <a:pt x="642938" y="705296"/>
                </a:cubicBezTo>
                <a:lnTo>
                  <a:pt x="642938" y="705059"/>
                </a:lnTo>
                <a:lnTo>
                  <a:pt x="621013" y="705059"/>
                </a:lnTo>
                <a:cubicBezTo>
                  <a:pt x="593067" y="705059"/>
                  <a:pt x="555806" y="705059"/>
                  <a:pt x="506124" y="705059"/>
                </a:cubicBezTo>
                <a:close/>
                <a:moveTo>
                  <a:pt x="360531" y="705059"/>
                </a:moveTo>
                <a:lnTo>
                  <a:pt x="360544" y="705141"/>
                </a:lnTo>
                <a:lnTo>
                  <a:pt x="374789" y="790225"/>
                </a:lnTo>
                <a:lnTo>
                  <a:pt x="400403" y="854065"/>
                </a:lnTo>
                <a:lnTo>
                  <a:pt x="406460" y="868410"/>
                </a:lnTo>
                <a:lnTo>
                  <a:pt x="407430" y="868410"/>
                </a:lnTo>
                <a:cubicBezTo>
                  <a:pt x="411244" y="868410"/>
                  <a:pt x="426497" y="868410"/>
                  <a:pt x="487511" y="868410"/>
                </a:cubicBezTo>
                <a:cubicBezTo>
                  <a:pt x="483609" y="856099"/>
                  <a:pt x="480006" y="843487"/>
                  <a:pt x="477004" y="830575"/>
                </a:cubicBezTo>
                <a:lnTo>
                  <a:pt x="478627" y="830371"/>
                </a:lnTo>
                <a:lnTo>
                  <a:pt x="470973" y="798669"/>
                </a:lnTo>
                <a:lnTo>
                  <a:pt x="470400" y="798745"/>
                </a:lnTo>
                <a:lnTo>
                  <a:pt x="469914" y="794284"/>
                </a:lnTo>
                <a:lnTo>
                  <a:pt x="468825" y="789775"/>
                </a:lnTo>
                <a:lnTo>
                  <a:pt x="460205" y="705162"/>
                </a:lnTo>
                <a:lnTo>
                  <a:pt x="460194" y="705059"/>
                </a:lnTo>
                <a:lnTo>
                  <a:pt x="458638" y="705059"/>
                </a:lnTo>
                <a:cubicBezTo>
                  <a:pt x="453966" y="705059"/>
                  <a:pt x="435279" y="705059"/>
                  <a:pt x="360531" y="705059"/>
                </a:cubicBezTo>
                <a:close/>
                <a:moveTo>
                  <a:pt x="1019310" y="497265"/>
                </a:moveTo>
                <a:lnTo>
                  <a:pt x="1038318" y="574849"/>
                </a:lnTo>
                <a:lnTo>
                  <a:pt x="1039921" y="590542"/>
                </a:lnTo>
                <a:lnTo>
                  <a:pt x="1040750" y="594255"/>
                </a:lnTo>
                <a:lnTo>
                  <a:pt x="1040298" y="594226"/>
                </a:lnTo>
                <a:lnTo>
                  <a:pt x="1043668" y="627216"/>
                </a:lnTo>
                <a:lnTo>
                  <a:pt x="1044659" y="627286"/>
                </a:lnTo>
                <a:lnTo>
                  <a:pt x="1046415" y="654098"/>
                </a:lnTo>
                <a:lnTo>
                  <a:pt x="1046958" y="659415"/>
                </a:lnTo>
                <a:cubicBezTo>
                  <a:pt x="1046958" y="659415"/>
                  <a:pt x="1046958" y="659415"/>
                  <a:pt x="1114603" y="659415"/>
                </a:cubicBezTo>
                <a:lnTo>
                  <a:pt x="1147781" y="659415"/>
                </a:lnTo>
                <a:lnTo>
                  <a:pt x="1133350" y="574399"/>
                </a:lnTo>
                <a:cubicBezTo>
                  <a:pt x="1125608" y="547112"/>
                  <a:pt x="1115010" y="521137"/>
                  <a:pt x="1101782" y="497265"/>
                </a:cubicBezTo>
                <a:cubicBezTo>
                  <a:pt x="1101782" y="497265"/>
                  <a:pt x="1101782" y="497265"/>
                  <a:pt x="1066902" y="497265"/>
                </a:cubicBezTo>
                <a:close/>
                <a:moveTo>
                  <a:pt x="890588" y="497265"/>
                </a:moveTo>
                <a:lnTo>
                  <a:pt x="890588" y="497512"/>
                </a:lnTo>
                <a:cubicBezTo>
                  <a:pt x="863071" y="497512"/>
                  <a:pt x="826283" y="497512"/>
                  <a:pt x="777231" y="497512"/>
                </a:cubicBezTo>
                <a:cubicBezTo>
                  <a:pt x="777231" y="497512"/>
                  <a:pt x="777231" y="497512"/>
                  <a:pt x="777231" y="659655"/>
                </a:cubicBezTo>
                <a:cubicBezTo>
                  <a:pt x="777231" y="659655"/>
                  <a:pt x="777306" y="659655"/>
                  <a:pt x="791513" y="659655"/>
                </a:cubicBezTo>
                <a:lnTo>
                  <a:pt x="796925" y="659655"/>
                </a:lnTo>
                <a:lnTo>
                  <a:pt x="796925" y="659416"/>
                </a:lnTo>
                <a:lnTo>
                  <a:pt x="796925" y="659415"/>
                </a:lnTo>
                <a:cubicBezTo>
                  <a:pt x="796925" y="659415"/>
                  <a:pt x="796925" y="659415"/>
                  <a:pt x="933625" y="659415"/>
                </a:cubicBezTo>
                <a:lnTo>
                  <a:pt x="1000764" y="659415"/>
                </a:lnTo>
                <a:lnTo>
                  <a:pt x="1000333" y="653072"/>
                </a:lnTo>
                <a:lnTo>
                  <a:pt x="993750" y="588293"/>
                </a:lnTo>
                <a:lnTo>
                  <a:pt x="972203" y="497265"/>
                </a:lnTo>
                <a:cubicBezTo>
                  <a:pt x="972203" y="497265"/>
                  <a:pt x="971864" y="497265"/>
                  <a:pt x="898004" y="497265"/>
                </a:cubicBezTo>
                <a:close/>
                <a:moveTo>
                  <a:pt x="534642" y="497265"/>
                </a:moveTo>
                <a:cubicBezTo>
                  <a:pt x="526537" y="521137"/>
                  <a:pt x="519933" y="547112"/>
                  <a:pt x="515092" y="574399"/>
                </a:cubicBezTo>
                <a:lnTo>
                  <a:pt x="506124" y="659415"/>
                </a:lnTo>
                <a:lnTo>
                  <a:pt x="509017" y="659415"/>
                </a:lnTo>
                <a:cubicBezTo>
                  <a:pt x="518487" y="659415"/>
                  <a:pt x="556030" y="659415"/>
                  <a:pt x="704850" y="659415"/>
                </a:cubicBezTo>
                <a:lnTo>
                  <a:pt x="704850" y="659416"/>
                </a:lnTo>
                <a:lnTo>
                  <a:pt x="704851" y="659416"/>
                </a:lnTo>
                <a:lnTo>
                  <a:pt x="704851" y="659655"/>
                </a:lnTo>
                <a:lnTo>
                  <a:pt x="731470" y="659655"/>
                </a:lnTo>
                <a:cubicBezTo>
                  <a:pt x="731470" y="659655"/>
                  <a:pt x="731470" y="659655"/>
                  <a:pt x="731470" y="497512"/>
                </a:cubicBezTo>
                <a:cubicBezTo>
                  <a:pt x="731470" y="497512"/>
                  <a:pt x="731171" y="497512"/>
                  <a:pt x="642938" y="497512"/>
                </a:cubicBezTo>
                <a:lnTo>
                  <a:pt x="642938" y="497265"/>
                </a:lnTo>
                <a:lnTo>
                  <a:pt x="633044" y="497265"/>
                </a:lnTo>
                <a:cubicBezTo>
                  <a:pt x="609109" y="497265"/>
                  <a:pt x="577195" y="497265"/>
                  <a:pt x="534642" y="497265"/>
                </a:cubicBezTo>
                <a:close/>
                <a:moveTo>
                  <a:pt x="406461" y="497265"/>
                </a:moveTo>
                <a:lnTo>
                  <a:pt x="404643" y="500993"/>
                </a:lnTo>
                <a:lnTo>
                  <a:pt x="379782" y="562122"/>
                </a:lnTo>
                <a:lnTo>
                  <a:pt x="372545" y="587780"/>
                </a:lnTo>
                <a:lnTo>
                  <a:pt x="360537" y="659375"/>
                </a:lnTo>
                <a:lnTo>
                  <a:pt x="360531" y="659415"/>
                </a:lnTo>
                <a:lnTo>
                  <a:pt x="362087" y="659415"/>
                </a:lnTo>
                <a:cubicBezTo>
                  <a:pt x="366759" y="659415"/>
                  <a:pt x="385446" y="659415"/>
                  <a:pt x="460194" y="659415"/>
                </a:cubicBezTo>
                <a:cubicBezTo>
                  <a:pt x="460794" y="639297"/>
                  <a:pt x="462895" y="619478"/>
                  <a:pt x="465297" y="600260"/>
                </a:cubicBezTo>
                <a:lnTo>
                  <a:pt x="466233" y="600254"/>
                </a:lnTo>
                <a:lnTo>
                  <a:pt x="468825" y="574850"/>
                </a:lnTo>
                <a:lnTo>
                  <a:pt x="470544" y="567827"/>
                </a:lnTo>
                <a:lnTo>
                  <a:pt x="470100" y="567830"/>
                </a:lnTo>
                <a:lnTo>
                  <a:pt x="487511" y="497265"/>
                </a:lnTo>
                <a:lnTo>
                  <a:pt x="486541" y="497265"/>
                </a:lnTo>
                <a:cubicBezTo>
                  <a:pt x="482728" y="497265"/>
                  <a:pt x="467475" y="497265"/>
                  <a:pt x="406461" y="497265"/>
                </a:cubicBezTo>
                <a:close/>
                <a:moveTo>
                  <a:pt x="578798" y="329485"/>
                </a:moveTo>
                <a:lnTo>
                  <a:pt x="542974" y="353041"/>
                </a:lnTo>
                <a:lnTo>
                  <a:pt x="499819" y="381656"/>
                </a:lnTo>
                <a:lnTo>
                  <a:pt x="435001" y="451296"/>
                </a:lnTo>
                <a:lnTo>
                  <a:pt x="434980" y="451321"/>
                </a:lnTo>
                <a:lnTo>
                  <a:pt x="436052" y="451321"/>
                </a:lnTo>
                <a:cubicBezTo>
                  <a:pt x="439275" y="451321"/>
                  <a:pt x="452164" y="451321"/>
                  <a:pt x="503722" y="451321"/>
                </a:cubicBezTo>
                <a:cubicBezTo>
                  <a:pt x="508224" y="440811"/>
                  <a:pt x="513027" y="430602"/>
                  <a:pt x="517831" y="420693"/>
                </a:cubicBezTo>
                <a:lnTo>
                  <a:pt x="519338" y="421070"/>
                </a:lnTo>
                <a:lnTo>
                  <a:pt x="534062" y="392543"/>
                </a:lnTo>
                <a:lnTo>
                  <a:pt x="533440" y="392466"/>
                </a:lnTo>
                <a:lnTo>
                  <a:pt x="535776" y="389223"/>
                </a:lnTo>
                <a:lnTo>
                  <a:pt x="538170" y="384585"/>
                </a:lnTo>
                <a:lnTo>
                  <a:pt x="569414" y="342515"/>
                </a:lnTo>
                <a:close/>
                <a:moveTo>
                  <a:pt x="927891" y="329426"/>
                </a:moveTo>
                <a:lnTo>
                  <a:pt x="969348" y="384584"/>
                </a:lnTo>
                <a:lnTo>
                  <a:pt x="975087" y="395836"/>
                </a:lnTo>
                <a:lnTo>
                  <a:pt x="977614" y="399374"/>
                </a:lnTo>
                <a:lnTo>
                  <a:pt x="976893" y="399378"/>
                </a:lnTo>
                <a:lnTo>
                  <a:pt x="993878" y="432685"/>
                </a:lnTo>
                <a:lnTo>
                  <a:pt x="994451" y="432705"/>
                </a:lnTo>
                <a:cubicBezTo>
                  <a:pt x="994751" y="432705"/>
                  <a:pt x="994751" y="432705"/>
                  <a:pt x="994751" y="432705"/>
                </a:cubicBezTo>
                <a:lnTo>
                  <a:pt x="1001501" y="447632"/>
                </a:lnTo>
                <a:lnTo>
                  <a:pt x="1003382" y="451321"/>
                </a:lnTo>
                <a:cubicBezTo>
                  <a:pt x="1003382" y="451321"/>
                  <a:pt x="1003382" y="451321"/>
                  <a:pt x="1032415" y="451321"/>
                </a:cubicBezTo>
                <a:lnTo>
                  <a:pt x="1072017" y="451321"/>
                </a:lnTo>
                <a:lnTo>
                  <a:pt x="1007491" y="381657"/>
                </a:lnTo>
                <a:close/>
                <a:moveTo>
                  <a:pt x="777231" y="290630"/>
                </a:moveTo>
                <a:cubicBezTo>
                  <a:pt x="777231" y="290630"/>
                  <a:pt x="777231" y="290630"/>
                  <a:pt x="777231" y="451572"/>
                </a:cubicBezTo>
                <a:cubicBezTo>
                  <a:pt x="777231" y="451572"/>
                  <a:pt x="777306" y="451572"/>
                  <a:pt x="791513" y="451572"/>
                </a:cubicBezTo>
                <a:lnTo>
                  <a:pt x="796925" y="451572"/>
                </a:lnTo>
                <a:lnTo>
                  <a:pt x="796925" y="451322"/>
                </a:lnTo>
                <a:lnTo>
                  <a:pt x="796925" y="451321"/>
                </a:lnTo>
                <a:cubicBezTo>
                  <a:pt x="796925" y="451321"/>
                  <a:pt x="796925" y="451321"/>
                  <a:pt x="902218" y="451321"/>
                </a:cubicBezTo>
                <a:lnTo>
                  <a:pt x="953863" y="451321"/>
                </a:lnTo>
                <a:lnTo>
                  <a:pt x="951638" y="446877"/>
                </a:lnTo>
                <a:lnTo>
                  <a:pt x="925368" y="399406"/>
                </a:lnTo>
                <a:lnTo>
                  <a:pt x="875972" y="342819"/>
                </a:lnTo>
                <a:lnTo>
                  <a:pt x="842702" y="316034"/>
                </a:lnTo>
                <a:lnTo>
                  <a:pt x="838633" y="313287"/>
                </a:lnTo>
                <a:lnTo>
                  <a:pt x="825600" y="307533"/>
                </a:lnTo>
                <a:close/>
                <a:moveTo>
                  <a:pt x="731470" y="290630"/>
                </a:moveTo>
                <a:lnTo>
                  <a:pt x="691771" y="302596"/>
                </a:lnTo>
                <a:lnTo>
                  <a:pt x="678335" y="308984"/>
                </a:lnTo>
                <a:lnTo>
                  <a:pt x="646181" y="329134"/>
                </a:lnTo>
                <a:lnTo>
                  <a:pt x="632550" y="340423"/>
                </a:lnTo>
                <a:lnTo>
                  <a:pt x="582611" y="397512"/>
                </a:lnTo>
                <a:lnTo>
                  <a:pt x="552955" y="451321"/>
                </a:lnTo>
                <a:lnTo>
                  <a:pt x="555326" y="451321"/>
                </a:lnTo>
                <a:cubicBezTo>
                  <a:pt x="562447" y="451321"/>
                  <a:pt x="590927" y="451321"/>
                  <a:pt x="704850" y="451321"/>
                </a:cubicBezTo>
                <a:lnTo>
                  <a:pt x="704850" y="451322"/>
                </a:lnTo>
                <a:lnTo>
                  <a:pt x="704851" y="451322"/>
                </a:lnTo>
                <a:lnTo>
                  <a:pt x="704851" y="451572"/>
                </a:lnTo>
                <a:lnTo>
                  <a:pt x="731470" y="451572"/>
                </a:lnTo>
                <a:cubicBezTo>
                  <a:pt x="731470" y="451572"/>
                  <a:pt x="731470" y="451572"/>
                  <a:pt x="731470" y="290630"/>
                </a:cubicBezTo>
                <a:close/>
                <a:moveTo>
                  <a:pt x="132985" y="0"/>
                </a:moveTo>
                <a:lnTo>
                  <a:pt x="134656" y="338"/>
                </a:lnTo>
                <a:lnTo>
                  <a:pt x="184792" y="10440"/>
                </a:lnTo>
                <a:cubicBezTo>
                  <a:pt x="232537" y="30611"/>
                  <a:pt x="265971" y="77849"/>
                  <a:pt x="265971" y="133025"/>
                </a:cubicBezTo>
                <a:lnTo>
                  <a:pt x="253063" y="189177"/>
                </a:lnTo>
                <a:lnTo>
                  <a:pt x="254094" y="190091"/>
                </a:lnTo>
                <a:lnTo>
                  <a:pt x="291515" y="223231"/>
                </a:lnTo>
                <a:cubicBezTo>
                  <a:pt x="305765" y="235758"/>
                  <a:pt x="321394" y="249421"/>
                  <a:pt x="338242" y="264097"/>
                </a:cubicBezTo>
                <a:lnTo>
                  <a:pt x="452544" y="363214"/>
                </a:lnTo>
                <a:lnTo>
                  <a:pt x="452689" y="363339"/>
                </a:lnTo>
                <a:lnTo>
                  <a:pt x="452705" y="363327"/>
                </a:lnTo>
                <a:lnTo>
                  <a:pt x="466799" y="351029"/>
                </a:lnTo>
                <a:lnTo>
                  <a:pt x="466983" y="352509"/>
                </a:lnTo>
                <a:lnTo>
                  <a:pt x="495498" y="330904"/>
                </a:lnTo>
                <a:lnTo>
                  <a:pt x="495017" y="328207"/>
                </a:lnTo>
                <a:lnTo>
                  <a:pt x="511460" y="318811"/>
                </a:lnTo>
                <a:lnTo>
                  <a:pt x="530416" y="304448"/>
                </a:lnTo>
                <a:lnTo>
                  <a:pt x="560705" y="290668"/>
                </a:lnTo>
                <a:lnTo>
                  <a:pt x="584474" y="277085"/>
                </a:lnTo>
                <a:lnTo>
                  <a:pt x="600982" y="272344"/>
                </a:lnTo>
                <a:lnTo>
                  <a:pt x="620111" y="263641"/>
                </a:lnTo>
                <a:lnTo>
                  <a:pt x="642938" y="258178"/>
                </a:lnTo>
                <a:lnTo>
                  <a:pt x="642938" y="257601"/>
                </a:lnTo>
                <a:lnTo>
                  <a:pt x="669562" y="251807"/>
                </a:lnTo>
                <a:lnTo>
                  <a:pt x="685338" y="248031"/>
                </a:lnTo>
                <a:cubicBezTo>
                  <a:pt x="687139" y="247731"/>
                  <a:pt x="688940" y="247431"/>
                  <a:pt x="690441" y="247431"/>
                </a:cubicBezTo>
                <a:cubicBezTo>
                  <a:pt x="695244" y="246530"/>
                  <a:pt x="700047" y="246230"/>
                  <a:pt x="704850" y="245629"/>
                </a:cubicBezTo>
                <a:lnTo>
                  <a:pt x="704850" y="245630"/>
                </a:lnTo>
                <a:lnTo>
                  <a:pt x="704851" y="245630"/>
                </a:lnTo>
                <a:cubicBezTo>
                  <a:pt x="704851" y="245630"/>
                  <a:pt x="704851" y="245630"/>
                  <a:pt x="704851" y="246423"/>
                </a:cubicBezTo>
                <a:lnTo>
                  <a:pt x="704851" y="246642"/>
                </a:lnTo>
                <a:lnTo>
                  <a:pt x="755098" y="242888"/>
                </a:lnTo>
                <a:lnTo>
                  <a:pt x="797477" y="245029"/>
                </a:lnTo>
                <a:lnTo>
                  <a:pt x="802034" y="245029"/>
                </a:lnTo>
                <a:cubicBezTo>
                  <a:pt x="814055" y="246530"/>
                  <a:pt x="826075" y="248332"/>
                  <a:pt x="837796" y="250434"/>
                </a:cubicBezTo>
                <a:cubicBezTo>
                  <a:pt x="838697" y="250734"/>
                  <a:pt x="839298" y="250734"/>
                  <a:pt x="839899" y="251034"/>
                </a:cubicBezTo>
                <a:lnTo>
                  <a:pt x="845511" y="252654"/>
                </a:lnTo>
                <a:lnTo>
                  <a:pt x="851037" y="254172"/>
                </a:lnTo>
                <a:lnTo>
                  <a:pt x="890588" y="264807"/>
                </a:lnTo>
                <a:lnTo>
                  <a:pt x="890588" y="265034"/>
                </a:lnTo>
                <a:lnTo>
                  <a:pt x="899051" y="267358"/>
                </a:lnTo>
                <a:lnTo>
                  <a:pt x="904222" y="269602"/>
                </a:lnTo>
                <a:lnTo>
                  <a:pt x="908944" y="270965"/>
                </a:lnTo>
                <a:lnTo>
                  <a:pt x="925199" y="278705"/>
                </a:lnTo>
                <a:lnTo>
                  <a:pt x="954765" y="291536"/>
                </a:lnTo>
                <a:lnTo>
                  <a:pt x="960219" y="295381"/>
                </a:lnTo>
                <a:lnTo>
                  <a:pt x="973030" y="301481"/>
                </a:lnTo>
                <a:lnTo>
                  <a:pt x="973578" y="304800"/>
                </a:lnTo>
                <a:lnTo>
                  <a:pt x="1010366" y="330737"/>
                </a:lnTo>
                <a:lnTo>
                  <a:pt x="1009393" y="325203"/>
                </a:lnTo>
                <a:lnTo>
                  <a:pt x="1052869" y="360557"/>
                </a:lnTo>
                <a:lnTo>
                  <a:pt x="1166383" y="262033"/>
                </a:lnTo>
                <a:cubicBezTo>
                  <a:pt x="1199793" y="232943"/>
                  <a:pt x="1228354" y="207945"/>
                  <a:pt x="1250903" y="187976"/>
                </a:cubicBezTo>
                <a:cubicBezTo>
                  <a:pt x="1243086" y="171161"/>
                  <a:pt x="1238576" y="152543"/>
                  <a:pt x="1238576" y="133025"/>
                </a:cubicBezTo>
                <a:cubicBezTo>
                  <a:pt x="1238576" y="59457"/>
                  <a:pt x="1298105" y="1"/>
                  <a:pt x="1371763" y="1"/>
                </a:cubicBezTo>
                <a:lnTo>
                  <a:pt x="1371789" y="6"/>
                </a:lnTo>
                <a:lnTo>
                  <a:pt x="1371820" y="0"/>
                </a:lnTo>
                <a:cubicBezTo>
                  <a:pt x="1445147" y="0"/>
                  <a:pt x="1504950" y="59455"/>
                  <a:pt x="1504950" y="133024"/>
                </a:cubicBezTo>
                <a:lnTo>
                  <a:pt x="1504950" y="133025"/>
                </a:lnTo>
                <a:lnTo>
                  <a:pt x="1504421" y="135631"/>
                </a:lnTo>
                <a:lnTo>
                  <a:pt x="1494460" y="184672"/>
                </a:lnTo>
                <a:cubicBezTo>
                  <a:pt x="1474203" y="232304"/>
                  <a:pt x="1426815" y="265748"/>
                  <a:pt x="1371820" y="265748"/>
                </a:cubicBezTo>
                <a:lnTo>
                  <a:pt x="1371789" y="265744"/>
                </a:lnTo>
                <a:lnTo>
                  <a:pt x="1371763" y="265749"/>
                </a:lnTo>
                <a:lnTo>
                  <a:pt x="1349774" y="262814"/>
                </a:lnTo>
                <a:lnTo>
                  <a:pt x="1337974" y="261244"/>
                </a:lnTo>
                <a:lnTo>
                  <a:pt x="1328376" y="257271"/>
                </a:lnTo>
                <a:lnTo>
                  <a:pt x="1307481" y="248656"/>
                </a:lnTo>
                <a:lnTo>
                  <a:pt x="1255068" y="294838"/>
                </a:lnTo>
                <a:cubicBezTo>
                  <a:pt x="1234708" y="312592"/>
                  <a:pt x="1211342" y="332861"/>
                  <a:pt x="1184596" y="356132"/>
                </a:cubicBezTo>
                <a:cubicBezTo>
                  <a:pt x="1160855" y="376551"/>
                  <a:pt x="1135010" y="399072"/>
                  <a:pt x="1107963" y="422194"/>
                </a:cubicBezTo>
                <a:cubicBezTo>
                  <a:pt x="1121637" y="440661"/>
                  <a:pt x="1133808" y="460179"/>
                  <a:pt x="1144401" y="480636"/>
                </a:cubicBezTo>
                <a:lnTo>
                  <a:pt x="1161041" y="520163"/>
                </a:lnTo>
                <a:lnTo>
                  <a:pt x="1170818" y="543095"/>
                </a:lnTo>
                <a:lnTo>
                  <a:pt x="1170996" y="543813"/>
                </a:lnTo>
                <a:lnTo>
                  <a:pt x="1171373" y="544708"/>
                </a:lnTo>
                <a:lnTo>
                  <a:pt x="1171226" y="544739"/>
                </a:lnTo>
                <a:lnTo>
                  <a:pt x="1179068" y="576274"/>
                </a:lnTo>
                <a:lnTo>
                  <a:pt x="1180689" y="575937"/>
                </a:lnTo>
                <a:lnTo>
                  <a:pt x="1182320" y="589350"/>
                </a:lnTo>
                <a:lnTo>
                  <a:pt x="1187659" y="610823"/>
                </a:lnTo>
                <a:lnTo>
                  <a:pt x="1193211" y="678945"/>
                </a:lnTo>
                <a:lnTo>
                  <a:pt x="1193611" y="682237"/>
                </a:lnTo>
                <a:cubicBezTo>
                  <a:pt x="1193611" y="692446"/>
                  <a:pt x="1193311" y="702355"/>
                  <a:pt x="1192409" y="712265"/>
                </a:cubicBezTo>
                <a:lnTo>
                  <a:pt x="1191144" y="712340"/>
                </a:lnTo>
                <a:lnTo>
                  <a:pt x="1188632" y="744726"/>
                </a:lnTo>
                <a:lnTo>
                  <a:pt x="1189104" y="744695"/>
                </a:lnTo>
                <a:lnTo>
                  <a:pt x="1188440" y="747196"/>
                </a:lnTo>
                <a:lnTo>
                  <a:pt x="1188208" y="750185"/>
                </a:lnTo>
                <a:cubicBezTo>
                  <a:pt x="1184742" y="772322"/>
                  <a:pt x="1179612" y="793904"/>
                  <a:pt x="1172960" y="814811"/>
                </a:cubicBezTo>
                <a:lnTo>
                  <a:pt x="1165734" y="832763"/>
                </a:lnTo>
                <a:lnTo>
                  <a:pt x="1162958" y="843224"/>
                </a:lnTo>
                <a:lnTo>
                  <a:pt x="1157101" y="854212"/>
                </a:lnTo>
                <a:lnTo>
                  <a:pt x="1148579" y="875383"/>
                </a:lnTo>
                <a:lnTo>
                  <a:pt x="1117748" y="928034"/>
                </a:lnTo>
                <a:lnTo>
                  <a:pt x="1116077" y="931169"/>
                </a:lnTo>
                <a:lnTo>
                  <a:pt x="1305377" y="1092095"/>
                </a:lnTo>
                <a:lnTo>
                  <a:pt x="1336738" y="1078682"/>
                </a:lnTo>
                <a:cubicBezTo>
                  <a:pt x="1347862" y="1075529"/>
                  <a:pt x="1359587" y="1073803"/>
                  <a:pt x="1371763" y="1073803"/>
                </a:cubicBezTo>
                <a:lnTo>
                  <a:pt x="1371784" y="1073807"/>
                </a:lnTo>
                <a:lnTo>
                  <a:pt x="1371820" y="1073802"/>
                </a:lnTo>
                <a:cubicBezTo>
                  <a:pt x="1445147" y="1073802"/>
                  <a:pt x="1504950" y="1133257"/>
                  <a:pt x="1504950" y="1206826"/>
                </a:cubicBezTo>
                <a:lnTo>
                  <a:pt x="1504950" y="1206827"/>
                </a:lnTo>
                <a:lnTo>
                  <a:pt x="1504478" y="1209151"/>
                </a:lnTo>
                <a:lnTo>
                  <a:pt x="1494460" y="1258521"/>
                </a:lnTo>
                <a:cubicBezTo>
                  <a:pt x="1474203" y="1306237"/>
                  <a:pt x="1426815" y="1339850"/>
                  <a:pt x="1371820" y="1339850"/>
                </a:cubicBezTo>
                <a:lnTo>
                  <a:pt x="1371794" y="1339845"/>
                </a:lnTo>
                <a:lnTo>
                  <a:pt x="1371763" y="1339851"/>
                </a:lnTo>
                <a:cubicBezTo>
                  <a:pt x="1298105" y="1339851"/>
                  <a:pt x="1238576" y="1280095"/>
                  <a:pt x="1238576" y="1206827"/>
                </a:cubicBezTo>
                <a:cubicBezTo>
                  <a:pt x="1238576" y="1187909"/>
                  <a:pt x="1242485" y="1169893"/>
                  <a:pt x="1249700" y="1153677"/>
                </a:cubicBezTo>
                <a:cubicBezTo>
                  <a:pt x="1227001" y="1134309"/>
                  <a:pt x="1199267" y="1110812"/>
                  <a:pt x="1167699" y="1084050"/>
                </a:cubicBezTo>
                <a:lnTo>
                  <a:pt x="1062794" y="994911"/>
                </a:lnTo>
                <a:lnTo>
                  <a:pt x="1034336" y="1020652"/>
                </a:lnTo>
                <a:lnTo>
                  <a:pt x="1034147" y="1018734"/>
                </a:lnTo>
                <a:lnTo>
                  <a:pt x="1006246" y="1042095"/>
                </a:lnTo>
                <a:lnTo>
                  <a:pt x="1003362" y="1043784"/>
                </a:lnTo>
                <a:lnTo>
                  <a:pt x="1003382" y="1044074"/>
                </a:lnTo>
                <a:lnTo>
                  <a:pt x="998556" y="1046596"/>
                </a:lnTo>
                <a:lnTo>
                  <a:pt x="942326" y="1079508"/>
                </a:lnTo>
                <a:lnTo>
                  <a:pt x="918307" y="1088536"/>
                </a:lnTo>
                <a:lnTo>
                  <a:pt x="906352" y="1094784"/>
                </a:lnTo>
                <a:lnTo>
                  <a:pt x="894255" y="1097577"/>
                </a:lnTo>
                <a:lnTo>
                  <a:pt x="890588" y="1098955"/>
                </a:lnTo>
                <a:lnTo>
                  <a:pt x="890588" y="1100144"/>
                </a:lnTo>
                <a:lnTo>
                  <a:pt x="881236" y="1102470"/>
                </a:lnTo>
                <a:lnTo>
                  <a:pt x="872148" y="1105886"/>
                </a:lnTo>
                <a:lnTo>
                  <a:pt x="853037" y="1109483"/>
                </a:lnTo>
                <a:lnTo>
                  <a:pt x="824189" y="1116658"/>
                </a:lnTo>
                <a:lnTo>
                  <a:pt x="807843" y="1117991"/>
                </a:lnTo>
                <a:lnTo>
                  <a:pt x="796925" y="1120046"/>
                </a:lnTo>
                <a:lnTo>
                  <a:pt x="796925" y="1120045"/>
                </a:lnTo>
                <a:lnTo>
                  <a:pt x="796925" y="1119258"/>
                </a:lnTo>
                <a:lnTo>
                  <a:pt x="796925" y="1118880"/>
                </a:lnTo>
                <a:lnTo>
                  <a:pt x="754201" y="1122363"/>
                </a:lnTo>
                <a:lnTo>
                  <a:pt x="704851" y="1118962"/>
                </a:lnTo>
                <a:lnTo>
                  <a:pt x="704851" y="1119145"/>
                </a:lnTo>
                <a:lnTo>
                  <a:pt x="703233" y="1118850"/>
                </a:lnTo>
                <a:lnTo>
                  <a:pt x="697560" y="1118460"/>
                </a:lnTo>
                <a:lnTo>
                  <a:pt x="667048" y="1112254"/>
                </a:lnTo>
                <a:lnTo>
                  <a:pt x="646065" y="1108429"/>
                </a:lnTo>
                <a:lnTo>
                  <a:pt x="637728" y="1105699"/>
                </a:lnTo>
                <a:lnTo>
                  <a:pt x="630459" y="1104243"/>
                </a:lnTo>
                <a:lnTo>
                  <a:pt x="621972" y="1100541"/>
                </a:lnTo>
                <a:lnTo>
                  <a:pt x="590290" y="1090168"/>
                </a:lnTo>
                <a:lnTo>
                  <a:pt x="563904" y="1075210"/>
                </a:lnTo>
                <a:lnTo>
                  <a:pt x="528722" y="1059862"/>
                </a:lnTo>
                <a:lnTo>
                  <a:pt x="507073" y="1042993"/>
                </a:lnTo>
                <a:lnTo>
                  <a:pt x="489914" y="1033265"/>
                </a:lnTo>
                <a:lnTo>
                  <a:pt x="490476" y="1030059"/>
                </a:lnTo>
                <a:lnTo>
                  <a:pt x="461815" y="1007725"/>
                </a:lnTo>
                <a:lnTo>
                  <a:pt x="461396" y="1010143"/>
                </a:lnTo>
                <a:lnTo>
                  <a:pt x="443969" y="993819"/>
                </a:lnTo>
                <a:lnTo>
                  <a:pt x="442340" y="992549"/>
                </a:lnTo>
                <a:lnTo>
                  <a:pt x="336891" y="1082248"/>
                </a:lnTo>
                <a:cubicBezTo>
                  <a:pt x="305146" y="1109236"/>
                  <a:pt x="277228" y="1132958"/>
                  <a:pt x="254263" y="1152476"/>
                </a:cubicBezTo>
                <a:cubicBezTo>
                  <a:pt x="261468" y="1168992"/>
                  <a:pt x="265971" y="1187309"/>
                  <a:pt x="265971" y="1206827"/>
                </a:cubicBezTo>
                <a:cubicBezTo>
                  <a:pt x="265971" y="1280095"/>
                  <a:pt x="206533" y="1339851"/>
                  <a:pt x="132986" y="1339851"/>
                </a:cubicBezTo>
                <a:cubicBezTo>
                  <a:pt x="96212" y="1339851"/>
                  <a:pt x="62966" y="1324912"/>
                  <a:pt x="38913" y="1300815"/>
                </a:cubicBezTo>
                <a:lnTo>
                  <a:pt x="38913" y="1300814"/>
                </a:lnTo>
                <a:lnTo>
                  <a:pt x="38912" y="1300814"/>
                </a:lnTo>
                <a:cubicBezTo>
                  <a:pt x="14860" y="1276716"/>
                  <a:pt x="0" y="1243460"/>
                  <a:pt x="0" y="1206826"/>
                </a:cubicBezTo>
                <a:cubicBezTo>
                  <a:pt x="0" y="1133257"/>
                  <a:pt x="59438" y="1073802"/>
                  <a:pt x="132985" y="1073802"/>
                </a:cubicBezTo>
                <a:lnTo>
                  <a:pt x="134367" y="1073992"/>
                </a:lnTo>
                <a:lnTo>
                  <a:pt x="167245" y="1078495"/>
                </a:lnTo>
                <a:lnTo>
                  <a:pt x="197644" y="1091315"/>
                </a:lnTo>
                <a:lnTo>
                  <a:pt x="198126" y="1091518"/>
                </a:lnTo>
                <a:cubicBezTo>
                  <a:pt x="259065" y="1039570"/>
                  <a:pt x="323907" y="984619"/>
                  <a:pt x="389649" y="928767"/>
                </a:cubicBezTo>
                <a:cubicBezTo>
                  <a:pt x="377641" y="911126"/>
                  <a:pt x="366872" y="892602"/>
                  <a:pt x="357472" y="873314"/>
                </a:cubicBezTo>
                <a:lnTo>
                  <a:pt x="339242" y="827629"/>
                </a:lnTo>
                <a:lnTo>
                  <a:pt x="338017" y="825171"/>
                </a:lnTo>
                <a:lnTo>
                  <a:pt x="338202" y="825023"/>
                </a:lnTo>
                <a:lnTo>
                  <a:pt x="333513" y="813272"/>
                </a:lnTo>
                <a:lnTo>
                  <a:pt x="328379" y="791324"/>
                </a:lnTo>
                <a:lnTo>
                  <a:pt x="327810" y="791540"/>
                </a:lnTo>
                <a:lnTo>
                  <a:pt x="327048" y="785633"/>
                </a:lnTo>
                <a:lnTo>
                  <a:pt x="318560" y="749345"/>
                </a:lnTo>
                <a:cubicBezTo>
                  <a:pt x="315164" y="727467"/>
                  <a:pt x="313400" y="705058"/>
                  <a:pt x="313400" y="682237"/>
                </a:cubicBezTo>
                <a:cubicBezTo>
                  <a:pt x="313400" y="654311"/>
                  <a:pt x="316102" y="626985"/>
                  <a:pt x="321205" y="600560"/>
                </a:cubicBezTo>
                <a:cubicBezTo>
                  <a:pt x="321205" y="599660"/>
                  <a:pt x="321505" y="599059"/>
                  <a:pt x="321505" y="598458"/>
                </a:cubicBezTo>
                <a:cubicBezTo>
                  <a:pt x="323607" y="587048"/>
                  <a:pt x="326308" y="576238"/>
                  <a:pt x="329310" y="565428"/>
                </a:cubicBezTo>
                <a:cubicBezTo>
                  <a:pt x="330511" y="561824"/>
                  <a:pt x="331412" y="558221"/>
                  <a:pt x="332312" y="554918"/>
                </a:cubicBezTo>
                <a:cubicBezTo>
                  <a:pt x="335014" y="546210"/>
                  <a:pt x="338016" y="537802"/>
                  <a:pt x="341018" y="529694"/>
                </a:cubicBezTo>
                <a:cubicBezTo>
                  <a:pt x="343119" y="523989"/>
                  <a:pt x="345220" y="518284"/>
                  <a:pt x="347622" y="512879"/>
                </a:cubicBezTo>
                <a:lnTo>
                  <a:pt x="349738" y="508379"/>
                </a:lnTo>
                <a:lnTo>
                  <a:pt x="349724" y="508375"/>
                </a:lnTo>
                <a:lnTo>
                  <a:pt x="349994" y="507837"/>
                </a:lnTo>
                <a:lnTo>
                  <a:pt x="350023" y="507774"/>
                </a:lnTo>
                <a:lnTo>
                  <a:pt x="398054" y="425497"/>
                </a:lnTo>
                <a:lnTo>
                  <a:pt x="317904" y="356133"/>
                </a:lnTo>
                <a:lnTo>
                  <a:pt x="317762" y="356009"/>
                </a:lnTo>
                <a:lnTo>
                  <a:pt x="247958" y="295250"/>
                </a:lnTo>
                <a:lnTo>
                  <a:pt x="196026" y="249234"/>
                </a:lnTo>
                <a:lnTo>
                  <a:pt x="165970" y="261320"/>
                </a:lnTo>
                <a:cubicBezTo>
                  <a:pt x="155425" y="264173"/>
                  <a:pt x="144393" y="265749"/>
                  <a:pt x="132986" y="265749"/>
                </a:cubicBezTo>
                <a:cubicBezTo>
                  <a:pt x="96212" y="265749"/>
                  <a:pt x="62966" y="250885"/>
                  <a:pt x="38913" y="226863"/>
                </a:cubicBezTo>
                <a:lnTo>
                  <a:pt x="38913" y="226862"/>
                </a:lnTo>
                <a:lnTo>
                  <a:pt x="38912" y="226862"/>
                </a:lnTo>
                <a:cubicBezTo>
                  <a:pt x="14860" y="202839"/>
                  <a:pt x="0" y="169658"/>
                  <a:pt x="0" y="133024"/>
                </a:cubicBezTo>
                <a:cubicBezTo>
                  <a:pt x="0" y="59455"/>
                  <a:pt x="59438" y="0"/>
                  <a:pt x="132985" y="0"/>
                </a:cubicBezTo>
                <a:close/>
              </a:path>
            </a:pathLst>
          </a:custGeom>
          <a:solidFill>
            <a:srgbClr val="002B6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30" name="円/楕円 130">
            <a:extLst>
              <a:ext uri="{FF2B5EF4-FFF2-40B4-BE49-F238E27FC236}">
                <a16:creationId xmlns:a16="http://schemas.microsoft.com/office/drawing/2014/main" id="{F2862633-AD26-44D1-A255-970D39B37281}"/>
              </a:ext>
            </a:extLst>
          </p:cNvPr>
          <p:cNvSpPr/>
          <p:nvPr/>
        </p:nvSpPr>
        <p:spPr bwMode="auto">
          <a:xfrm>
            <a:off x="388937" y="1282103"/>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31" name="グループ化 30">
            <a:extLst>
              <a:ext uri="{FF2B5EF4-FFF2-40B4-BE49-F238E27FC236}">
                <a16:creationId xmlns:a16="http://schemas.microsoft.com/office/drawing/2014/main" id="{605F32B9-7653-4CC3-99E4-9D1858494917}"/>
              </a:ext>
            </a:extLst>
          </p:cNvPr>
          <p:cNvGrpSpPr>
            <a:grpSpLocks noChangeAspect="1"/>
          </p:cNvGrpSpPr>
          <p:nvPr/>
        </p:nvGrpSpPr>
        <p:grpSpPr bwMode="gray">
          <a:xfrm>
            <a:off x="448402" y="1043284"/>
            <a:ext cx="835550" cy="506583"/>
            <a:chOff x="7257559" y="1327711"/>
            <a:chExt cx="1163638" cy="705495"/>
          </a:xfrm>
        </p:grpSpPr>
        <p:sp>
          <p:nvSpPr>
            <p:cNvPr id="32" name="Freeform 110">
              <a:extLst>
                <a:ext uri="{FF2B5EF4-FFF2-40B4-BE49-F238E27FC236}">
                  <a16:creationId xmlns:a16="http://schemas.microsoft.com/office/drawing/2014/main" id="{FCDD814C-2F66-4400-8751-6E26783F168C}"/>
                </a:ext>
              </a:extLst>
            </p:cNvPr>
            <p:cNvSpPr>
              <a:spLocks noChangeAspect="1"/>
            </p:cNvSpPr>
            <p:nvPr/>
          </p:nvSpPr>
          <p:spPr bwMode="gray">
            <a:xfrm>
              <a:off x="7257559" y="1327711"/>
              <a:ext cx="1163638" cy="705495"/>
            </a:xfrm>
            <a:custGeom>
              <a:avLst/>
              <a:gdLst/>
              <a:ahLst/>
              <a:cxnLst/>
              <a:rect l="l" t="t" r="r" b="b"/>
              <a:pathLst>
                <a:path w="1163638" h="705495">
                  <a:moveTo>
                    <a:pt x="176213" y="219720"/>
                  </a:moveTo>
                  <a:lnTo>
                    <a:pt x="347663" y="270520"/>
                  </a:lnTo>
                  <a:lnTo>
                    <a:pt x="347663" y="705495"/>
                  </a:lnTo>
                  <a:lnTo>
                    <a:pt x="176213" y="657870"/>
                  </a:lnTo>
                  <a:lnTo>
                    <a:pt x="176213" y="537220"/>
                  </a:lnTo>
                  <a:lnTo>
                    <a:pt x="220663" y="549920"/>
                  </a:lnTo>
                  <a:lnTo>
                    <a:pt x="220663" y="514995"/>
                  </a:lnTo>
                  <a:lnTo>
                    <a:pt x="176213" y="502295"/>
                  </a:lnTo>
                  <a:lnTo>
                    <a:pt x="176213" y="376883"/>
                  </a:lnTo>
                  <a:lnTo>
                    <a:pt x="220663" y="389583"/>
                  </a:lnTo>
                  <a:lnTo>
                    <a:pt x="220663" y="354658"/>
                  </a:lnTo>
                  <a:lnTo>
                    <a:pt x="176213" y="341958"/>
                  </a:lnTo>
                  <a:close/>
                  <a:moveTo>
                    <a:pt x="0" y="167333"/>
                  </a:moveTo>
                  <a:cubicBezTo>
                    <a:pt x="23" y="167340"/>
                    <a:pt x="1848" y="167877"/>
                    <a:pt x="146050" y="210315"/>
                  </a:cubicBezTo>
                  <a:cubicBezTo>
                    <a:pt x="146050" y="210334"/>
                    <a:pt x="146050" y="211875"/>
                    <a:pt x="146050" y="333227"/>
                  </a:cubicBezTo>
                  <a:cubicBezTo>
                    <a:pt x="146037" y="333223"/>
                    <a:pt x="145308" y="333011"/>
                    <a:pt x="101861" y="320408"/>
                  </a:cubicBezTo>
                  <a:cubicBezTo>
                    <a:pt x="101861" y="320421"/>
                    <a:pt x="101861" y="321081"/>
                    <a:pt x="101861" y="355849"/>
                  </a:cubicBezTo>
                  <a:cubicBezTo>
                    <a:pt x="101874" y="355852"/>
                    <a:pt x="102610" y="356066"/>
                    <a:pt x="146050" y="368668"/>
                  </a:cubicBezTo>
                  <a:cubicBezTo>
                    <a:pt x="146050" y="368688"/>
                    <a:pt x="146050" y="370251"/>
                    <a:pt x="146050" y="493842"/>
                  </a:cubicBezTo>
                  <a:cubicBezTo>
                    <a:pt x="146037" y="493838"/>
                    <a:pt x="145305" y="493613"/>
                    <a:pt x="101861" y="480269"/>
                  </a:cubicBezTo>
                  <a:cubicBezTo>
                    <a:pt x="101861" y="480281"/>
                    <a:pt x="101861" y="480925"/>
                    <a:pt x="101861" y="515710"/>
                  </a:cubicBezTo>
                  <a:cubicBezTo>
                    <a:pt x="101874" y="515714"/>
                    <a:pt x="102615" y="515942"/>
                    <a:pt x="146050" y="529283"/>
                  </a:cubicBezTo>
                  <a:lnTo>
                    <a:pt x="146050" y="649933"/>
                  </a:lnTo>
                  <a:cubicBezTo>
                    <a:pt x="146030" y="649928"/>
                    <a:pt x="144466" y="649497"/>
                    <a:pt x="20222" y="615246"/>
                  </a:cubicBezTo>
                  <a:cubicBezTo>
                    <a:pt x="8988" y="612230"/>
                    <a:pt x="0" y="600165"/>
                    <a:pt x="0" y="588854"/>
                  </a:cubicBezTo>
                  <a:cubicBezTo>
                    <a:pt x="0" y="588831"/>
                    <a:pt x="0" y="585726"/>
                    <a:pt x="0" y="167333"/>
                  </a:cubicBezTo>
                  <a:close/>
                  <a:moveTo>
                    <a:pt x="1163638" y="126058"/>
                  </a:moveTo>
                  <a:cubicBezTo>
                    <a:pt x="1163638" y="126088"/>
                    <a:pt x="1163638" y="129548"/>
                    <a:pt x="1163638" y="533698"/>
                  </a:cubicBezTo>
                  <a:cubicBezTo>
                    <a:pt x="1163638" y="545001"/>
                    <a:pt x="1154624" y="555550"/>
                    <a:pt x="1144108" y="557810"/>
                  </a:cubicBezTo>
                  <a:cubicBezTo>
                    <a:pt x="1144078" y="557816"/>
                    <a:pt x="1139327" y="558734"/>
                    <a:pt x="379413" y="705495"/>
                  </a:cubicBezTo>
                  <a:cubicBezTo>
                    <a:pt x="379413" y="705471"/>
                    <a:pt x="379413" y="702258"/>
                    <a:pt x="379413" y="269222"/>
                  </a:cubicBezTo>
                  <a:close/>
                  <a:moveTo>
                    <a:pt x="804286" y="89"/>
                  </a:moveTo>
                  <a:cubicBezTo>
                    <a:pt x="811520" y="370"/>
                    <a:pt x="818660" y="1307"/>
                    <a:pt x="823921" y="2806"/>
                  </a:cubicBezTo>
                  <a:cubicBezTo>
                    <a:pt x="823937" y="2811"/>
                    <a:pt x="826272" y="3447"/>
                    <a:pt x="1162135" y="95013"/>
                  </a:cubicBezTo>
                  <a:cubicBezTo>
                    <a:pt x="1162886" y="95013"/>
                    <a:pt x="1162886" y="95013"/>
                    <a:pt x="1163638" y="95013"/>
                  </a:cubicBezTo>
                  <a:cubicBezTo>
                    <a:pt x="1163616" y="95017"/>
                    <a:pt x="1159403" y="95788"/>
                    <a:pt x="360193" y="241945"/>
                  </a:cubicBezTo>
                  <a:lnTo>
                    <a:pt x="31750" y="145240"/>
                  </a:lnTo>
                  <a:cubicBezTo>
                    <a:pt x="31771" y="145236"/>
                    <a:pt x="35700" y="144484"/>
                    <a:pt x="784087" y="1307"/>
                  </a:cubicBezTo>
                  <a:cubicBezTo>
                    <a:pt x="789724" y="182"/>
                    <a:pt x="797052" y="-192"/>
                    <a:pt x="804286" y="8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3" name="Freeform 112">
              <a:extLst>
                <a:ext uri="{FF2B5EF4-FFF2-40B4-BE49-F238E27FC236}">
                  <a16:creationId xmlns:a16="http://schemas.microsoft.com/office/drawing/2014/main" id="{6968E0D3-6999-47FC-A1C3-A6B291DDB7CA}"/>
                </a:ext>
              </a:extLst>
            </p:cNvPr>
            <p:cNvSpPr>
              <a:spLocks noChangeAspect="1"/>
            </p:cNvSpPr>
            <p:nvPr/>
          </p:nvSpPr>
          <p:spPr bwMode="gray">
            <a:xfrm>
              <a:off x="7530725" y="1372390"/>
              <a:ext cx="806335" cy="563978"/>
            </a:xfrm>
            <a:custGeom>
              <a:avLst/>
              <a:gdLst/>
              <a:ahLst/>
              <a:cxnLst/>
              <a:rect l="l" t="t" r="r" b="b"/>
              <a:pathLst>
                <a:path w="806335" h="563978">
                  <a:moveTo>
                    <a:pt x="232026" y="290928"/>
                  </a:moveTo>
                  <a:cubicBezTo>
                    <a:pt x="240085" y="290928"/>
                    <a:pt x="245947" y="297717"/>
                    <a:pt x="245947" y="306014"/>
                  </a:cubicBezTo>
                  <a:cubicBezTo>
                    <a:pt x="245947" y="306014"/>
                    <a:pt x="245947" y="306014"/>
                    <a:pt x="245947" y="548892"/>
                  </a:cubicBezTo>
                  <a:cubicBezTo>
                    <a:pt x="245947" y="557190"/>
                    <a:pt x="240085" y="563978"/>
                    <a:pt x="232026" y="563978"/>
                  </a:cubicBezTo>
                  <a:cubicBezTo>
                    <a:pt x="223966" y="563978"/>
                    <a:pt x="217372" y="557190"/>
                    <a:pt x="217372" y="548892"/>
                  </a:cubicBezTo>
                  <a:cubicBezTo>
                    <a:pt x="217372" y="548892"/>
                    <a:pt x="217372" y="548892"/>
                    <a:pt x="217372" y="306014"/>
                  </a:cubicBezTo>
                  <a:cubicBezTo>
                    <a:pt x="217372" y="297717"/>
                    <a:pt x="223966" y="290928"/>
                    <a:pt x="232026" y="290928"/>
                  </a:cubicBezTo>
                  <a:close/>
                  <a:moveTo>
                    <a:pt x="343965" y="268703"/>
                  </a:moveTo>
                  <a:cubicBezTo>
                    <a:pt x="352473" y="268703"/>
                    <a:pt x="358660" y="275473"/>
                    <a:pt x="358660" y="283747"/>
                  </a:cubicBezTo>
                  <a:cubicBezTo>
                    <a:pt x="358660" y="283762"/>
                    <a:pt x="358660" y="285660"/>
                    <a:pt x="358660" y="526709"/>
                  </a:cubicBezTo>
                  <a:cubicBezTo>
                    <a:pt x="358660" y="534983"/>
                    <a:pt x="352473" y="541753"/>
                    <a:pt x="343965" y="541753"/>
                  </a:cubicBezTo>
                  <a:cubicBezTo>
                    <a:pt x="335458" y="541753"/>
                    <a:pt x="328497" y="534983"/>
                    <a:pt x="328497" y="526709"/>
                  </a:cubicBezTo>
                  <a:cubicBezTo>
                    <a:pt x="328497" y="526694"/>
                    <a:pt x="328497" y="524785"/>
                    <a:pt x="328497" y="283747"/>
                  </a:cubicBezTo>
                  <a:cubicBezTo>
                    <a:pt x="328497" y="275473"/>
                    <a:pt x="335458" y="268703"/>
                    <a:pt x="343965" y="268703"/>
                  </a:cubicBezTo>
                  <a:close/>
                  <a:moveTo>
                    <a:pt x="456290" y="248065"/>
                  </a:moveTo>
                  <a:cubicBezTo>
                    <a:pt x="464585" y="248065"/>
                    <a:pt x="471372" y="254814"/>
                    <a:pt x="471372" y="263063"/>
                  </a:cubicBezTo>
                  <a:cubicBezTo>
                    <a:pt x="471372" y="263085"/>
                    <a:pt x="471372" y="265355"/>
                    <a:pt x="471372" y="504529"/>
                  </a:cubicBezTo>
                  <a:cubicBezTo>
                    <a:pt x="471372" y="512778"/>
                    <a:pt x="464585" y="519527"/>
                    <a:pt x="456290" y="519527"/>
                  </a:cubicBezTo>
                  <a:cubicBezTo>
                    <a:pt x="447996" y="519527"/>
                    <a:pt x="441209" y="512778"/>
                    <a:pt x="441209" y="504529"/>
                  </a:cubicBezTo>
                  <a:cubicBezTo>
                    <a:pt x="441209" y="504508"/>
                    <a:pt x="441209" y="502266"/>
                    <a:pt x="441209" y="263063"/>
                  </a:cubicBezTo>
                  <a:cubicBezTo>
                    <a:pt x="441209" y="254814"/>
                    <a:pt x="447996" y="248065"/>
                    <a:pt x="456290" y="248065"/>
                  </a:cubicBezTo>
                  <a:close/>
                  <a:moveTo>
                    <a:pt x="567416" y="224253"/>
                  </a:moveTo>
                  <a:cubicBezTo>
                    <a:pt x="575710" y="224253"/>
                    <a:pt x="582497" y="231023"/>
                    <a:pt x="582497" y="239297"/>
                  </a:cubicBezTo>
                  <a:cubicBezTo>
                    <a:pt x="582497" y="239323"/>
                    <a:pt x="582497" y="241788"/>
                    <a:pt x="582497" y="482259"/>
                  </a:cubicBezTo>
                  <a:cubicBezTo>
                    <a:pt x="582497" y="490533"/>
                    <a:pt x="575710" y="497303"/>
                    <a:pt x="567416" y="497303"/>
                  </a:cubicBezTo>
                  <a:cubicBezTo>
                    <a:pt x="559121" y="497303"/>
                    <a:pt x="552334" y="490533"/>
                    <a:pt x="552334" y="482259"/>
                  </a:cubicBezTo>
                  <a:cubicBezTo>
                    <a:pt x="552334" y="482234"/>
                    <a:pt x="552334" y="479768"/>
                    <a:pt x="552334" y="239297"/>
                  </a:cubicBezTo>
                  <a:cubicBezTo>
                    <a:pt x="552334" y="231023"/>
                    <a:pt x="559121" y="224253"/>
                    <a:pt x="567416" y="224253"/>
                  </a:cubicBezTo>
                  <a:close/>
                  <a:moveTo>
                    <a:pt x="680128" y="203615"/>
                  </a:moveTo>
                  <a:cubicBezTo>
                    <a:pt x="688423" y="203615"/>
                    <a:pt x="695210" y="210385"/>
                    <a:pt x="695210" y="218659"/>
                  </a:cubicBezTo>
                  <a:cubicBezTo>
                    <a:pt x="695210" y="218688"/>
                    <a:pt x="695210" y="221316"/>
                    <a:pt x="695210" y="461621"/>
                  </a:cubicBezTo>
                  <a:cubicBezTo>
                    <a:pt x="695210" y="469895"/>
                    <a:pt x="688423" y="476665"/>
                    <a:pt x="680128" y="476665"/>
                  </a:cubicBezTo>
                  <a:cubicBezTo>
                    <a:pt x="671834" y="476665"/>
                    <a:pt x="665047" y="469895"/>
                    <a:pt x="665047" y="461621"/>
                  </a:cubicBezTo>
                  <a:cubicBezTo>
                    <a:pt x="665047" y="461592"/>
                    <a:pt x="665047" y="458982"/>
                    <a:pt x="665047" y="218659"/>
                  </a:cubicBezTo>
                  <a:cubicBezTo>
                    <a:pt x="665047" y="210385"/>
                    <a:pt x="671834" y="203615"/>
                    <a:pt x="680128" y="203615"/>
                  </a:cubicBezTo>
                  <a:close/>
                  <a:moveTo>
                    <a:pt x="791254" y="186153"/>
                  </a:moveTo>
                  <a:cubicBezTo>
                    <a:pt x="799548" y="186153"/>
                    <a:pt x="806335" y="192923"/>
                    <a:pt x="806335" y="201197"/>
                  </a:cubicBezTo>
                  <a:cubicBezTo>
                    <a:pt x="806335" y="201229"/>
                    <a:pt x="806335" y="203946"/>
                    <a:pt x="806335" y="444159"/>
                  </a:cubicBezTo>
                  <a:cubicBezTo>
                    <a:pt x="806335" y="452433"/>
                    <a:pt x="799548" y="459203"/>
                    <a:pt x="791254" y="459203"/>
                  </a:cubicBezTo>
                  <a:cubicBezTo>
                    <a:pt x="782959" y="459203"/>
                    <a:pt x="776172" y="452433"/>
                    <a:pt x="776172" y="444159"/>
                  </a:cubicBezTo>
                  <a:cubicBezTo>
                    <a:pt x="776172" y="444128"/>
                    <a:pt x="776172" y="441395"/>
                    <a:pt x="776172" y="201197"/>
                  </a:cubicBezTo>
                  <a:cubicBezTo>
                    <a:pt x="776172" y="192923"/>
                    <a:pt x="782959" y="186153"/>
                    <a:pt x="791254" y="186153"/>
                  </a:cubicBezTo>
                  <a:close/>
                  <a:moveTo>
                    <a:pt x="24731" y="80826"/>
                  </a:moveTo>
                  <a:cubicBezTo>
                    <a:pt x="31502" y="81108"/>
                    <a:pt x="38460" y="82049"/>
                    <a:pt x="44102" y="83555"/>
                  </a:cubicBezTo>
                  <a:cubicBezTo>
                    <a:pt x="44136" y="83565"/>
                    <a:pt x="46412" y="84211"/>
                    <a:pt x="200573" y="127985"/>
                  </a:cubicBezTo>
                  <a:lnTo>
                    <a:pt x="209600" y="132785"/>
                  </a:lnTo>
                  <a:lnTo>
                    <a:pt x="202830" y="137021"/>
                  </a:lnTo>
                  <a:cubicBezTo>
                    <a:pt x="193050" y="138527"/>
                    <a:pt x="176500" y="137774"/>
                    <a:pt x="165969" y="134762"/>
                  </a:cubicBezTo>
                  <a:cubicBezTo>
                    <a:pt x="165931" y="134751"/>
                    <a:pt x="163544" y="134088"/>
                    <a:pt x="8745" y="91086"/>
                  </a:cubicBezTo>
                  <a:lnTo>
                    <a:pt x="0" y="86285"/>
                  </a:lnTo>
                  <a:lnTo>
                    <a:pt x="6488" y="82049"/>
                  </a:lnTo>
                  <a:cubicBezTo>
                    <a:pt x="11378" y="80920"/>
                    <a:pt x="17960" y="80543"/>
                    <a:pt x="24731" y="80826"/>
                  </a:cubicBezTo>
                  <a:close/>
                  <a:moveTo>
                    <a:pt x="140525" y="60188"/>
                  </a:moveTo>
                  <a:cubicBezTo>
                    <a:pt x="147201" y="60471"/>
                    <a:pt x="153972" y="61412"/>
                    <a:pt x="159237" y="62918"/>
                  </a:cubicBezTo>
                  <a:cubicBezTo>
                    <a:pt x="159274" y="62928"/>
                    <a:pt x="161633" y="63595"/>
                    <a:pt x="316461" y="107348"/>
                  </a:cubicBezTo>
                  <a:lnTo>
                    <a:pt x="325488" y="112148"/>
                  </a:lnTo>
                  <a:lnTo>
                    <a:pt x="318718" y="116384"/>
                  </a:lnTo>
                  <a:cubicBezTo>
                    <a:pt x="308938" y="117890"/>
                    <a:pt x="292388" y="117137"/>
                    <a:pt x="281857" y="114125"/>
                  </a:cubicBezTo>
                  <a:cubicBezTo>
                    <a:pt x="281820" y="114115"/>
                    <a:pt x="279455" y="113458"/>
                    <a:pt x="124633" y="70448"/>
                  </a:cubicBezTo>
                  <a:lnTo>
                    <a:pt x="115606" y="65648"/>
                  </a:lnTo>
                  <a:lnTo>
                    <a:pt x="122376" y="61412"/>
                  </a:lnTo>
                  <a:cubicBezTo>
                    <a:pt x="127266" y="60282"/>
                    <a:pt x="133848" y="59906"/>
                    <a:pt x="140525" y="60188"/>
                  </a:cubicBezTo>
                  <a:close/>
                  <a:moveTo>
                    <a:pt x="256412" y="41515"/>
                  </a:moveTo>
                  <a:cubicBezTo>
                    <a:pt x="263088" y="41985"/>
                    <a:pt x="269858" y="43115"/>
                    <a:pt x="275124" y="44621"/>
                  </a:cubicBezTo>
                  <a:cubicBezTo>
                    <a:pt x="275158" y="44631"/>
                    <a:pt x="277447" y="45267"/>
                    <a:pt x="432348" y="88298"/>
                  </a:cubicBezTo>
                  <a:lnTo>
                    <a:pt x="441093" y="93098"/>
                  </a:lnTo>
                  <a:lnTo>
                    <a:pt x="434605" y="97334"/>
                  </a:lnTo>
                  <a:cubicBezTo>
                    <a:pt x="424825" y="98840"/>
                    <a:pt x="408275" y="98087"/>
                    <a:pt x="396991" y="95075"/>
                  </a:cubicBezTo>
                  <a:cubicBezTo>
                    <a:pt x="396948" y="95063"/>
                    <a:pt x="394401" y="94352"/>
                    <a:pt x="240520" y="51398"/>
                  </a:cubicBezTo>
                  <a:lnTo>
                    <a:pt x="231493" y="46598"/>
                  </a:lnTo>
                  <a:lnTo>
                    <a:pt x="238263" y="42362"/>
                  </a:lnTo>
                  <a:cubicBezTo>
                    <a:pt x="243153" y="41232"/>
                    <a:pt x="249736" y="41044"/>
                    <a:pt x="256412" y="41515"/>
                  </a:cubicBezTo>
                  <a:close/>
                  <a:moveTo>
                    <a:pt x="372018" y="20877"/>
                  </a:moveTo>
                  <a:cubicBezTo>
                    <a:pt x="378788" y="21347"/>
                    <a:pt x="385746" y="22477"/>
                    <a:pt x="391012" y="23983"/>
                  </a:cubicBezTo>
                  <a:cubicBezTo>
                    <a:pt x="391053" y="23995"/>
                    <a:pt x="393545" y="24687"/>
                    <a:pt x="548236" y="67659"/>
                  </a:cubicBezTo>
                  <a:lnTo>
                    <a:pt x="556981" y="72460"/>
                  </a:lnTo>
                  <a:lnTo>
                    <a:pt x="550493" y="76696"/>
                  </a:lnTo>
                  <a:cubicBezTo>
                    <a:pt x="540713" y="78202"/>
                    <a:pt x="524163" y="77449"/>
                    <a:pt x="512879" y="74437"/>
                  </a:cubicBezTo>
                  <a:cubicBezTo>
                    <a:pt x="512839" y="74426"/>
                    <a:pt x="510363" y="73734"/>
                    <a:pt x="356408" y="30760"/>
                  </a:cubicBezTo>
                  <a:lnTo>
                    <a:pt x="347381" y="25960"/>
                  </a:lnTo>
                  <a:lnTo>
                    <a:pt x="354151" y="21724"/>
                  </a:lnTo>
                  <a:cubicBezTo>
                    <a:pt x="358665" y="20594"/>
                    <a:pt x="365248" y="20406"/>
                    <a:pt x="372018" y="20877"/>
                  </a:cubicBezTo>
                  <a:close/>
                  <a:moveTo>
                    <a:pt x="487704" y="240"/>
                  </a:moveTo>
                  <a:cubicBezTo>
                    <a:pt x="494542" y="710"/>
                    <a:pt x="501473" y="1840"/>
                    <a:pt x="506718" y="3346"/>
                  </a:cubicBezTo>
                  <a:cubicBezTo>
                    <a:pt x="506757" y="3356"/>
                    <a:pt x="509167" y="4029"/>
                    <a:pt x="663332" y="47022"/>
                  </a:cubicBezTo>
                  <a:lnTo>
                    <a:pt x="671762" y="51823"/>
                  </a:lnTo>
                  <a:lnTo>
                    <a:pt x="665580" y="56059"/>
                  </a:lnTo>
                  <a:cubicBezTo>
                    <a:pt x="655838" y="57565"/>
                    <a:pt x="639353" y="56812"/>
                    <a:pt x="628113" y="53800"/>
                  </a:cubicBezTo>
                  <a:cubicBezTo>
                    <a:pt x="628074" y="53789"/>
                    <a:pt x="625662" y="53116"/>
                    <a:pt x="471499" y="10123"/>
                  </a:cubicBezTo>
                  <a:lnTo>
                    <a:pt x="463069" y="5323"/>
                  </a:lnTo>
                  <a:lnTo>
                    <a:pt x="469251" y="1087"/>
                  </a:lnTo>
                  <a:cubicBezTo>
                    <a:pt x="474122" y="-43"/>
                    <a:pt x="480866" y="-231"/>
                    <a:pt x="487704"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34" name="円柱 33">
            <a:extLst>
              <a:ext uri="{FF2B5EF4-FFF2-40B4-BE49-F238E27FC236}">
                <a16:creationId xmlns:a16="http://schemas.microsoft.com/office/drawing/2014/main" id="{599071FD-7110-4259-B0E4-8F028535DF12}"/>
              </a:ext>
            </a:extLst>
          </p:cNvPr>
          <p:cNvSpPr/>
          <p:nvPr/>
        </p:nvSpPr>
        <p:spPr bwMode="auto">
          <a:xfrm>
            <a:off x="895694" y="1292237"/>
            <a:ext cx="376272" cy="314055"/>
          </a:xfrm>
          <a:prstGeom prst="can">
            <a:avLst/>
          </a:prstGeom>
          <a:solidFill>
            <a:srgbClr val="002B62"/>
          </a:solidFill>
          <a:ln>
            <a:solidFill>
              <a:srgbClr val="FFFFFF"/>
            </a:solid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6" name="Freeform 76">
            <a:extLst>
              <a:ext uri="{FF2B5EF4-FFF2-40B4-BE49-F238E27FC236}">
                <a16:creationId xmlns:a16="http://schemas.microsoft.com/office/drawing/2014/main" id="{6B0E4229-7F80-4326-9A36-DE64EA605BC2}"/>
              </a:ext>
            </a:extLst>
          </p:cNvPr>
          <p:cNvSpPr>
            <a:spLocks noChangeAspect="1" noEditPoints="1"/>
          </p:cNvSpPr>
          <p:nvPr/>
        </p:nvSpPr>
        <p:spPr bwMode="gray">
          <a:xfrm>
            <a:off x="7898241" y="3437811"/>
            <a:ext cx="257362" cy="257835"/>
          </a:xfrm>
          <a:custGeom>
            <a:avLst/>
            <a:gdLst>
              <a:gd name="T0" fmla="*/ 0 w 1153"/>
              <a:gd name="T1" fmla="*/ 577 h 1154"/>
              <a:gd name="T2" fmla="*/ 1153 w 1153"/>
              <a:gd name="T3" fmla="*/ 577 h 1154"/>
              <a:gd name="T4" fmla="*/ 673 w 1153"/>
              <a:gd name="T5" fmla="*/ 1078 h 1154"/>
              <a:gd name="T6" fmla="*/ 596 w 1153"/>
              <a:gd name="T7" fmla="*/ 941 h 1154"/>
              <a:gd name="T8" fmla="*/ 853 w 1153"/>
              <a:gd name="T9" fmla="*/ 868 h 1154"/>
              <a:gd name="T10" fmla="*/ 300 w 1153"/>
              <a:gd name="T11" fmla="*/ 868 h 1154"/>
              <a:gd name="T12" fmla="*/ 557 w 1153"/>
              <a:gd name="T13" fmla="*/ 941 h 1154"/>
              <a:gd name="T14" fmla="*/ 479 w 1153"/>
              <a:gd name="T15" fmla="*/ 1078 h 1154"/>
              <a:gd name="T16" fmla="*/ 67 w 1153"/>
              <a:gd name="T17" fmla="*/ 597 h 1154"/>
              <a:gd name="T18" fmla="*/ 209 w 1153"/>
              <a:gd name="T19" fmla="*/ 670 h 1154"/>
              <a:gd name="T20" fmla="*/ 133 w 1153"/>
              <a:gd name="T21" fmla="*/ 829 h 1154"/>
              <a:gd name="T22" fmla="*/ 479 w 1153"/>
              <a:gd name="T23" fmla="*/ 76 h 1154"/>
              <a:gd name="T24" fmla="*/ 557 w 1153"/>
              <a:gd name="T25" fmla="*/ 285 h 1154"/>
              <a:gd name="T26" fmla="*/ 479 w 1153"/>
              <a:gd name="T27" fmla="*/ 76 h 1154"/>
              <a:gd name="T28" fmla="*/ 789 w 1153"/>
              <a:gd name="T29" fmla="*/ 285 h 1154"/>
              <a:gd name="T30" fmla="*/ 596 w 1153"/>
              <a:gd name="T31" fmla="*/ 67 h 1154"/>
              <a:gd name="T32" fmla="*/ 825 w 1153"/>
              <a:gd name="T33" fmla="*/ 229 h 1154"/>
              <a:gd name="T34" fmla="*/ 882 w 1153"/>
              <a:gd name="T35" fmla="*/ 400 h 1154"/>
              <a:gd name="T36" fmla="*/ 909 w 1153"/>
              <a:gd name="T37" fmla="*/ 557 h 1154"/>
              <a:gd name="T38" fmla="*/ 596 w 1153"/>
              <a:gd name="T39" fmla="*/ 325 h 1154"/>
              <a:gd name="T40" fmla="*/ 557 w 1153"/>
              <a:gd name="T41" fmla="*/ 325 h 1154"/>
              <a:gd name="T42" fmla="*/ 316 w 1153"/>
              <a:gd name="T43" fmla="*/ 557 h 1154"/>
              <a:gd name="T44" fmla="*/ 284 w 1153"/>
              <a:gd name="T45" fmla="*/ 325 h 1154"/>
              <a:gd name="T46" fmla="*/ 209 w 1153"/>
              <a:gd name="T47" fmla="*/ 483 h 1154"/>
              <a:gd name="T48" fmla="*/ 67 w 1153"/>
              <a:gd name="T49" fmla="*/ 557 h 1154"/>
              <a:gd name="T50" fmla="*/ 243 w 1153"/>
              <a:gd name="T51" fmla="*/ 325 h 1154"/>
              <a:gd name="T52" fmla="*/ 248 w 1153"/>
              <a:gd name="T53" fmla="*/ 668 h 1154"/>
              <a:gd name="T54" fmla="*/ 557 w 1153"/>
              <a:gd name="T55" fmla="*/ 597 h 1154"/>
              <a:gd name="T56" fmla="*/ 483 w 1153"/>
              <a:gd name="T57" fmla="*/ 829 h 1154"/>
              <a:gd name="T58" fmla="*/ 248 w 1153"/>
              <a:gd name="T59" fmla="*/ 668 h 1154"/>
              <a:gd name="T60" fmla="*/ 596 w 1153"/>
              <a:gd name="T61" fmla="*/ 756 h 1154"/>
              <a:gd name="T62" fmla="*/ 909 w 1153"/>
              <a:gd name="T63" fmla="*/ 597 h 1154"/>
              <a:gd name="T64" fmla="*/ 669 w 1153"/>
              <a:gd name="T65" fmla="*/ 829 h 1154"/>
              <a:gd name="T66" fmla="*/ 1086 w 1153"/>
              <a:gd name="T67" fmla="*/ 597 h 1154"/>
              <a:gd name="T68" fmla="*/ 910 w 1153"/>
              <a:gd name="T69" fmla="*/ 829 h 1154"/>
              <a:gd name="T70" fmla="*/ 949 w 1153"/>
              <a:gd name="T71" fmla="*/ 557 h 1154"/>
              <a:gd name="T72" fmla="*/ 975 w 1153"/>
              <a:gd name="T73" fmla="*/ 325 h 1154"/>
              <a:gd name="T74" fmla="*/ 1086 w 1153"/>
              <a:gd name="T75" fmla="*/ 557 h 1154"/>
              <a:gd name="T76" fmla="*/ 995 w 1153"/>
              <a:gd name="T77" fmla="*/ 285 h 1154"/>
              <a:gd name="T78" fmla="*/ 882 w 1153"/>
              <a:gd name="T79" fmla="*/ 210 h 1154"/>
              <a:gd name="T80" fmla="*/ 788 w 1153"/>
              <a:gd name="T81" fmla="*/ 112 h 1154"/>
              <a:gd name="T82" fmla="*/ 365 w 1153"/>
              <a:gd name="T83" fmla="*/ 112 h 1154"/>
              <a:gd name="T84" fmla="*/ 158 w 1153"/>
              <a:gd name="T85" fmla="*/ 285 h 1154"/>
              <a:gd name="T86" fmla="*/ 158 w 1153"/>
              <a:gd name="T87" fmla="*/ 868 h 1154"/>
              <a:gd name="T88" fmla="*/ 365 w 1153"/>
              <a:gd name="T89" fmla="*/ 1041 h 1154"/>
              <a:gd name="T90" fmla="*/ 788 w 1153"/>
              <a:gd name="T91" fmla="*/ 1041 h 1154"/>
              <a:gd name="T92" fmla="*/ 995 w 1153"/>
              <a:gd name="T93" fmla="*/ 868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53" h="1154">
                <a:moveTo>
                  <a:pt x="576" y="0"/>
                </a:moveTo>
                <a:cubicBezTo>
                  <a:pt x="258" y="0"/>
                  <a:pt x="0" y="259"/>
                  <a:pt x="0" y="577"/>
                </a:cubicBezTo>
                <a:cubicBezTo>
                  <a:pt x="0" y="895"/>
                  <a:pt x="258" y="1154"/>
                  <a:pt x="576" y="1154"/>
                </a:cubicBezTo>
                <a:cubicBezTo>
                  <a:pt x="895" y="1154"/>
                  <a:pt x="1153" y="895"/>
                  <a:pt x="1153" y="577"/>
                </a:cubicBezTo>
                <a:cubicBezTo>
                  <a:pt x="1153" y="259"/>
                  <a:pt x="895" y="0"/>
                  <a:pt x="576" y="0"/>
                </a:cubicBezTo>
                <a:close/>
                <a:moveTo>
                  <a:pt x="673" y="1078"/>
                </a:moveTo>
                <a:cubicBezTo>
                  <a:pt x="648" y="1083"/>
                  <a:pt x="623" y="1085"/>
                  <a:pt x="596" y="1086"/>
                </a:cubicBezTo>
                <a:cubicBezTo>
                  <a:pt x="596" y="941"/>
                  <a:pt x="596" y="941"/>
                  <a:pt x="596" y="941"/>
                </a:cubicBezTo>
                <a:cubicBezTo>
                  <a:pt x="633" y="934"/>
                  <a:pt x="662" y="905"/>
                  <a:pt x="669" y="868"/>
                </a:cubicBezTo>
                <a:cubicBezTo>
                  <a:pt x="853" y="868"/>
                  <a:pt x="853" y="868"/>
                  <a:pt x="853" y="868"/>
                </a:cubicBezTo>
                <a:cubicBezTo>
                  <a:pt x="811" y="967"/>
                  <a:pt x="748" y="1042"/>
                  <a:pt x="673" y="1078"/>
                </a:cubicBezTo>
                <a:close/>
                <a:moveTo>
                  <a:pt x="300" y="868"/>
                </a:moveTo>
                <a:cubicBezTo>
                  <a:pt x="483" y="868"/>
                  <a:pt x="483" y="868"/>
                  <a:pt x="483" y="868"/>
                </a:cubicBezTo>
                <a:cubicBezTo>
                  <a:pt x="491" y="905"/>
                  <a:pt x="520" y="934"/>
                  <a:pt x="557" y="941"/>
                </a:cubicBezTo>
                <a:cubicBezTo>
                  <a:pt x="557" y="1086"/>
                  <a:pt x="557" y="1086"/>
                  <a:pt x="557" y="1086"/>
                </a:cubicBezTo>
                <a:cubicBezTo>
                  <a:pt x="530" y="1085"/>
                  <a:pt x="504" y="1083"/>
                  <a:pt x="479" y="1078"/>
                </a:cubicBezTo>
                <a:cubicBezTo>
                  <a:pt x="405" y="1042"/>
                  <a:pt x="342" y="967"/>
                  <a:pt x="300" y="868"/>
                </a:cubicBezTo>
                <a:close/>
                <a:moveTo>
                  <a:pt x="67" y="597"/>
                </a:moveTo>
                <a:cubicBezTo>
                  <a:pt x="130" y="597"/>
                  <a:pt x="130" y="597"/>
                  <a:pt x="130" y="597"/>
                </a:cubicBezTo>
                <a:cubicBezTo>
                  <a:pt x="138" y="635"/>
                  <a:pt x="169" y="664"/>
                  <a:pt x="209" y="670"/>
                </a:cubicBezTo>
                <a:cubicBezTo>
                  <a:pt x="215" y="726"/>
                  <a:pt x="227" y="779"/>
                  <a:pt x="243" y="829"/>
                </a:cubicBezTo>
                <a:cubicBezTo>
                  <a:pt x="133" y="829"/>
                  <a:pt x="133" y="829"/>
                  <a:pt x="133" y="829"/>
                </a:cubicBezTo>
                <a:cubicBezTo>
                  <a:pt x="94" y="760"/>
                  <a:pt x="70" y="681"/>
                  <a:pt x="67" y="597"/>
                </a:cubicBezTo>
                <a:close/>
                <a:moveTo>
                  <a:pt x="479" y="76"/>
                </a:moveTo>
                <a:cubicBezTo>
                  <a:pt x="504" y="71"/>
                  <a:pt x="530" y="68"/>
                  <a:pt x="557" y="67"/>
                </a:cubicBezTo>
                <a:cubicBezTo>
                  <a:pt x="557" y="285"/>
                  <a:pt x="557" y="285"/>
                  <a:pt x="557" y="285"/>
                </a:cubicBezTo>
                <a:cubicBezTo>
                  <a:pt x="300" y="285"/>
                  <a:pt x="300" y="285"/>
                  <a:pt x="300" y="285"/>
                </a:cubicBezTo>
                <a:cubicBezTo>
                  <a:pt x="342" y="186"/>
                  <a:pt x="405" y="111"/>
                  <a:pt x="479" y="76"/>
                </a:cubicBezTo>
                <a:close/>
                <a:moveTo>
                  <a:pt x="825" y="229"/>
                </a:moveTo>
                <a:cubicBezTo>
                  <a:pt x="807" y="243"/>
                  <a:pt x="794" y="262"/>
                  <a:pt x="789" y="285"/>
                </a:cubicBezTo>
                <a:cubicBezTo>
                  <a:pt x="596" y="285"/>
                  <a:pt x="596" y="285"/>
                  <a:pt x="596" y="285"/>
                </a:cubicBezTo>
                <a:cubicBezTo>
                  <a:pt x="596" y="67"/>
                  <a:pt x="596" y="67"/>
                  <a:pt x="596" y="67"/>
                </a:cubicBezTo>
                <a:cubicBezTo>
                  <a:pt x="623" y="68"/>
                  <a:pt x="648" y="71"/>
                  <a:pt x="673" y="76"/>
                </a:cubicBezTo>
                <a:cubicBezTo>
                  <a:pt x="733" y="104"/>
                  <a:pt x="785" y="158"/>
                  <a:pt x="825" y="229"/>
                </a:cubicBezTo>
                <a:close/>
                <a:moveTo>
                  <a:pt x="789" y="325"/>
                </a:moveTo>
                <a:cubicBezTo>
                  <a:pt x="799" y="368"/>
                  <a:pt x="837" y="400"/>
                  <a:pt x="882" y="400"/>
                </a:cubicBezTo>
                <a:cubicBezTo>
                  <a:pt x="885" y="400"/>
                  <a:pt x="887" y="399"/>
                  <a:pt x="890" y="399"/>
                </a:cubicBezTo>
                <a:cubicBezTo>
                  <a:pt x="901" y="449"/>
                  <a:pt x="908" y="502"/>
                  <a:pt x="909" y="557"/>
                </a:cubicBezTo>
                <a:cubicBezTo>
                  <a:pt x="596" y="557"/>
                  <a:pt x="596" y="557"/>
                  <a:pt x="596" y="557"/>
                </a:cubicBezTo>
                <a:cubicBezTo>
                  <a:pt x="596" y="325"/>
                  <a:pt x="596" y="325"/>
                  <a:pt x="596" y="325"/>
                </a:cubicBezTo>
                <a:lnTo>
                  <a:pt x="789" y="325"/>
                </a:lnTo>
                <a:close/>
                <a:moveTo>
                  <a:pt x="557" y="325"/>
                </a:moveTo>
                <a:cubicBezTo>
                  <a:pt x="557" y="557"/>
                  <a:pt x="557" y="557"/>
                  <a:pt x="557" y="557"/>
                </a:cubicBezTo>
                <a:cubicBezTo>
                  <a:pt x="316" y="557"/>
                  <a:pt x="316" y="557"/>
                  <a:pt x="316" y="557"/>
                </a:cubicBezTo>
                <a:cubicBezTo>
                  <a:pt x="309" y="522"/>
                  <a:pt x="282" y="495"/>
                  <a:pt x="248" y="485"/>
                </a:cubicBezTo>
                <a:cubicBezTo>
                  <a:pt x="255" y="428"/>
                  <a:pt x="267" y="374"/>
                  <a:pt x="284" y="325"/>
                </a:cubicBezTo>
                <a:lnTo>
                  <a:pt x="557" y="325"/>
                </a:lnTo>
                <a:close/>
                <a:moveTo>
                  <a:pt x="209" y="483"/>
                </a:moveTo>
                <a:cubicBezTo>
                  <a:pt x="169" y="489"/>
                  <a:pt x="138" y="518"/>
                  <a:pt x="130" y="557"/>
                </a:cubicBezTo>
                <a:cubicBezTo>
                  <a:pt x="67" y="557"/>
                  <a:pt x="67" y="557"/>
                  <a:pt x="67" y="557"/>
                </a:cubicBezTo>
                <a:cubicBezTo>
                  <a:pt x="70" y="473"/>
                  <a:pt x="94" y="394"/>
                  <a:pt x="133" y="325"/>
                </a:cubicBezTo>
                <a:cubicBezTo>
                  <a:pt x="243" y="325"/>
                  <a:pt x="243" y="325"/>
                  <a:pt x="243" y="325"/>
                </a:cubicBezTo>
                <a:cubicBezTo>
                  <a:pt x="227" y="374"/>
                  <a:pt x="215" y="427"/>
                  <a:pt x="209" y="483"/>
                </a:cubicBezTo>
                <a:close/>
                <a:moveTo>
                  <a:pt x="248" y="668"/>
                </a:moveTo>
                <a:cubicBezTo>
                  <a:pt x="282" y="659"/>
                  <a:pt x="309" y="631"/>
                  <a:pt x="316" y="597"/>
                </a:cubicBezTo>
                <a:cubicBezTo>
                  <a:pt x="557" y="597"/>
                  <a:pt x="557" y="597"/>
                  <a:pt x="557" y="597"/>
                </a:cubicBezTo>
                <a:cubicBezTo>
                  <a:pt x="557" y="756"/>
                  <a:pt x="557" y="756"/>
                  <a:pt x="557" y="756"/>
                </a:cubicBezTo>
                <a:cubicBezTo>
                  <a:pt x="520" y="763"/>
                  <a:pt x="491" y="792"/>
                  <a:pt x="483" y="829"/>
                </a:cubicBezTo>
                <a:cubicBezTo>
                  <a:pt x="284" y="829"/>
                  <a:pt x="284" y="829"/>
                  <a:pt x="284" y="829"/>
                </a:cubicBezTo>
                <a:cubicBezTo>
                  <a:pt x="267" y="779"/>
                  <a:pt x="255" y="725"/>
                  <a:pt x="248" y="668"/>
                </a:cubicBezTo>
                <a:close/>
                <a:moveTo>
                  <a:pt x="669" y="829"/>
                </a:moveTo>
                <a:cubicBezTo>
                  <a:pt x="662" y="792"/>
                  <a:pt x="633" y="763"/>
                  <a:pt x="596" y="756"/>
                </a:cubicBezTo>
                <a:cubicBezTo>
                  <a:pt x="596" y="597"/>
                  <a:pt x="596" y="597"/>
                  <a:pt x="596" y="597"/>
                </a:cubicBezTo>
                <a:cubicBezTo>
                  <a:pt x="909" y="597"/>
                  <a:pt x="909" y="597"/>
                  <a:pt x="909" y="597"/>
                </a:cubicBezTo>
                <a:cubicBezTo>
                  <a:pt x="907" y="680"/>
                  <a:pt x="893" y="759"/>
                  <a:pt x="869" y="829"/>
                </a:cubicBezTo>
                <a:lnTo>
                  <a:pt x="669" y="829"/>
                </a:lnTo>
                <a:close/>
                <a:moveTo>
                  <a:pt x="949" y="597"/>
                </a:moveTo>
                <a:cubicBezTo>
                  <a:pt x="1086" y="597"/>
                  <a:pt x="1086" y="597"/>
                  <a:pt x="1086" y="597"/>
                </a:cubicBezTo>
                <a:cubicBezTo>
                  <a:pt x="1083" y="681"/>
                  <a:pt x="1059" y="760"/>
                  <a:pt x="1020" y="829"/>
                </a:cubicBezTo>
                <a:cubicBezTo>
                  <a:pt x="910" y="829"/>
                  <a:pt x="910" y="829"/>
                  <a:pt x="910" y="829"/>
                </a:cubicBezTo>
                <a:cubicBezTo>
                  <a:pt x="933" y="758"/>
                  <a:pt x="947" y="680"/>
                  <a:pt x="949" y="597"/>
                </a:cubicBezTo>
                <a:close/>
                <a:moveTo>
                  <a:pt x="949" y="557"/>
                </a:moveTo>
                <a:cubicBezTo>
                  <a:pt x="948" y="498"/>
                  <a:pt x="940" y="441"/>
                  <a:pt x="928" y="388"/>
                </a:cubicBezTo>
                <a:cubicBezTo>
                  <a:pt x="952" y="375"/>
                  <a:pt x="970" y="352"/>
                  <a:pt x="975" y="325"/>
                </a:cubicBezTo>
                <a:cubicBezTo>
                  <a:pt x="1020" y="325"/>
                  <a:pt x="1020" y="325"/>
                  <a:pt x="1020" y="325"/>
                </a:cubicBezTo>
                <a:cubicBezTo>
                  <a:pt x="1059" y="394"/>
                  <a:pt x="1083" y="473"/>
                  <a:pt x="1086" y="557"/>
                </a:cubicBezTo>
                <a:lnTo>
                  <a:pt x="949" y="557"/>
                </a:lnTo>
                <a:close/>
                <a:moveTo>
                  <a:pt x="995" y="285"/>
                </a:moveTo>
                <a:cubicBezTo>
                  <a:pt x="975" y="285"/>
                  <a:pt x="975" y="285"/>
                  <a:pt x="975" y="285"/>
                </a:cubicBezTo>
                <a:cubicBezTo>
                  <a:pt x="966" y="242"/>
                  <a:pt x="928" y="210"/>
                  <a:pt x="882" y="210"/>
                </a:cubicBezTo>
                <a:cubicBezTo>
                  <a:pt x="875" y="210"/>
                  <a:pt x="868" y="211"/>
                  <a:pt x="861" y="212"/>
                </a:cubicBezTo>
                <a:cubicBezTo>
                  <a:pt x="839" y="174"/>
                  <a:pt x="815" y="141"/>
                  <a:pt x="788" y="112"/>
                </a:cubicBezTo>
                <a:cubicBezTo>
                  <a:pt x="871" y="151"/>
                  <a:pt x="943" y="210"/>
                  <a:pt x="995" y="285"/>
                </a:cubicBezTo>
                <a:close/>
                <a:moveTo>
                  <a:pt x="365" y="112"/>
                </a:moveTo>
                <a:cubicBezTo>
                  <a:pt x="322" y="158"/>
                  <a:pt x="285" y="217"/>
                  <a:pt x="258" y="285"/>
                </a:cubicBezTo>
                <a:cubicBezTo>
                  <a:pt x="158" y="285"/>
                  <a:pt x="158" y="285"/>
                  <a:pt x="158" y="285"/>
                </a:cubicBezTo>
                <a:cubicBezTo>
                  <a:pt x="210" y="210"/>
                  <a:pt x="282" y="151"/>
                  <a:pt x="365" y="112"/>
                </a:cubicBezTo>
                <a:close/>
                <a:moveTo>
                  <a:pt x="158" y="868"/>
                </a:moveTo>
                <a:cubicBezTo>
                  <a:pt x="258" y="868"/>
                  <a:pt x="258" y="868"/>
                  <a:pt x="258" y="868"/>
                </a:cubicBezTo>
                <a:cubicBezTo>
                  <a:pt x="285" y="937"/>
                  <a:pt x="322" y="996"/>
                  <a:pt x="365" y="1041"/>
                </a:cubicBezTo>
                <a:cubicBezTo>
                  <a:pt x="282" y="1003"/>
                  <a:pt x="210" y="943"/>
                  <a:pt x="158" y="868"/>
                </a:cubicBezTo>
                <a:close/>
                <a:moveTo>
                  <a:pt x="788" y="1041"/>
                </a:moveTo>
                <a:cubicBezTo>
                  <a:pt x="831" y="996"/>
                  <a:pt x="868" y="937"/>
                  <a:pt x="895" y="868"/>
                </a:cubicBezTo>
                <a:cubicBezTo>
                  <a:pt x="995" y="868"/>
                  <a:pt x="995" y="868"/>
                  <a:pt x="995" y="868"/>
                </a:cubicBezTo>
                <a:cubicBezTo>
                  <a:pt x="943" y="943"/>
                  <a:pt x="871" y="1003"/>
                  <a:pt x="788" y="1041"/>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37" name="円/楕円 130">
            <a:extLst>
              <a:ext uri="{FF2B5EF4-FFF2-40B4-BE49-F238E27FC236}">
                <a16:creationId xmlns:a16="http://schemas.microsoft.com/office/drawing/2014/main" id="{3B9E7240-A26F-4625-8718-5519885B7561}"/>
              </a:ext>
            </a:extLst>
          </p:cNvPr>
          <p:cNvSpPr/>
          <p:nvPr/>
        </p:nvSpPr>
        <p:spPr bwMode="auto">
          <a:xfrm>
            <a:off x="7880609" y="3808855"/>
            <a:ext cx="953548" cy="340837"/>
          </a:xfrm>
          <a:prstGeom prst="ellipse">
            <a:avLst/>
          </a:prstGeom>
          <a:solidFill>
            <a:srgbClr val="002B62">
              <a:lumMod val="10000"/>
              <a:lumOff val="90000"/>
            </a:srgb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a typeface="メイリオ"/>
              <a:cs typeface="+mn-cs"/>
            </a:endParaRPr>
          </a:p>
        </p:txBody>
      </p:sp>
      <p:grpSp>
        <p:nvGrpSpPr>
          <p:cNvPr id="38" name="グループ化 37">
            <a:extLst>
              <a:ext uri="{FF2B5EF4-FFF2-40B4-BE49-F238E27FC236}">
                <a16:creationId xmlns:a16="http://schemas.microsoft.com/office/drawing/2014/main" id="{6501A602-DF0F-416F-88FC-8254DA5C809B}"/>
              </a:ext>
            </a:extLst>
          </p:cNvPr>
          <p:cNvGrpSpPr>
            <a:grpSpLocks noChangeAspect="1"/>
          </p:cNvGrpSpPr>
          <p:nvPr/>
        </p:nvGrpSpPr>
        <p:grpSpPr bwMode="gray">
          <a:xfrm>
            <a:off x="8042476" y="3558244"/>
            <a:ext cx="629816" cy="540000"/>
            <a:chOff x="4115593" y="1166218"/>
            <a:chExt cx="912812" cy="782638"/>
          </a:xfrm>
        </p:grpSpPr>
        <p:sp>
          <p:nvSpPr>
            <p:cNvPr id="39" name="Freeform 171">
              <a:extLst>
                <a:ext uri="{FF2B5EF4-FFF2-40B4-BE49-F238E27FC236}">
                  <a16:creationId xmlns:a16="http://schemas.microsoft.com/office/drawing/2014/main" id="{B2A9AE9B-3D41-4F5B-8C5F-54ABFFFE2717}"/>
                </a:ext>
              </a:extLst>
            </p:cNvPr>
            <p:cNvSpPr>
              <a:spLocks noChangeAspect="1"/>
            </p:cNvSpPr>
            <p:nvPr/>
          </p:nvSpPr>
          <p:spPr bwMode="gray">
            <a:xfrm>
              <a:off x="4115593" y="1166218"/>
              <a:ext cx="912812" cy="782638"/>
            </a:xfrm>
            <a:custGeom>
              <a:avLst/>
              <a:gdLst>
                <a:gd name="T0" fmla="*/ 1190 w 1217"/>
                <a:gd name="T1" fmla="*/ 0 h 1041"/>
                <a:gd name="T2" fmla="*/ 27 w 1217"/>
                <a:gd name="T3" fmla="*/ 0 h 1041"/>
                <a:gd name="T4" fmla="*/ 0 w 1217"/>
                <a:gd name="T5" fmla="*/ 27 h 1041"/>
                <a:gd name="T6" fmla="*/ 0 w 1217"/>
                <a:gd name="T7" fmla="*/ 774 h 1041"/>
                <a:gd name="T8" fmla="*/ 27 w 1217"/>
                <a:gd name="T9" fmla="*/ 801 h 1041"/>
                <a:gd name="T10" fmla="*/ 544 w 1217"/>
                <a:gd name="T11" fmla="*/ 801 h 1041"/>
                <a:gd name="T12" fmla="*/ 544 w 1217"/>
                <a:gd name="T13" fmla="*/ 913 h 1041"/>
                <a:gd name="T14" fmla="*/ 235 w 1217"/>
                <a:gd name="T15" fmla="*/ 913 h 1041"/>
                <a:gd name="T16" fmla="*/ 208 w 1217"/>
                <a:gd name="T17" fmla="*/ 940 h 1041"/>
                <a:gd name="T18" fmla="*/ 208 w 1217"/>
                <a:gd name="T19" fmla="*/ 1014 h 1041"/>
                <a:gd name="T20" fmla="*/ 235 w 1217"/>
                <a:gd name="T21" fmla="*/ 1041 h 1041"/>
                <a:gd name="T22" fmla="*/ 982 w 1217"/>
                <a:gd name="T23" fmla="*/ 1041 h 1041"/>
                <a:gd name="T24" fmla="*/ 1009 w 1217"/>
                <a:gd name="T25" fmla="*/ 1014 h 1041"/>
                <a:gd name="T26" fmla="*/ 1009 w 1217"/>
                <a:gd name="T27" fmla="*/ 940 h 1041"/>
                <a:gd name="T28" fmla="*/ 982 w 1217"/>
                <a:gd name="T29" fmla="*/ 913 h 1041"/>
                <a:gd name="T30" fmla="*/ 673 w 1217"/>
                <a:gd name="T31" fmla="*/ 913 h 1041"/>
                <a:gd name="T32" fmla="*/ 673 w 1217"/>
                <a:gd name="T33" fmla="*/ 801 h 1041"/>
                <a:gd name="T34" fmla="*/ 1190 w 1217"/>
                <a:gd name="T35" fmla="*/ 801 h 1041"/>
                <a:gd name="T36" fmla="*/ 1217 w 1217"/>
                <a:gd name="T37" fmla="*/ 774 h 1041"/>
                <a:gd name="T38" fmla="*/ 1217 w 1217"/>
                <a:gd name="T39" fmla="*/ 27 h 1041"/>
                <a:gd name="T40" fmla="*/ 1190 w 1217"/>
                <a:gd name="T41" fmla="*/ 0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041">
                  <a:moveTo>
                    <a:pt x="1190" y="0"/>
                  </a:moveTo>
                  <a:cubicBezTo>
                    <a:pt x="27" y="0"/>
                    <a:pt x="27" y="0"/>
                    <a:pt x="27" y="0"/>
                  </a:cubicBezTo>
                  <a:cubicBezTo>
                    <a:pt x="12" y="0"/>
                    <a:pt x="0" y="12"/>
                    <a:pt x="0" y="27"/>
                  </a:cubicBezTo>
                  <a:cubicBezTo>
                    <a:pt x="0" y="774"/>
                    <a:pt x="0" y="774"/>
                    <a:pt x="0" y="774"/>
                  </a:cubicBezTo>
                  <a:cubicBezTo>
                    <a:pt x="0" y="789"/>
                    <a:pt x="12" y="801"/>
                    <a:pt x="27" y="801"/>
                  </a:cubicBezTo>
                  <a:cubicBezTo>
                    <a:pt x="544" y="801"/>
                    <a:pt x="544" y="801"/>
                    <a:pt x="544" y="801"/>
                  </a:cubicBezTo>
                  <a:cubicBezTo>
                    <a:pt x="544" y="913"/>
                    <a:pt x="544" y="913"/>
                    <a:pt x="544" y="913"/>
                  </a:cubicBezTo>
                  <a:cubicBezTo>
                    <a:pt x="235" y="913"/>
                    <a:pt x="235" y="913"/>
                    <a:pt x="235" y="913"/>
                  </a:cubicBezTo>
                  <a:cubicBezTo>
                    <a:pt x="220" y="913"/>
                    <a:pt x="208" y="925"/>
                    <a:pt x="208" y="940"/>
                  </a:cubicBezTo>
                  <a:cubicBezTo>
                    <a:pt x="208" y="1014"/>
                    <a:pt x="208" y="1014"/>
                    <a:pt x="208" y="1014"/>
                  </a:cubicBezTo>
                  <a:cubicBezTo>
                    <a:pt x="208" y="1029"/>
                    <a:pt x="220" y="1041"/>
                    <a:pt x="235" y="1041"/>
                  </a:cubicBezTo>
                  <a:cubicBezTo>
                    <a:pt x="982" y="1041"/>
                    <a:pt x="982" y="1041"/>
                    <a:pt x="982" y="1041"/>
                  </a:cubicBezTo>
                  <a:cubicBezTo>
                    <a:pt x="997" y="1041"/>
                    <a:pt x="1009" y="1029"/>
                    <a:pt x="1009" y="1014"/>
                  </a:cubicBezTo>
                  <a:cubicBezTo>
                    <a:pt x="1009" y="940"/>
                    <a:pt x="1009" y="940"/>
                    <a:pt x="1009" y="940"/>
                  </a:cubicBezTo>
                  <a:cubicBezTo>
                    <a:pt x="1009" y="925"/>
                    <a:pt x="997" y="913"/>
                    <a:pt x="982" y="913"/>
                  </a:cubicBezTo>
                  <a:cubicBezTo>
                    <a:pt x="673" y="913"/>
                    <a:pt x="673" y="913"/>
                    <a:pt x="673" y="913"/>
                  </a:cubicBezTo>
                  <a:cubicBezTo>
                    <a:pt x="673" y="801"/>
                    <a:pt x="673" y="801"/>
                    <a:pt x="673" y="801"/>
                  </a:cubicBezTo>
                  <a:cubicBezTo>
                    <a:pt x="1190" y="801"/>
                    <a:pt x="1190" y="801"/>
                    <a:pt x="1190" y="801"/>
                  </a:cubicBezTo>
                  <a:cubicBezTo>
                    <a:pt x="1205" y="801"/>
                    <a:pt x="1217" y="789"/>
                    <a:pt x="1217" y="774"/>
                  </a:cubicBezTo>
                  <a:cubicBezTo>
                    <a:pt x="1217" y="27"/>
                    <a:pt x="1217" y="27"/>
                    <a:pt x="1217" y="27"/>
                  </a:cubicBezTo>
                  <a:cubicBezTo>
                    <a:pt x="1217" y="12"/>
                    <a:pt x="1205" y="0"/>
                    <a:pt x="119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40" name="Rectangle 172">
              <a:extLst>
                <a:ext uri="{FF2B5EF4-FFF2-40B4-BE49-F238E27FC236}">
                  <a16:creationId xmlns:a16="http://schemas.microsoft.com/office/drawing/2014/main" id="{AA30C0C2-DDB4-4B4F-A5AF-4A633ACB2930}"/>
                </a:ext>
              </a:extLst>
            </p:cNvPr>
            <p:cNvSpPr>
              <a:spLocks noChangeAspect="1" noChangeArrowheads="1"/>
            </p:cNvSpPr>
            <p:nvPr/>
          </p:nvSpPr>
          <p:spPr bwMode="gray">
            <a:xfrm>
              <a:off x="4180680" y="1231306"/>
              <a:ext cx="782637"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grpSp>
      <p:pic>
        <p:nvPicPr>
          <p:cNvPr id="41" name="Picture 74">
            <a:extLst>
              <a:ext uri="{FF2B5EF4-FFF2-40B4-BE49-F238E27FC236}">
                <a16:creationId xmlns:a16="http://schemas.microsoft.com/office/drawing/2014/main" id="{EBDCB0AA-7443-44D3-967A-D8EE30035620}"/>
              </a:ext>
            </a:extLst>
          </p:cNvPr>
          <p:cNvPicPr>
            <a:picLocks noChangeAspect="1"/>
          </p:cNvPicPr>
          <p:nvPr/>
        </p:nvPicPr>
        <p:blipFill>
          <a:blip r:embed="rId3">
            <a:duotone>
              <a:srgbClr val="002B62">
                <a:shade val="45000"/>
                <a:satMod val="135000"/>
              </a:srgbClr>
              <a:prstClr val="white"/>
            </a:duotone>
            <a:lum bright="-20000"/>
          </a:blip>
          <a:stretch>
            <a:fillRect/>
          </a:stretch>
        </p:blipFill>
        <p:spPr>
          <a:xfrm>
            <a:off x="8197206" y="3576369"/>
            <a:ext cx="328273" cy="373038"/>
          </a:xfrm>
          <a:prstGeom prst="rect">
            <a:avLst/>
          </a:prstGeom>
        </p:spPr>
      </p:pic>
      <p:cxnSp>
        <p:nvCxnSpPr>
          <p:cNvPr id="43" name="コネクタ: カギ線 42">
            <a:extLst>
              <a:ext uri="{FF2B5EF4-FFF2-40B4-BE49-F238E27FC236}">
                <a16:creationId xmlns:a16="http://schemas.microsoft.com/office/drawing/2014/main" id="{362C8F19-234D-4BC1-BE6E-8920A999E157}"/>
              </a:ext>
            </a:extLst>
          </p:cNvPr>
          <p:cNvCxnSpPr>
            <a:cxnSpLocks/>
            <a:stCxn id="30" idx="6"/>
            <a:endCxn id="48" idx="2"/>
          </p:cNvCxnSpPr>
          <p:nvPr/>
        </p:nvCxnSpPr>
        <p:spPr bwMode="auto">
          <a:xfrm>
            <a:off x="1342485" y="1452522"/>
            <a:ext cx="472426" cy="663669"/>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44" name="コネクタ: カギ線 43">
            <a:extLst>
              <a:ext uri="{FF2B5EF4-FFF2-40B4-BE49-F238E27FC236}">
                <a16:creationId xmlns:a16="http://schemas.microsoft.com/office/drawing/2014/main" id="{619227A8-4E0E-4C59-A939-C380B05E1475}"/>
              </a:ext>
            </a:extLst>
          </p:cNvPr>
          <p:cNvCxnSpPr>
            <a:cxnSpLocks/>
            <a:stCxn id="4" idx="6"/>
            <a:endCxn id="48" idx="2"/>
          </p:cNvCxnSpPr>
          <p:nvPr/>
        </p:nvCxnSpPr>
        <p:spPr bwMode="auto">
          <a:xfrm flipV="1">
            <a:off x="1347917" y="2116191"/>
            <a:ext cx="466994" cy="1869382"/>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45" name="コネクタ: カギ線 44">
            <a:extLst>
              <a:ext uri="{FF2B5EF4-FFF2-40B4-BE49-F238E27FC236}">
                <a16:creationId xmlns:a16="http://schemas.microsoft.com/office/drawing/2014/main" id="{7B1C4BEF-8488-468A-8DCF-5E3A8BAFC72A}"/>
              </a:ext>
            </a:extLst>
          </p:cNvPr>
          <p:cNvCxnSpPr>
            <a:cxnSpLocks/>
            <a:stCxn id="6" idx="6"/>
            <a:endCxn id="48" idx="2"/>
          </p:cNvCxnSpPr>
          <p:nvPr/>
        </p:nvCxnSpPr>
        <p:spPr bwMode="auto">
          <a:xfrm flipV="1">
            <a:off x="1348998" y="2116191"/>
            <a:ext cx="465913" cy="583965"/>
          </a:xfrm>
          <a:prstGeom prst="bentConnector3">
            <a:avLst>
              <a:gd name="adj1" fmla="val 50000"/>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46" name="コネクタ: カギ線 45">
            <a:extLst>
              <a:ext uri="{FF2B5EF4-FFF2-40B4-BE49-F238E27FC236}">
                <a16:creationId xmlns:a16="http://schemas.microsoft.com/office/drawing/2014/main" id="{68E1D560-FA9C-45A6-AE33-CF8C8F1927F8}"/>
              </a:ext>
            </a:extLst>
          </p:cNvPr>
          <p:cNvCxnSpPr>
            <a:cxnSpLocks/>
            <a:stCxn id="48" idx="6"/>
            <a:endCxn id="3" idx="2"/>
          </p:cNvCxnSpPr>
          <p:nvPr/>
        </p:nvCxnSpPr>
        <p:spPr bwMode="auto">
          <a:xfrm>
            <a:off x="7321586" y="2116191"/>
            <a:ext cx="574268" cy="586538"/>
          </a:xfrm>
          <a:prstGeom prst="bentConnector3">
            <a:avLst>
              <a:gd name="adj1" fmla="val 56124"/>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47" name="コネクタ: カギ線 46">
            <a:extLst>
              <a:ext uri="{FF2B5EF4-FFF2-40B4-BE49-F238E27FC236}">
                <a16:creationId xmlns:a16="http://schemas.microsoft.com/office/drawing/2014/main" id="{A61DC490-EFB1-4ABD-9712-58D4A3D1B613}"/>
              </a:ext>
            </a:extLst>
          </p:cNvPr>
          <p:cNvCxnSpPr>
            <a:cxnSpLocks/>
            <a:stCxn id="5" idx="2"/>
            <a:endCxn id="37" idx="2"/>
          </p:cNvCxnSpPr>
          <p:nvPr/>
        </p:nvCxnSpPr>
        <p:spPr bwMode="auto">
          <a:xfrm rot="10800000" flipV="1">
            <a:off x="7880609" y="1442564"/>
            <a:ext cx="268" cy="2536709"/>
          </a:xfrm>
          <a:prstGeom prst="bentConnector3">
            <a:avLst>
              <a:gd name="adj1" fmla="val 85398507"/>
            </a:avLst>
          </a:prstGeom>
          <a:solidFill>
            <a:srgbClr val="FFFFFF"/>
          </a:solidFill>
          <a:ln w="9525" cap="flat" cmpd="sng" algn="ctr">
            <a:solidFill>
              <a:srgbClr val="002B62"/>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8" name="円/楕円 88">
            <a:extLst>
              <a:ext uri="{FF2B5EF4-FFF2-40B4-BE49-F238E27FC236}">
                <a16:creationId xmlns:a16="http://schemas.microsoft.com/office/drawing/2014/main" id="{0E68CEE5-E484-41D4-9499-0CF6BFE6BFB3}"/>
              </a:ext>
            </a:extLst>
          </p:cNvPr>
          <p:cNvSpPr/>
          <p:nvPr/>
        </p:nvSpPr>
        <p:spPr bwMode="auto">
          <a:xfrm>
            <a:off x="1814911" y="1380789"/>
            <a:ext cx="5506675" cy="1470803"/>
          </a:xfrm>
          <a:prstGeom prst="ellipse">
            <a:avLst/>
          </a:prstGeom>
          <a:solidFill>
            <a:srgbClr val="CCECFF"/>
          </a:solidFill>
          <a:ln>
            <a:noFill/>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79" name="正方形/長方形 78">
            <a:extLst>
              <a:ext uri="{FF2B5EF4-FFF2-40B4-BE49-F238E27FC236}">
                <a16:creationId xmlns:a16="http://schemas.microsoft.com/office/drawing/2014/main" id="{8B84F723-0057-46B2-9E28-17E0823B58C2}"/>
              </a:ext>
            </a:extLst>
          </p:cNvPr>
          <p:cNvSpPr/>
          <p:nvPr/>
        </p:nvSpPr>
        <p:spPr bwMode="auto">
          <a:xfrm>
            <a:off x="114299" y="575428"/>
            <a:ext cx="1626577" cy="406979"/>
          </a:xfrm>
          <a:prstGeom prst="rect">
            <a:avLst/>
          </a:prstGeom>
          <a:solidFill>
            <a:srgbClr val="002B62">
              <a:lumMod val="50000"/>
              <a:lumOff val="50000"/>
            </a:srgbClr>
          </a:solidFill>
          <a:ln>
            <a:noFill/>
          </a:ln>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ea typeface="メイリオ"/>
                <a:cs typeface="+mn-cs"/>
              </a:rPr>
              <a:t>Data</a:t>
            </a:r>
            <a:r>
              <a:rPr kumimoji="0" lang="ja-JP" altLang="en-US" sz="2000" b="0" i="0" u="none" strike="noStrike" kern="0" cap="none" spc="0" normalizeH="0" baseline="0" noProof="0" dirty="0">
                <a:ln>
                  <a:noFill/>
                </a:ln>
                <a:solidFill>
                  <a:srgbClr val="FFFFFF"/>
                </a:solidFill>
                <a:effectLst/>
                <a:uLnTx/>
                <a:uFillTx/>
                <a:latin typeface="メイリオ"/>
                <a:ea typeface="メイリオ"/>
                <a:cs typeface="+mn-cs"/>
              </a:rPr>
              <a:t> </a:t>
            </a:r>
            <a:r>
              <a:rPr kumimoji="0" lang="en-US" altLang="ja-JP" sz="2000" b="0" i="0" u="none" strike="noStrike" kern="0" cap="none" spc="0" normalizeH="0" baseline="0" noProof="0" dirty="0">
                <a:ln>
                  <a:noFill/>
                </a:ln>
                <a:solidFill>
                  <a:srgbClr val="FFFFFF"/>
                </a:solidFill>
                <a:effectLst/>
                <a:uLnTx/>
                <a:uFillTx/>
                <a:latin typeface="メイリオ"/>
                <a:ea typeface="メイリオ"/>
                <a:cs typeface="+mn-cs"/>
              </a:rPr>
              <a:t>Source</a:t>
            </a:r>
          </a:p>
        </p:txBody>
      </p:sp>
      <p:sp>
        <p:nvSpPr>
          <p:cNvPr id="80" name="正方形/長方形 79">
            <a:extLst>
              <a:ext uri="{FF2B5EF4-FFF2-40B4-BE49-F238E27FC236}">
                <a16:creationId xmlns:a16="http://schemas.microsoft.com/office/drawing/2014/main" id="{F2DEA2DA-1209-4C85-BC6B-89EB6DAEA61C}"/>
              </a:ext>
            </a:extLst>
          </p:cNvPr>
          <p:cNvSpPr/>
          <p:nvPr/>
        </p:nvSpPr>
        <p:spPr bwMode="auto">
          <a:xfrm>
            <a:off x="7532631" y="573818"/>
            <a:ext cx="1427775" cy="385470"/>
          </a:xfrm>
          <a:prstGeom prst="rect">
            <a:avLst/>
          </a:prstGeom>
          <a:solidFill>
            <a:srgbClr val="002B62">
              <a:lumMod val="50000"/>
              <a:lumOff val="50000"/>
            </a:srgbClr>
          </a:solidFill>
          <a:ln>
            <a:noFill/>
          </a:ln>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000" b="0" i="0" u="none" strike="noStrike" kern="0" cap="none" spc="0" normalizeH="0" baseline="0" noProof="0" dirty="0">
                <a:ln>
                  <a:noFill/>
                </a:ln>
                <a:solidFill>
                  <a:srgbClr val="FFFFFF"/>
                </a:solidFill>
                <a:effectLst/>
                <a:uLnTx/>
                <a:uFillTx/>
                <a:latin typeface="メイリオ"/>
                <a:ea typeface="メイリオ"/>
                <a:cs typeface="+mn-cs"/>
              </a:rPr>
              <a:t>Consumer</a:t>
            </a:r>
          </a:p>
        </p:txBody>
      </p:sp>
      <p:sp>
        <p:nvSpPr>
          <p:cNvPr id="81" name="正方形/長方形 80">
            <a:extLst>
              <a:ext uri="{FF2B5EF4-FFF2-40B4-BE49-F238E27FC236}">
                <a16:creationId xmlns:a16="http://schemas.microsoft.com/office/drawing/2014/main" id="{9748F954-33F6-4EDA-97EB-A31C1BA6AECE}"/>
              </a:ext>
            </a:extLst>
          </p:cNvPr>
          <p:cNvSpPr/>
          <p:nvPr/>
        </p:nvSpPr>
        <p:spPr bwMode="auto">
          <a:xfrm>
            <a:off x="2114581" y="575428"/>
            <a:ext cx="5052095" cy="405069"/>
          </a:xfrm>
          <a:prstGeom prst="rect">
            <a:avLst/>
          </a:prstGeom>
          <a:solidFill>
            <a:srgbClr val="002B62">
              <a:lumMod val="50000"/>
              <a:lumOff val="50000"/>
            </a:srgbClr>
          </a:solidFill>
          <a:ln>
            <a:noFill/>
          </a:ln>
          <a:effectLst/>
          <a:extLst/>
        </p:spPr>
        <p:txBody>
          <a:bodyPr rot="0" spcFirstLastPara="0" vertOverflow="overflow" horzOverflow="overflow" vert="horz" wrap="square" lIns="91440" tIns="36000" rIns="9144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solidFill>
                  <a:srgbClr val="FFFFFF"/>
                </a:solidFill>
                <a:effectLst/>
                <a:uLnTx/>
                <a:uFillTx/>
                <a:latin typeface="メイリオ"/>
                <a:ea typeface="メイリオ"/>
                <a:cs typeface="+mn-cs"/>
              </a:rPr>
              <a:t>本番システムで利用可能なＡＩ実行基盤</a:t>
            </a:r>
          </a:p>
        </p:txBody>
      </p:sp>
      <p:sp>
        <p:nvSpPr>
          <p:cNvPr id="108" name="Freeform 5">
            <a:extLst>
              <a:ext uri="{FF2B5EF4-FFF2-40B4-BE49-F238E27FC236}">
                <a16:creationId xmlns:a16="http://schemas.microsoft.com/office/drawing/2014/main" id="{F90B9CBA-9FC2-4C63-903A-D07F2792A720}"/>
              </a:ext>
            </a:extLst>
          </p:cNvPr>
          <p:cNvSpPr>
            <a:spLocks noChangeAspect="1"/>
          </p:cNvSpPr>
          <p:nvPr/>
        </p:nvSpPr>
        <p:spPr bwMode="auto">
          <a:xfrm rot="2641554">
            <a:off x="1777880" y="602832"/>
            <a:ext cx="314424" cy="362385"/>
          </a:xfrm>
          <a:custGeom>
            <a:avLst/>
            <a:gdLst/>
            <a:ahLst/>
            <a:cxnLst/>
            <a:rect l="l" t="t" r="r" b="b"/>
            <a:pathLst>
              <a:path w="2203015" h="2539052">
                <a:moveTo>
                  <a:pt x="994777" y="799152"/>
                </a:moveTo>
                <a:cubicBezTo>
                  <a:pt x="1149269" y="799152"/>
                  <a:pt x="1292456" y="859408"/>
                  <a:pt x="1401731" y="968623"/>
                </a:cubicBezTo>
                <a:cubicBezTo>
                  <a:pt x="1462020" y="1028879"/>
                  <a:pt x="1462020" y="1123030"/>
                  <a:pt x="1401731" y="1183286"/>
                </a:cubicBezTo>
                <a:cubicBezTo>
                  <a:pt x="1345209" y="1239776"/>
                  <a:pt x="1247239" y="1239776"/>
                  <a:pt x="1190718" y="1183286"/>
                </a:cubicBezTo>
                <a:cubicBezTo>
                  <a:pt x="1137964" y="1130562"/>
                  <a:pt x="1066371" y="1100433"/>
                  <a:pt x="994777" y="1100433"/>
                </a:cubicBezTo>
                <a:cubicBezTo>
                  <a:pt x="919415" y="1100433"/>
                  <a:pt x="851589" y="1130562"/>
                  <a:pt x="798836" y="1179520"/>
                </a:cubicBezTo>
                <a:lnTo>
                  <a:pt x="795068" y="1183286"/>
                </a:lnTo>
                <a:cubicBezTo>
                  <a:pt x="795068" y="1187052"/>
                  <a:pt x="791300" y="1187052"/>
                  <a:pt x="787532" y="1190818"/>
                </a:cubicBezTo>
                <a:cubicBezTo>
                  <a:pt x="787532" y="1190818"/>
                  <a:pt x="787532" y="1190818"/>
                  <a:pt x="214781" y="1763253"/>
                </a:cubicBezTo>
                <a:cubicBezTo>
                  <a:pt x="105507" y="1872467"/>
                  <a:pt x="105507" y="2049470"/>
                  <a:pt x="214781" y="2154918"/>
                </a:cubicBezTo>
                <a:cubicBezTo>
                  <a:pt x="324056" y="2264133"/>
                  <a:pt x="501156" y="2264133"/>
                  <a:pt x="606663" y="2154918"/>
                </a:cubicBezTo>
                <a:cubicBezTo>
                  <a:pt x="606663" y="2154918"/>
                  <a:pt x="606663" y="2154918"/>
                  <a:pt x="787532" y="1974150"/>
                </a:cubicBezTo>
                <a:cubicBezTo>
                  <a:pt x="847821" y="1917659"/>
                  <a:pt x="942024" y="1917659"/>
                  <a:pt x="1002313" y="1974150"/>
                </a:cubicBezTo>
                <a:cubicBezTo>
                  <a:pt x="1058834" y="2034406"/>
                  <a:pt x="1058834" y="2128556"/>
                  <a:pt x="1002313" y="2188813"/>
                </a:cubicBezTo>
                <a:cubicBezTo>
                  <a:pt x="1002313" y="2188813"/>
                  <a:pt x="1002313" y="2188813"/>
                  <a:pt x="821445" y="2369581"/>
                </a:cubicBezTo>
                <a:cubicBezTo>
                  <a:pt x="712170" y="2478796"/>
                  <a:pt x="565214" y="2539052"/>
                  <a:pt x="410722" y="2539052"/>
                </a:cubicBezTo>
                <a:cubicBezTo>
                  <a:pt x="256230" y="2539052"/>
                  <a:pt x="113043" y="2478796"/>
                  <a:pt x="0" y="2369581"/>
                </a:cubicBezTo>
                <a:cubicBezTo>
                  <a:pt x="-222317" y="2143620"/>
                  <a:pt x="-222317" y="1774551"/>
                  <a:pt x="0" y="1548590"/>
                </a:cubicBezTo>
                <a:cubicBezTo>
                  <a:pt x="0" y="1548590"/>
                  <a:pt x="0" y="1548590"/>
                  <a:pt x="580286" y="972389"/>
                </a:cubicBezTo>
                <a:lnTo>
                  <a:pt x="584054" y="968623"/>
                </a:lnTo>
                <a:cubicBezTo>
                  <a:pt x="693329" y="859408"/>
                  <a:pt x="840285" y="799152"/>
                  <a:pt x="994777" y="799152"/>
                </a:cubicBezTo>
                <a:close/>
                <a:moveTo>
                  <a:pt x="1792823" y="0"/>
                </a:moveTo>
                <a:cubicBezTo>
                  <a:pt x="1941471" y="0"/>
                  <a:pt x="2090118" y="56511"/>
                  <a:pt x="2203015" y="169533"/>
                </a:cubicBezTo>
                <a:cubicBezTo>
                  <a:pt x="2428808" y="395577"/>
                  <a:pt x="2428808" y="761015"/>
                  <a:pt x="2203015" y="987059"/>
                </a:cubicBezTo>
                <a:cubicBezTo>
                  <a:pt x="2203015" y="987059"/>
                  <a:pt x="2203015" y="987059"/>
                  <a:pt x="1623478" y="1567239"/>
                </a:cubicBezTo>
                <a:lnTo>
                  <a:pt x="1619715" y="1571006"/>
                </a:lnTo>
                <a:cubicBezTo>
                  <a:pt x="1510581" y="1680261"/>
                  <a:pt x="1367579" y="1740539"/>
                  <a:pt x="1209523" y="1740539"/>
                </a:cubicBezTo>
                <a:cubicBezTo>
                  <a:pt x="1055231" y="1740539"/>
                  <a:pt x="912228" y="1680261"/>
                  <a:pt x="803095" y="1571006"/>
                </a:cubicBezTo>
                <a:cubicBezTo>
                  <a:pt x="742883" y="1510728"/>
                  <a:pt x="742883" y="1416543"/>
                  <a:pt x="803095" y="1356264"/>
                </a:cubicBezTo>
                <a:cubicBezTo>
                  <a:pt x="859543" y="1295986"/>
                  <a:pt x="957387" y="1295986"/>
                  <a:pt x="1013835" y="1356264"/>
                </a:cubicBezTo>
                <a:cubicBezTo>
                  <a:pt x="1066521" y="1409008"/>
                  <a:pt x="1138022" y="1439147"/>
                  <a:pt x="1209523" y="1439147"/>
                </a:cubicBezTo>
                <a:cubicBezTo>
                  <a:pt x="1284788" y="1439147"/>
                  <a:pt x="1352526" y="1409008"/>
                  <a:pt x="1405211" y="1356264"/>
                </a:cubicBezTo>
                <a:lnTo>
                  <a:pt x="1408974" y="1352497"/>
                </a:lnTo>
                <a:cubicBezTo>
                  <a:pt x="1412737" y="1352497"/>
                  <a:pt x="1412737" y="1348729"/>
                  <a:pt x="1416501" y="1348729"/>
                </a:cubicBezTo>
                <a:cubicBezTo>
                  <a:pt x="1416501" y="1348729"/>
                  <a:pt x="1416501" y="1348729"/>
                  <a:pt x="1988511" y="776085"/>
                </a:cubicBezTo>
                <a:cubicBezTo>
                  <a:pt x="2097644" y="666830"/>
                  <a:pt x="2097644" y="489762"/>
                  <a:pt x="1988511" y="380508"/>
                </a:cubicBezTo>
                <a:cubicBezTo>
                  <a:pt x="1879377" y="271253"/>
                  <a:pt x="1706269" y="271253"/>
                  <a:pt x="1597135" y="380508"/>
                </a:cubicBezTo>
                <a:cubicBezTo>
                  <a:pt x="1597135" y="380508"/>
                  <a:pt x="1597135" y="380508"/>
                  <a:pt x="1416501" y="561343"/>
                </a:cubicBezTo>
                <a:cubicBezTo>
                  <a:pt x="1356289" y="621621"/>
                  <a:pt x="1262208" y="621621"/>
                  <a:pt x="1201997" y="561343"/>
                </a:cubicBezTo>
                <a:cubicBezTo>
                  <a:pt x="1145548" y="501064"/>
                  <a:pt x="1145548" y="406879"/>
                  <a:pt x="1201997" y="350368"/>
                </a:cubicBezTo>
                <a:cubicBezTo>
                  <a:pt x="1201997" y="350368"/>
                  <a:pt x="1201997" y="350368"/>
                  <a:pt x="1382632" y="169533"/>
                </a:cubicBezTo>
                <a:cubicBezTo>
                  <a:pt x="1495528" y="56511"/>
                  <a:pt x="1644176" y="0"/>
                  <a:pt x="1792823" y="0"/>
                </a:cubicBezTo>
                <a:close/>
              </a:path>
            </a:pathLst>
          </a:cu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113" name="正方形/長方形 112">
            <a:extLst>
              <a:ext uri="{FF2B5EF4-FFF2-40B4-BE49-F238E27FC236}">
                <a16:creationId xmlns:a16="http://schemas.microsoft.com/office/drawing/2014/main" id="{70137702-BAB6-4226-9D0E-37615163F2CE}"/>
              </a:ext>
            </a:extLst>
          </p:cNvPr>
          <p:cNvSpPr/>
          <p:nvPr/>
        </p:nvSpPr>
        <p:spPr>
          <a:xfrm>
            <a:off x="7803717" y="2805544"/>
            <a:ext cx="984565"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APP</a:t>
            </a:r>
          </a:p>
        </p:txBody>
      </p:sp>
      <p:sp>
        <p:nvSpPr>
          <p:cNvPr id="114" name="正方形/長方形 113">
            <a:extLst>
              <a:ext uri="{FF2B5EF4-FFF2-40B4-BE49-F238E27FC236}">
                <a16:creationId xmlns:a16="http://schemas.microsoft.com/office/drawing/2014/main" id="{395A6328-70EA-49BD-9754-5E213C8B6A43}"/>
              </a:ext>
            </a:extLst>
          </p:cNvPr>
          <p:cNvSpPr/>
          <p:nvPr/>
        </p:nvSpPr>
        <p:spPr>
          <a:xfrm>
            <a:off x="522492" y="2805544"/>
            <a:ext cx="68057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IoT</a:t>
            </a:r>
          </a:p>
        </p:txBody>
      </p:sp>
      <p:sp>
        <p:nvSpPr>
          <p:cNvPr id="115" name="正方形/長方形 114">
            <a:extLst>
              <a:ext uri="{FF2B5EF4-FFF2-40B4-BE49-F238E27FC236}">
                <a16:creationId xmlns:a16="http://schemas.microsoft.com/office/drawing/2014/main" id="{EE3A0870-601C-4501-BDCD-2290512D0F5C}"/>
              </a:ext>
            </a:extLst>
          </p:cNvPr>
          <p:cNvSpPr/>
          <p:nvPr/>
        </p:nvSpPr>
        <p:spPr>
          <a:xfrm>
            <a:off x="464986" y="1568134"/>
            <a:ext cx="77296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err="1">
                <a:ln>
                  <a:noFill/>
                </a:ln>
                <a:solidFill>
                  <a:srgbClr val="000000"/>
                </a:solidFill>
                <a:effectLst/>
                <a:uLnTx/>
                <a:uFillTx/>
                <a:latin typeface="メイリオ"/>
                <a:ea typeface="メイリオ"/>
                <a:cs typeface="+mn-cs"/>
              </a:rPr>
              <a:t>SoR</a:t>
            </a:r>
            <a:endPar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16" name="正方形/長方形 115">
            <a:extLst>
              <a:ext uri="{FF2B5EF4-FFF2-40B4-BE49-F238E27FC236}">
                <a16:creationId xmlns:a16="http://schemas.microsoft.com/office/drawing/2014/main" id="{B3BA3CD4-586A-4194-B444-4E1210901ACE}"/>
              </a:ext>
            </a:extLst>
          </p:cNvPr>
          <p:cNvSpPr/>
          <p:nvPr/>
        </p:nvSpPr>
        <p:spPr>
          <a:xfrm>
            <a:off x="343577" y="4101185"/>
            <a:ext cx="105349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000000"/>
                </a:solidFill>
                <a:effectLst/>
                <a:uLnTx/>
                <a:uFillTx/>
                <a:latin typeface="メイリオ"/>
                <a:ea typeface="メイリオ"/>
                <a:cs typeface="+mn-cs"/>
              </a:rPr>
              <a:t>Social</a:t>
            </a:r>
          </a:p>
        </p:txBody>
      </p:sp>
      <p:sp>
        <p:nvSpPr>
          <p:cNvPr id="117" name="正方形/長方形 116">
            <a:extLst>
              <a:ext uri="{FF2B5EF4-FFF2-40B4-BE49-F238E27FC236}">
                <a16:creationId xmlns:a16="http://schemas.microsoft.com/office/drawing/2014/main" id="{4FDDDD71-6C06-418C-B7F6-72F60EA3A3C0}"/>
              </a:ext>
            </a:extLst>
          </p:cNvPr>
          <p:cNvSpPr/>
          <p:nvPr/>
        </p:nvSpPr>
        <p:spPr>
          <a:xfrm>
            <a:off x="7722005" y="1554160"/>
            <a:ext cx="1199367"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Desktop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APP</a:t>
            </a:r>
          </a:p>
        </p:txBody>
      </p:sp>
      <p:sp>
        <p:nvSpPr>
          <p:cNvPr id="118" name="正方形/長方形 117">
            <a:extLst>
              <a:ext uri="{FF2B5EF4-FFF2-40B4-BE49-F238E27FC236}">
                <a16:creationId xmlns:a16="http://schemas.microsoft.com/office/drawing/2014/main" id="{D9A5021F-6508-49DA-84B6-6DF1899A8FEE}"/>
              </a:ext>
            </a:extLst>
          </p:cNvPr>
          <p:cNvSpPr/>
          <p:nvPr/>
        </p:nvSpPr>
        <p:spPr>
          <a:xfrm>
            <a:off x="7684608" y="4120329"/>
            <a:ext cx="1210588"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メイリオ"/>
                <a:ea typeface="メイリオ"/>
                <a:cs typeface="+mn-cs"/>
              </a:rPr>
              <a:t>Browser</a:t>
            </a:r>
            <a:endParaRPr kumimoji="1" lang="ja-JP" altLang="en-US" sz="2000" b="0"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24" name="Freeform 5">
            <a:extLst>
              <a:ext uri="{FF2B5EF4-FFF2-40B4-BE49-F238E27FC236}">
                <a16:creationId xmlns:a16="http://schemas.microsoft.com/office/drawing/2014/main" id="{8FDDDA9B-3158-4583-8737-8410594D56FF}"/>
              </a:ext>
            </a:extLst>
          </p:cNvPr>
          <p:cNvSpPr>
            <a:spLocks noChangeAspect="1"/>
          </p:cNvSpPr>
          <p:nvPr/>
        </p:nvSpPr>
        <p:spPr bwMode="auto">
          <a:xfrm rot="2641554">
            <a:off x="7186025" y="585360"/>
            <a:ext cx="314424" cy="362385"/>
          </a:xfrm>
          <a:custGeom>
            <a:avLst/>
            <a:gdLst/>
            <a:ahLst/>
            <a:cxnLst/>
            <a:rect l="l" t="t" r="r" b="b"/>
            <a:pathLst>
              <a:path w="2203015" h="2539052">
                <a:moveTo>
                  <a:pt x="994777" y="799152"/>
                </a:moveTo>
                <a:cubicBezTo>
                  <a:pt x="1149269" y="799152"/>
                  <a:pt x="1292456" y="859408"/>
                  <a:pt x="1401731" y="968623"/>
                </a:cubicBezTo>
                <a:cubicBezTo>
                  <a:pt x="1462020" y="1028879"/>
                  <a:pt x="1462020" y="1123030"/>
                  <a:pt x="1401731" y="1183286"/>
                </a:cubicBezTo>
                <a:cubicBezTo>
                  <a:pt x="1345209" y="1239776"/>
                  <a:pt x="1247239" y="1239776"/>
                  <a:pt x="1190718" y="1183286"/>
                </a:cubicBezTo>
                <a:cubicBezTo>
                  <a:pt x="1137964" y="1130562"/>
                  <a:pt x="1066371" y="1100433"/>
                  <a:pt x="994777" y="1100433"/>
                </a:cubicBezTo>
                <a:cubicBezTo>
                  <a:pt x="919415" y="1100433"/>
                  <a:pt x="851589" y="1130562"/>
                  <a:pt x="798836" y="1179520"/>
                </a:cubicBezTo>
                <a:lnTo>
                  <a:pt x="795068" y="1183286"/>
                </a:lnTo>
                <a:cubicBezTo>
                  <a:pt x="795068" y="1187052"/>
                  <a:pt x="791300" y="1187052"/>
                  <a:pt x="787532" y="1190818"/>
                </a:cubicBezTo>
                <a:cubicBezTo>
                  <a:pt x="787532" y="1190818"/>
                  <a:pt x="787532" y="1190818"/>
                  <a:pt x="214781" y="1763253"/>
                </a:cubicBezTo>
                <a:cubicBezTo>
                  <a:pt x="105507" y="1872467"/>
                  <a:pt x="105507" y="2049470"/>
                  <a:pt x="214781" y="2154918"/>
                </a:cubicBezTo>
                <a:cubicBezTo>
                  <a:pt x="324056" y="2264133"/>
                  <a:pt x="501156" y="2264133"/>
                  <a:pt x="606663" y="2154918"/>
                </a:cubicBezTo>
                <a:cubicBezTo>
                  <a:pt x="606663" y="2154918"/>
                  <a:pt x="606663" y="2154918"/>
                  <a:pt x="787532" y="1974150"/>
                </a:cubicBezTo>
                <a:cubicBezTo>
                  <a:pt x="847821" y="1917659"/>
                  <a:pt x="942024" y="1917659"/>
                  <a:pt x="1002313" y="1974150"/>
                </a:cubicBezTo>
                <a:cubicBezTo>
                  <a:pt x="1058834" y="2034406"/>
                  <a:pt x="1058834" y="2128556"/>
                  <a:pt x="1002313" y="2188813"/>
                </a:cubicBezTo>
                <a:cubicBezTo>
                  <a:pt x="1002313" y="2188813"/>
                  <a:pt x="1002313" y="2188813"/>
                  <a:pt x="821445" y="2369581"/>
                </a:cubicBezTo>
                <a:cubicBezTo>
                  <a:pt x="712170" y="2478796"/>
                  <a:pt x="565214" y="2539052"/>
                  <a:pt x="410722" y="2539052"/>
                </a:cubicBezTo>
                <a:cubicBezTo>
                  <a:pt x="256230" y="2539052"/>
                  <a:pt x="113043" y="2478796"/>
                  <a:pt x="0" y="2369581"/>
                </a:cubicBezTo>
                <a:cubicBezTo>
                  <a:pt x="-222317" y="2143620"/>
                  <a:pt x="-222317" y="1774551"/>
                  <a:pt x="0" y="1548590"/>
                </a:cubicBezTo>
                <a:cubicBezTo>
                  <a:pt x="0" y="1548590"/>
                  <a:pt x="0" y="1548590"/>
                  <a:pt x="580286" y="972389"/>
                </a:cubicBezTo>
                <a:lnTo>
                  <a:pt x="584054" y="968623"/>
                </a:lnTo>
                <a:cubicBezTo>
                  <a:pt x="693329" y="859408"/>
                  <a:pt x="840285" y="799152"/>
                  <a:pt x="994777" y="799152"/>
                </a:cubicBezTo>
                <a:close/>
                <a:moveTo>
                  <a:pt x="1792823" y="0"/>
                </a:moveTo>
                <a:cubicBezTo>
                  <a:pt x="1941471" y="0"/>
                  <a:pt x="2090118" y="56511"/>
                  <a:pt x="2203015" y="169533"/>
                </a:cubicBezTo>
                <a:cubicBezTo>
                  <a:pt x="2428808" y="395577"/>
                  <a:pt x="2428808" y="761015"/>
                  <a:pt x="2203015" y="987059"/>
                </a:cubicBezTo>
                <a:cubicBezTo>
                  <a:pt x="2203015" y="987059"/>
                  <a:pt x="2203015" y="987059"/>
                  <a:pt x="1623478" y="1567239"/>
                </a:cubicBezTo>
                <a:lnTo>
                  <a:pt x="1619715" y="1571006"/>
                </a:lnTo>
                <a:cubicBezTo>
                  <a:pt x="1510581" y="1680261"/>
                  <a:pt x="1367579" y="1740539"/>
                  <a:pt x="1209523" y="1740539"/>
                </a:cubicBezTo>
                <a:cubicBezTo>
                  <a:pt x="1055231" y="1740539"/>
                  <a:pt x="912228" y="1680261"/>
                  <a:pt x="803095" y="1571006"/>
                </a:cubicBezTo>
                <a:cubicBezTo>
                  <a:pt x="742883" y="1510728"/>
                  <a:pt x="742883" y="1416543"/>
                  <a:pt x="803095" y="1356264"/>
                </a:cubicBezTo>
                <a:cubicBezTo>
                  <a:pt x="859543" y="1295986"/>
                  <a:pt x="957387" y="1295986"/>
                  <a:pt x="1013835" y="1356264"/>
                </a:cubicBezTo>
                <a:cubicBezTo>
                  <a:pt x="1066521" y="1409008"/>
                  <a:pt x="1138022" y="1439147"/>
                  <a:pt x="1209523" y="1439147"/>
                </a:cubicBezTo>
                <a:cubicBezTo>
                  <a:pt x="1284788" y="1439147"/>
                  <a:pt x="1352526" y="1409008"/>
                  <a:pt x="1405211" y="1356264"/>
                </a:cubicBezTo>
                <a:lnTo>
                  <a:pt x="1408974" y="1352497"/>
                </a:lnTo>
                <a:cubicBezTo>
                  <a:pt x="1412737" y="1352497"/>
                  <a:pt x="1412737" y="1348729"/>
                  <a:pt x="1416501" y="1348729"/>
                </a:cubicBezTo>
                <a:cubicBezTo>
                  <a:pt x="1416501" y="1348729"/>
                  <a:pt x="1416501" y="1348729"/>
                  <a:pt x="1988511" y="776085"/>
                </a:cubicBezTo>
                <a:cubicBezTo>
                  <a:pt x="2097644" y="666830"/>
                  <a:pt x="2097644" y="489762"/>
                  <a:pt x="1988511" y="380508"/>
                </a:cubicBezTo>
                <a:cubicBezTo>
                  <a:pt x="1879377" y="271253"/>
                  <a:pt x="1706269" y="271253"/>
                  <a:pt x="1597135" y="380508"/>
                </a:cubicBezTo>
                <a:cubicBezTo>
                  <a:pt x="1597135" y="380508"/>
                  <a:pt x="1597135" y="380508"/>
                  <a:pt x="1416501" y="561343"/>
                </a:cubicBezTo>
                <a:cubicBezTo>
                  <a:pt x="1356289" y="621621"/>
                  <a:pt x="1262208" y="621621"/>
                  <a:pt x="1201997" y="561343"/>
                </a:cubicBezTo>
                <a:cubicBezTo>
                  <a:pt x="1145548" y="501064"/>
                  <a:pt x="1145548" y="406879"/>
                  <a:pt x="1201997" y="350368"/>
                </a:cubicBezTo>
                <a:cubicBezTo>
                  <a:pt x="1201997" y="350368"/>
                  <a:pt x="1201997" y="350368"/>
                  <a:pt x="1382632" y="169533"/>
                </a:cubicBezTo>
                <a:cubicBezTo>
                  <a:pt x="1495528" y="56511"/>
                  <a:pt x="1644176" y="0"/>
                  <a:pt x="1792823" y="0"/>
                </a:cubicBezTo>
                <a:close/>
              </a:path>
            </a:pathLst>
          </a:custGeom>
          <a:solidFill>
            <a:srgbClr val="002B6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
        <p:nvSpPr>
          <p:cNvPr id="122" name="正方形/長方形 121">
            <a:extLst>
              <a:ext uri="{FF2B5EF4-FFF2-40B4-BE49-F238E27FC236}">
                <a16:creationId xmlns:a16="http://schemas.microsoft.com/office/drawing/2014/main" id="{7FC8161C-7668-4AB3-9BAA-7E14883E1318}"/>
              </a:ext>
            </a:extLst>
          </p:cNvPr>
          <p:cNvSpPr/>
          <p:nvPr/>
        </p:nvSpPr>
        <p:spPr>
          <a:xfrm>
            <a:off x="1667531" y="1616800"/>
            <a:ext cx="5831137" cy="1474682"/>
          </a:xfrm>
          <a:prstGeom prst="rect">
            <a:avLst/>
          </a:prstGeom>
        </p:spPr>
        <p:txBody>
          <a:bodyPr spcFirstLastPara="1" wrap="square" numCol="1">
            <a:prstTxWarp prst="textArchDown">
              <a:avLst>
                <a:gd name="adj" fmla="val 1417691"/>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defRPr/>
            </a:pPr>
            <a:r>
              <a:rPr lang="en-US" altLang="ja-JP" b="1" dirty="0">
                <a:ln w="10160">
                  <a:noFill/>
                  <a:prstDash val="solid"/>
                </a:ln>
                <a:solidFill>
                  <a:srgbClr val="002B62"/>
                </a:solidFill>
                <a:effectLst>
                  <a:outerShdw blurRad="38100" dist="22860" dir="5400000" algn="tl" rotWithShape="0">
                    <a:srgbClr val="000000">
                      <a:alpha val="30000"/>
                    </a:srgbClr>
                  </a:outerShdw>
                </a:effectLst>
                <a:latin typeface="メイリオ"/>
              </a:rPr>
              <a:t>SQL</a:t>
            </a:r>
            <a:r>
              <a:rPr lang="ja-JP" altLang="en-US" b="1" dirty="0">
                <a:ln w="10160">
                  <a:noFill/>
                  <a:prstDash val="solid"/>
                </a:ln>
                <a:solidFill>
                  <a:srgbClr val="002B62"/>
                </a:solidFill>
                <a:effectLst>
                  <a:outerShdw blurRad="38100" dist="22860" dir="5400000" algn="tl" rotWithShape="0">
                    <a:srgbClr val="000000">
                      <a:alpha val="30000"/>
                    </a:srgbClr>
                  </a:outerShdw>
                </a:effectLst>
                <a:latin typeface="メイリオ"/>
              </a:rPr>
              <a:t> </a:t>
            </a:r>
            <a:r>
              <a:rPr lang="en-US" altLang="ja-JP" b="1" dirty="0">
                <a:ln w="10160">
                  <a:noFill/>
                  <a:prstDash val="solid"/>
                </a:ln>
                <a:solidFill>
                  <a:srgbClr val="002B62"/>
                </a:solidFill>
                <a:effectLst>
                  <a:outerShdw blurRad="38100" dist="22860" dir="5400000" algn="tl" rotWithShape="0">
                    <a:srgbClr val="000000">
                      <a:alpha val="30000"/>
                    </a:srgbClr>
                  </a:outerShdw>
                </a:effectLst>
                <a:latin typeface="メイリオ"/>
              </a:rPr>
              <a:t>Server</a:t>
            </a:r>
            <a:r>
              <a:rPr lang="ja-JP" altLang="en-US" b="1" dirty="0">
                <a:ln w="10160">
                  <a:noFill/>
                  <a:prstDash val="solid"/>
                </a:ln>
                <a:solidFill>
                  <a:srgbClr val="002B62"/>
                </a:solidFill>
                <a:effectLst>
                  <a:outerShdw blurRad="38100" dist="22860" dir="5400000" algn="tl" rotWithShape="0">
                    <a:srgbClr val="000000">
                      <a:alpha val="30000"/>
                    </a:srgbClr>
                  </a:outerShdw>
                </a:effectLst>
                <a:latin typeface="メイリオ"/>
              </a:rPr>
              <a:t> ワンボックス </a:t>
            </a:r>
            <a:r>
              <a:rPr lang="en-US" altLang="ja-JP" b="1" dirty="0">
                <a:ln w="10160">
                  <a:noFill/>
                  <a:prstDash val="solid"/>
                </a:ln>
                <a:solidFill>
                  <a:srgbClr val="002B62"/>
                </a:solidFill>
                <a:effectLst>
                  <a:outerShdw blurRad="38100" dist="22860" dir="5400000" algn="tl" rotWithShape="0">
                    <a:srgbClr val="000000">
                      <a:alpha val="30000"/>
                    </a:srgbClr>
                  </a:outerShdw>
                </a:effectLst>
                <a:latin typeface="メイリオ"/>
              </a:rPr>
              <a:t>AI</a:t>
            </a:r>
            <a:r>
              <a:rPr lang="ja-JP" altLang="en-US" b="1" dirty="0">
                <a:ln w="10160">
                  <a:noFill/>
                  <a:prstDash val="solid"/>
                </a:ln>
                <a:solidFill>
                  <a:srgbClr val="002B62"/>
                </a:solidFill>
                <a:effectLst>
                  <a:outerShdw blurRad="38100" dist="22860" dir="5400000" algn="tl" rotWithShape="0">
                    <a:srgbClr val="000000">
                      <a:alpha val="30000"/>
                    </a:srgbClr>
                  </a:outerShdw>
                </a:effectLst>
                <a:latin typeface="メイリオ"/>
              </a:rPr>
              <a:t> プラットフォーム</a:t>
            </a:r>
          </a:p>
        </p:txBody>
      </p:sp>
      <p:graphicFrame>
        <p:nvGraphicFramePr>
          <p:cNvPr id="123" name="図表 122">
            <a:extLst>
              <a:ext uri="{FF2B5EF4-FFF2-40B4-BE49-F238E27FC236}">
                <a16:creationId xmlns:a16="http://schemas.microsoft.com/office/drawing/2014/main" id="{FB9529B6-6B1E-49DB-9B00-ED31D48F4B84}"/>
              </a:ext>
            </a:extLst>
          </p:cNvPr>
          <p:cNvGraphicFramePr/>
          <p:nvPr>
            <p:extLst>
              <p:ext uri="{D42A27DB-BD31-4B8C-83A1-F6EECF244321}">
                <p14:modId xmlns:p14="http://schemas.microsoft.com/office/powerpoint/2010/main" val="1582717434"/>
              </p:ext>
            </p:extLst>
          </p:nvPr>
        </p:nvGraphicFramePr>
        <p:xfrm>
          <a:off x="1809818" y="3077125"/>
          <a:ext cx="5526776" cy="1872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5" name="正方形/長方形 124">
            <a:extLst>
              <a:ext uri="{FF2B5EF4-FFF2-40B4-BE49-F238E27FC236}">
                <a16:creationId xmlns:a16="http://schemas.microsoft.com/office/drawing/2014/main" id="{1AB8940D-944C-4D2E-928B-1FEBC2E29803}"/>
              </a:ext>
            </a:extLst>
          </p:cNvPr>
          <p:cNvSpPr/>
          <p:nvPr/>
        </p:nvSpPr>
        <p:spPr>
          <a:xfrm>
            <a:off x="1845185" y="3260210"/>
            <a:ext cx="492443" cy="461665"/>
          </a:xfrm>
          <a:prstGeom prst="rect">
            <a:avLst/>
          </a:prstGeom>
        </p:spPr>
        <p:txBody>
          <a:bodyPr wrap="none">
            <a:spAutoFit/>
          </a:bodyPr>
          <a:lstStyle/>
          <a:p>
            <a:pPr>
              <a:defRPr/>
            </a:pPr>
            <a:r>
              <a:rPr lang="ja-JP" altLang="en-US" sz="2400" dirty="0">
                <a:solidFill>
                  <a:srgbClr val="002B62"/>
                </a:solidFill>
                <a:latin typeface="メイリオ"/>
              </a:rPr>
              <a:t>１</a:t>
            </a:r>
          </a:p>
        </p:txBody>
      </p:sp>
      <p:sp>
        <p:nvSpPr>
          <p:cNvPr id="126" name="正方形/長方形 125">
            <a:extLst>
              <a:ext uri="{FF2B5EF4-FFF2-40B4-BE49-F238E27FC236}">
                <a16:creationId xmlns:a16="http://schemas.microsoft.com/office/drawing/2014/main" id="{B347BD65-7C5D-4E58-B391-101A110B75D5}"/>
              </a:ext>
            </a:extLst>
          </p:cNvPr>
          <p:cNvSpPr/>
          <p:nvPr/>
        </p:nvSpPr>
        <p:spPr>
          <a:xfrm>
            <a:off x="1978905" y="3824244"/>
            <a:ext cx="492443" cy="461665"/>
          </a:xfrm>
          <a:prstGeom prst="rect">
            <a:avLst/>
          </a:prstGeom>
        </p:spPr>
        <p:txBody>
          <a:bodyPr wrap="none">
            <a:spAutoFit/>
          </a:bodyPr>
          <a:lstStyle/>
          <a:p>
            <a:pPr>
              <a:defRPr/>
            </a:pPr>
            <a:r>
              <a:rPr lang="ja-JP" altLang="en-US" sz="2400" dirty="0">
                <a:solidFill>
                  <a:srgbClr val="002B62"/>
                </a:solidFill>
                <a:latin typeface="メイリオ"/>
              </a:rPr>
              <a:t>２</a:t>
            </a:r>
          </a:p>
        </p:txBody>
      </p:sp>
      <p:sp>
        <p:nvSpPr>
          <p:cNvPr id="127" name="正方形/長方形 126">
            <a:extLst>
              <a:ext uri="{FF2B5EF4-FFF2-40B4-BE49-F238E27FC236}">
                <a16:creationId xmlns:a16="http://schemas.microsoft.com/office/drawing/2014/main" id="{3778D203-3AD9-4C04-99B1-CEDC87D0575E}"/>
              </a:ext>
            </a:extLst>
          </p:cNvPr>
          <p:cNvSpPr/>
          <p:nvPr/>
        </p:nvSpPr>
        <p:spPr>
          <a:xfrm>
            <a:off x="1845619" y="4385120"/>
            <a:ext cx="492443" cy="461665"/>
          </a:xfrm>
          <a:prstGeom prst="rect">
            <a:avLst/>
          </a:prstGeom>
        </p:spPr>
        <p:txBody>
          <a:bodyPr wrap="none">
            <a:spAutoFit/>
          </a:bodyPr>
          <a:lstStyle/>
          <a:p>
            <a:pPr>
              <a:defRPr/>
            </a:pPr>
            <a:r>
              <a:rPr lang="ja-JP" altLang="en-US" sz="2400" dirty="0">
                <a:solidFill>
                  <a:srgbClr val="002B62"/>
                </a:solidFill>
                <a:latin typeface="メイリオ"/>
              </a:rPr>
              <a:t>３</a:t>
            </a:r>
          </a:p>
        </p:txBody>
      </p:sp>
      <p:sp>
        <p:nvSpPr>
          <p:cNvPr id="128" name="タイトル 1">
            <a:extLst>
              <a:ext uri="{FF2B5EF4-FFF2-40B4-BE49-F238E27FC236}">
                <a16:creationId xmlns:a16="http://schemas.microsoft.com/office/drawing/2014/main" id="{F5771F8C-7365-4182-ADC3-A210AA48FAD8}"/>
              </a:ext>
            </a:extLst>
          </p:cNvPr>
          <p:cNvSpPr txBox="1">
            <a:spLocks/>
          </p:cNvSpPr>
          <p:nvPr/>
        </p:nvSpPr>
        <p:spPr>
          <a:xfrm>
            <a:off x="180000" y="82588"/>
            <a:ext cx="8784000" cy="468000"/>
          </a:xfrm>
          <a:prstGeom prst="rect">
            <a:avLst/>
          </a:prstGeom>
        </p:spPr>
        <p:txBody>
          <a:bodyP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kumimoji="0" lang="ja-JP" altLang="en-US" sz="3200" dirty="0"/>
              <a:t>業務ＳＥをどうやって引き込むか</a:t>
            </a:r>
            <a:endParaRPr kumimoji="1" lang="ja-JP" altLang="en-US" sz="3200" dirty="0"/>
          </a:p>
        </p:txBody>
      </p:sp>
      <p:graphicFrame>
        <p:nvGraphicFramePr>
          <p:cNvPr id="129" name="図表 128">
            <a:extLst>
              <a:ext uri="{FF2B5EF4-FFF2-40B4-BE49-F238E27FC236}">
                <a16:creationId xmlns:a16="http://schemas.microsoft.com/office/drawing/2014/main" id="{9284667D-96D8-4711-990C-200207462540}"/>
              </a:ext>
            </a:extLst>
          </p:cNvPr>
          <p:cNvGraphicFramePr/>
          <p:nvPr>
            <p:extLst>
              <p:ext uri="{D42A27DB-BD31-4B8C-83A1-F6EECF244321}">
                <p14:modId xmlns:p14="http://schemas.microsoft.com/office/powerpoint/2010/main" val="2441184218"/>
              </p:ext>
            </p:extLst>
          </p:nvPr>
        </p:nvGraphicFramePr>
        <p:xfrm>
          <a:off x="3354943" y="1122390"/>
          <a:ext cx="2434113" cy="16006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130" name="グループ化 129">
            <a:extLst>
              <a:ext uri="{FF2B5EF4-FFF2-40B4-BE49-F238E27FC236}">
                <a16:creationId xmlns:a16="http://schemas.microsoft.com/office/drawing/2014/main" id="{06D94B6E-F293-40F4-8E54-DCFE11F359C8}"/>
              </a:ext>
            </a:extLst>
          </p:cNvPr>
          <p:cNvGrpSpPr>
            <a:grpSpLocks noChangeAspect="1"/>
          </p:cNvGrpSpPr>
          <p:nvPr/>
        </p:nvGrpSpPr>
        <p:grpSpPr bwMode="gray">
          <a:xfrm>
            <a:off x="3420492" y="1521139"/>
            <a:ext cx="352956" cy="315034"/>
            <a:chOff x="5792249" y="5031001"/>
            <a:chExt cx="855980" cy="760413"/>
          </a:xfrm>
        </p:grpSpPr>
        <p:sp>
          <p:nvSpPr>
            <p:cNvPr id="131" name="Freeform 103">
              <a:extLst>
                <a:ext uri="{FF2B5EF4-FFF2-40B4-BE49-F238E27FC236}">
                  <a16:creationId xmlns:a16="http://schemas.microsoft.com/office/drawing/2014/main" id="{2A529CC2-9C34-4ECE-9525-57FA2A8027B5}"/>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32" name="Freeform 109">
              <a:extLst>
                <a:ext uri="{FF2B5EF4-FFF2-40B4-BE49-F238E27FC236}">
                  <a16:creationId xmlns:a16="http://schemas.microsoft.com/office/drawing/2014/main" id="{B7DF04F5-DDF1-415C-8017-DFB6B477BF77}"/>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33" name="グループ化 132">
            <a:extLst>
              <a:ext uri="{FF2B5EF4-FFF2-40B4-BE49-F238E27FC236}">
                <a16:creationId xmlns:a16="http://schemas.microsoft.com/office/drawing/2014/main" id="{0CEFE78C-B55C-46AF-8A2E-E6343AD285C8}"/>
              </a:ext>
            </a:extLst>
          </p:cNvPr>
          <p:cNvGrpSpPr>
            <a:grpSpLocks noChangeAspect="1"/>
          </p:cNvGrpSpPr>
          <p:nvPr/>
        </p:nvGrpSpPr>
        <p:grpSpPr bwMode="gray">
          <a:xfrm>
            <a:off x="3567350" y="1884628"/>
            <a:ext cx="352956" cy="315034"/>
            <a:chOff x="5792249" y="5031001"/>
            <a:chExt cx="855980" cy="760413"/>
          </a:xfrm>
        </p:grpSpPr>
        <p:sp>
          <p:nvSpPr>
            <p:cNvPr id="134" name="Freeform 103">
              <a:extLst>
                <a:ext uri="{FF2B5EF4-FFF2-40B4-BE49-F238E27FC236}">
                  <a16:creationId xmlns:a16="http://schemas.microsoft.com/office/drawing/2014/main" id="{25044E29-764F-4215-A181-6E96258240BC}"/>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35" name="Freeform 109">
              <a:extLst>
                <a:ext uri="{FF2B5EF4-FFF2-40B4-BE49-F238E27FC236}">
                  <a16:creationId xmlns:a16="http://schemas.microsoft.com/office/drawing/2014/main" id="{15D6F68E-DD0C-4617-87D4-F09E59ACDEEE}"/>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36" name="グループ化 135">
            <a:extLst>
              <a:ext uri="{FF2B5EF4-FFF2-40B4-BE49-F238E27FC236}">
                <a16:creationId xmlns:a16="http://schemas.microsoft.com/office/drawing/2014/main" id="{177CFE5B-C30D-4706-9E2D-CC0FDFB4077A}"/>
              </a:ext>
            </a:extLst>
          </p:cNvPr>
          <p:cNvGrpSpPr>
            <a:grpSpLocks noChangeAspect="1"/>
          </p:cNvGrpSpPr>
          <p:nvPr/>
        </p:nvGrpSpPr>
        <p:grpSpPr bwMode="gray">
          <a:xfrm>
            <a:off x="4344665" y="1749655"/>
            <a:ext cx="352956" cy="315034"/>
            <a:chOff x="5792249" y="5031001"/>
            <a:chExt cx="855980" cy="760413"/>
          </a:xfrm>
        </p:grpSpPr>
        <p:sp>
          <p:nvSpPr>
            <p:cNvPr id="137" name="Freeform 103">
              <a:extLst>
                <a:ext uri="{FF2B5EF4-FFF2-40B4-BE49-F238E27FC236}">
                  <a16:creationId xmlns:a16="http://schemas.microsoft.com/office/drawing/2014/main" id="{743F335C-6BAB-4419-984E-90673781D8C1}"/>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38" name="Freeform 109">
              <a:extLst>
                <a:ext uri="{FF2B5EF4-FFF2-40B4-BE49-F238E27FC236}">
                  <a16:creationId xmlns:a16="http://schemas.microsoft.com/office/drawing/2014/main" id="{A313A7DD-DCA8-4A7D-8420-B71CBF916806}"/>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39" name="グループ化 138">
            <a:extLst>
              <a:ext uri="{FF2B5EF4-FFF2-40B4-BE49-F238E27FC236}">
                <a16:creationId xmlns:a16="http://schemas.microsoft.com/office/drawing/2014/main" id="{EA8638A6-0DC6-405B-9630-FE2FDE177896}"/>
              </a:ext>
            </a:extLst>
          </p:cNvPr>
          <p:cNvGrpSpPr>
            <a:grpSpLocks noChangeAspect="1"/>
          </p:cNvGrpSpPr>
          <p:nvPr/>
        </p:nvGrpSpPr>
        <p:grpSpPr bwMode="gray">
          <a:xfrm>
            <a:off x="5134379" y="1629867"/>
            <a:ext cx="352956" cy="315034"/>
            <a:chOff x="5792249" y="5031001"/>
            <a:chExt cx="855980" cy="760413"/>
          </a:xfrm>
        </p:grpSpPr>
        <p:sp>
          <p:nvSpPr>
            <p:cNvPr id="140" name="Freeform 103">
              <a:extLst>
                <a:ext uri="{FF2B5EF4-FFF2-40B4-BE49-F238E27FC236}">
                  <a16:creationId xmlns:a16="http://schemas.microsoft.com/office/drawing/2014/main" id="{BF2FC2ED-5B4B-4EA8-B3DE-073E9E829933}"/>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41" name="Freeform 109">
              <a:extLst>
                <a:ext uri="{FF2B5EF4-FFF2-40B4-BE49-F238E27FC236}">
                  <a16:creationId xmlns:a16="http://schemas.microsoft.com/office/drawing/2014/main" id="{86C57A2E-3AB8-4E87-9C6B-0F1EE1B97F85}"/>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42" name="グループ化 141">
            <a:extLst>
              <a:ext uri="{FF2B5EF4-FFF2-40B4-BE49-F238E27FC236}">
                <a16:creationId xmlns:a16="http://schemas.microsoft.com/office/drawing/2014/main" id="{B065196B-0D02-4492-8CDC-E413A63F2A70}"/>
              </a:ext>
            </a:extLst>
          </p:cNvPr>
          <p:cNvGrpSpPr>
            <a:grpSpLocks noChangeAspect="1"/>
          </p:cNvGrpSpPr>
          <p:nvPr/>
        </p:nvGrpSpPr>
        <p:grpSpPr bwMode="gray">
          <a:xfrm>
            <a:off x="3734927" y="2290192"/>
            <a:ext cx="352956" cy="315034"/>
            <a:chOff x="5792249" y="5031001"/>
            <a:chExt cx="855980" cy="760413"/>
          </a:xfrm>
        </p:grpSpPr>
        <p:sp>
          <p:nvSpPr>
            <p:cNvPr id="143" name="Freeform 103">
              <a:extLst>
                <a:ext uri="{FF2B5EF4-FFF2-40B4-BE49-F238E27FC236}">
                  <a16:creationId xmlns:a16="http://schemas.microsoft.com/office/drawing/2014/main" id="{4ACB825D-DA55-4D05-B05D-CB4005271510}"/>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44" name="Freeform 109">
              <a:extLst>
                <a:ext uri="{FF2B5EF4-FFF2-40B4-BE49-F238E27FC236}">
                  <a16:creationId xmlns:a16="http://schemas.microsoft.com/office/drawing/2014/main" id="{7AC7DDDB-153D-42CE-9EE0-53DD649AB6AA}"/>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45" name="グループ化 144">
            <a:extLst>
              <a:ext uri="{FF2B5EF4-FFF2-40B4-BE49-F238E27FC236}">
                <a16:creationId xmlns:a16="http://schemas.microsoft.com/office/drawing/2014/main" id="{8C0C0014-99BD-4175-9A66-4728D6EE4FEE}"/>
              </a:ext>
            </a:extLst>
          </p:cNvPr>
          <p:cNvGrpSpPr>
            <a:grpSpLocks noChangeAspect="1"/>
          </p:cNvGrpSpPr>
          <p:nvPr/>
        </p:nvGrpSpPr>
        <p:grpSpPr bwMode="gray">
          <a:xfrm>
            <a:off x="4550514" y="2145454"/>
            <a:ext cx="352956" cy="315034"/>
            <a:chOff x="5792249" y="5031001"/>
            <a:chExt cx="855980" cy="760413"/>
          </a:xfrm>
        </p:grpSpPr>
        <p:sp>
          <p:nvSpPr>
            <p:cNvPr id="146" name="Freeform 103">
              <a:extLst>
                <a:ext uri="{FF2B5EF4-FFF2-40B4-BE49-F238E27FC236}">
                  <a16:creationId xmlns:a16="http://schemas.microsoft.com/office/drawing/2014/main" id="{0A01AC0F-3ACF-4F33-8306-7B0FC79FAF60}"/>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47" name="Freeform 109">
              <a:extLst>
                <a:ext uri="{FF2B5EF4-FFF2-40B4-BE49-F238E27FC236}">
                  <a16:creationId xmlns:a16="http://schemas.microsoft.com/office/drawing/2014/main" id="{E33EA52D-3A57-4AD0-A499-4CF0F947DC86}"/>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48" name="グループ化 147">
            <a:extLst>
              <a:ext uri="{FF2B5EF4-FFF2-40B4-BE49-F238E27FC236}">
                <a16:creationId xmlns:a16="http://schemas.microsoft.com/office/drawing/2014/main" id="{CCFC1CBA-07A4-4DB9-B78C-11DC9010CD51}"/>
              </a:ext>
            </a:extLst>
          </p:cNvPr>
          <p:cNvGrpSpPr>
            <a:grpSpLocks noChangeAspect="1"/>
          </p:cNvGrpSpPr>
          <p:nvPr/>
        </p:nvGrpSpPr>
        <p:grpSpPr bwMode="gray">
          <a:xfrm>
            <a:off x="5348902" y="2015577"/>
            <a:ext cx="352956" cy="315034"/>
            <a:chOff x="5792249" y="5031001"/>
            <a:chExt cx="855980" cy="760413"/>
          </a:xfrm>
        </p:grpSpPr>
        <p:sp>
          <p:nvSpPr>
            <p:cNvPr id="149" name="Freeform 103">
              <a:extLst>
                <a:ext uri="{FF2B5EF4-FFF2-40B4-BE49-F238E27FC236}">
                  <a16:creationId xmlns:a16="http://schemas.microsoft.com/office/drawing/2014/main" id="{6AAE3A0F-FE48-4821-90A5-81136FB6B650}"/>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50" name="Freeform 109">
              <a:extLst>
                <a:ext uri="{FF2B5EF4-FFF2-40B4-BE49-F238E27FC236}">
                  <a16:creationId xmlns:a16="http://schemas.microsoft.com/office/drawing/2014/main" id="{07C71379-8DDF-4E8B-AE66-A6EB1598ECCA}"/>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51" name="グループ化 150">
            <a:extLst>
              <a:ext uri="{FF2B5EF4-FFF2-40B4-BE49-F238E27FC236}">
                <a16:creationId xmlns:a16="http://schemas.microsoft.com/office/drawing/2014/main" id="{1E479C7C-A835-4315-B9D2-3D059D156E30}"/>
              </a:ext>
            </a:extLst>
          </p:cNvPr>
          <p:cNvGrpSpPr>
            <a:grpSpLocks noChangeAspect="1"/>
          </p:cNvGrpSpPr>
          <p:nvPr/>
        </p:nvGrpSpPr>
        <p:grpSpPr bwMode="gray">
          <a:xfrm>
            <a:off x="4973558" y="1289602"/>
            <a:ext cx="352956" cy="315034"/>
            <a:chOff x="5792249" y="5031001"/>
            <a:chExt cx="855980" cy="760413"/>
          </a:xfrm>
        </p:grpSpPr>
        <p:sp>
          <p:nvSpPr>
            <p:cNvPr id="152" name="Freeform 103">
              <a:extLst>
                <a:ext uri="{FF2B5EF4-FFF2-40B4-BE49-F238E27FC236}">
                  <a16:creationId xmlns:a16="http://schemas.microsoft.com/office/drawing/2014/main" id="{AE8B993F-D4B2-4926-8E34-75A2751B5764}"/>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53" name="Freeform 109">
              <a:extLst>
                <a:ext uri="{FF2B5EF4-FFF2-40B4-BE49-F238E27FC236}">
                  <a16:creationId xmlns:a16="http://schemas.microsoft.com/office/drawing/2014/main" id="{6CBD83D9-ED0D-462E-BD37-F6229A0EB152}"/>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grpSp>
        <p:nvGrpSpPr>
          <p:cNvPr id="154" name="グループ化 153">
            <a:extLst>
              <a:ext uri="{FF2B5EF4-FFF2-40B4-BE49-F238E27FC236}">
                <a16:creationId xmlns:a16="http://schemas.microsoft.com/office/drawing/2014/main" id="{E448E524-C360-4A57-B7B2-0421C23701C7}"/>
              </a:ext>
            </a:extLst>
          </p:cNvPr>
          <p:cNvGrpSpPr>
            <a:grpSpLocks noChangeAspect="1"/>
          </p:cNvGrpSpPr>
          <p:nvPr/>
        </p:nvGrpSpPr>
        <p:grpSpPr bwMode="gray">
          <a:xfrm>
            <a:off x="4197807" y="1404683"/>
            <a:ext cx="352956" cy="315034"/>
            <a:chOff x="5792249" y="5031001"/>
            <a:chExt cx="855980" cy="760413"/>
          </a:xfrm>
        </p:grpSpPr>
        <p:sp>
          <p:nvSpPr>
            <p:cNvPr id="155" name="Freeform 103">
              <a:extLst>
                <a:ext uri="{FF2B5EF4-FFF2-40B4-BE49-F238E27FC236}">
                  <a16:creationId xmlns:a16="http://schemas.microsoft.com/office/drawing/2014/main" id="{2D5EDCC0-66C7-4BA5-BD16-5D268992E670}"/>
                </a:ext>
              </a:extLst>
            </p:cNvPr>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sp>
          <p:nvSpPr>
            <p:cNvPr id="156" name="Freeform 109">
              <a:extLst>
                <a:ext uri="{FF2B5EF4-FFF2-40B4-BE49-F238E27FC236}">
                  <a16:creationId xmlns:a16="http://schemas.microsoft.com/office/drawing/2014/main" id="{B5D8B339-98F9-4E03-A103-F7E326F2F877}"/>
                </a:ext>
              </a:extLst>
            </p:cNvPr>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900" b="0" i="0" u="none" strike="noStrike" kern="1200" cap="none" spc="0" normalizeH="0" baseline="0" noProof="0">
                <a:ln>
                  <a:noFill/>
                </a:ln>
                <a:solidFill>
                  <a:srgbClr val="000000"/>
                </a:solidFill>
                <a:effectLst/>
                <a:uLnTx/>
                <a:uFillTx/>
                <a:latin typeface="メイリオ"/>
                <a:ea typeface="メイリオ"/>
                <a:cs typeface="+mn-cs"/>
              </a:endParaRPr>
            </a:p>
          </p:txBody>
        </p:sp>
      </p:grpSp>
      <p:sp>
        <p:nvSpPr>
          <p:cNvPr id="157" name="正方形/長方形 156">
            <a:extLst>
              <a:ext uri="{FF2B5EF4-FFF2-40B4-BE49-F238E27FC236}">
                <a16:creationId xmlns:a16="http://schemas.microsoft.com/office/drawing/2014/main" id="{8A884852-73A8-471F-BBE5-9B7814A46512}"/>
              </a:ext>
            </a:extLst>
          </p:cNvPr>
          <p:cNvSpPr/>
          <p:nvPr/>
        </p:nvSpPr>
        <p:spPr>
          <a:xfrm>
            <a:off x="3142134" y="1313125"/>
            <a:ext cx="756938" cy="307777"/>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defRPr/>
            </a:pPr>
            <a:r>
              <a:rPr lang="en-US" altLang="ja-JP" sz="1400" dirty="0">
                <a:solidFill>
                  <a:srgbClr val="000000"/>
                </a:solidFill>
                <a:latin typeface="メイリオ"/>
              </a:rPr>
              <a:t>AI</a:t>
            </a:r>
            <a:r>
              <a:rPr lang="ja-JP" altLang="en-US" sz="1400" dirty="0">
                <a:solidFill>
                  <a:srgbClr val="000000"/>
                </a:solidFill>
                <a:latin typeface="メイリオ"/>
              </a:rPr>
              <a:t> </a:t>
            </a:r>
            <a:r>
              <a:rPr lang="en-US" altLang="ja-JP" sz="1000" dirty="0">
                <a:solidFill>
                  <a:srgbClr val="000000"/>
                </a:solidFill>
                <a:latin typeface="メイリオ"/>
              </a:rPr>
              <a:t>for</a:t>
            </a:r>
            <a:r>
              <a:rPr lang="ja-JP" altLang="en-US" sz="1000" dirty="0">
                <a:solidFill>
                  <a:srgbClr val="000000"/>
                </a:solidFill>
                <a:latin typeface="メイリオ"/>
              </a:rPr>
              <a:t> </a:t>
            </a:r>
            <a:r>
              <a:rPr lang="en-US" altLang="ja-JP" sz="1000" dirty="0">
                <a:solidFill>
                  <a:srgbClr val="000000"/>
                </a:solidFill>
                <a:latin typeface="メイリオ"/>
              </a:rPr>
              <a:t>X</a:t>
            </a:r>
            <a:endParaRPr lang="en-US" altLang="ja-JP" sz="1400" dirty="0">
              <a:solidFill>
                <a:srgbClr val="000000"/>
              </a:solidFill>
              <a:latin typeface="メイリオ"/>
            </a:endParaRPr>
          </a:p>
        </p:txBody>
      </p:sp>
      <p:sp>
        <p:nvSpPr>
          <p:cNvPr id="158" name="正方形/長方形 157">
            <a:extLst>
              <a:ext uri="{FF2B5EF4-FFF2-40B4-BE49-F238E27FC236}">
                <a16:creationId xmlns:a16="http://schemas.microsoft.com/office/drawing/2014/main" id="{E7DA36CB-7EE6-496A-951B-0E188F6CD2BA}"/>
              </a:ext>
            </a:extLst>
          </p:cNvPr>
          <p:cNvSpPr/>
          <p:nvPr/>
        </p:nvSpPr>
        <p:spPr>
          <a:xfrm>
            <a:off x="3935190" y="1199379"/>
            <a:ext cx="752129" cy="307777"/>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defRPr/>
            </a:pPr>
            <a:r>
              <a:rPr lang="en-US" altLang="ja-JP" sz="1400" dirty="0">
                <a:solidFill>
                  <a:srgbClr val="000000"/>
                </a:solidFill>
                <a:latin typeface="メイリオ"/>
              </a:rPr>
              <a:t>AI</a:t>
            </a:r>
            <a:r>
              <a:rPr lang="ja-JP" altLang="en-US" sz="1400" dirty="0">
                <a:solidFill>
                  <a:srgbClr val="000000"/>
                </a:solidFill>
                <a:latin typeface="メイリオ"/>
              </a:rPr>
              <a:t> </a:t>
            </a:r>
            <a:r>
              <a:rPr lang="en-US" altLang="ja-JP" sz="1050" dirty="0">
                <a:solidFill>
                  <a:srgbClr val="000000"/>
                </a:solidFill>
                <a:latin typeface="メイリオ"/>
              </a:rPr>
              <a:t>for</a:t>
            </a:r>
            <a:r>
              <a:rPr lang="ja-JP" altLang="en-US" sz="1050" dirty="0">
                <a:solidFill>
                  <a:srgbClr val="000000"/>
                </a:solidFill>
                <a:latin typeface="メイリオ"/>
              </a:rPr>
              <a:t> </a:t>
            </a:r>
            <a:r>
              <a:rPr lang="en-US" altLang="ja-JP" sz="1050" dirty="0">
                <a:solidFill>
                  <a:srgbClr val="000000"/>
                </a:solidFill>
                <a:latin typeface="メイリオ"/>
              </a:rPr>
              <a:t>Y</a:t>
            </a:r>
            <a:endParaRPr lang="en-US" altLang="ja-JP" sz="1400" dirty="0">
              <a:solidFill>
                <a:srgbClr val="000000"/>
              </a:solidFill>
              <a:latin typeface="メイリオ"/>
            </a:endParaRPr>
          </a:p>
        </p:txBody>
      </p:sp>
      <p:sp>
        <p:nvSpPr>
          <p:cNvPr id="159" name="正方形/長方形 158">
            <a:extLst>
              <a:ext uri="{FF2B5EF4-FFF2-40B4-BE49-F238E27FC236}">
                <a16:creationId xmlns:a16="http://schemas.microsoft.com/office/drawing/2014/main" id="{24996EBD-D370-4EC3-B5CC-B9BE613265B3}"/>
              </a:ext>
            </a:extLst>
          </p:cNvPr>
          <p:cNvSpPr/>
          <p:nvPr/>
        </p:nvSpPr>
        <p:spPr>
          <a:xfrm>
            <a:off x="4689724" y="1083490"/>
            <a:ext cx="755335" cy="307777"/>
          </a:xfrm>
          <a:prstGeom prst="rect">
            <a:avLst/>
          </a:prstGeom>
        </p:spPr>
        <p:txBody>
          <a:bodyPr wrap="non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defRPr/>
            </a:pPr>
            <a:r>
              <a:rPr lang="en-US" altLang="ja-JP" sz="1400" dirty="0">
                <a:solidFill>
                  <a:srgbClr val="000000"/>
                </a:solidFill>
                <a:latin typeface="メイリオ"/>
              </a:rPr>
              <a:t>AI</a:t>
            </a:r>
            <a:r>
              <a:rPr lang="ja-JP" altLang="en-US" sz="1400" dirty="0">
                <a:solidFill>
                  <a:srgbClr val="000000"/>
                </a:solidFill>
                <a:latin typeface="メイリオ"/>
              </a:rPr>
              <a:t> </a:t>
            </a:r>
            <a:r>
              <a:rPr lang="en-US" altLang="ja-JP" sz="1050" dirty="0">
                <a:solidFill>
                  <a:srgbClr val="000000"/>
                </a:solidFill>
                <a:latin typeface="メイリオ"/>
              </a:rPr>
              <a:t>for</a:t>
            </a:r>
            <a:r>
              <a:rPr lang="ja-JP" altLang="en-US" sz="1050" dirty="0">
                <a:solidFill>
                  <a:srgbClr val="000000"/>
                </a:solidFill>
                <a:latin typeface="メイリオ"/>
              </a:rPr>
              <a:t> </a:t>
            </a:r>
            <a:r>
              <a:rPr lang="en-US" altLang="ja-JP" sz="1050" dirty="0">
                <a:solidFill>
                  <a:srgbClr val="000000"/>
                </a:solidFill>
                <a:latin typeface="メイリオ"/>
              </a:rPr>
              <a:t>Z</a:t>
            </a:r>
            <a:endParaRPr lang="en-US" altLang="ja-JP" sz="1400" dirty="0">
              <a:solidFill>
                <a:srgbClr val="000000"/>
              </a:solidFill>
              <a:latin typeface="メイリオ"/>
            </a:endParaRPr>
          </a:p>
        </p:txBody>
      </p:sp>
      <p:sp>
        <p:nvSpPr>
          <p:cNvPr id="160" name="Freeform 20">
            <a:extLst>
              <a:ext uri="{FF2B5EF4-FFF2-40B4-BE49-F238E27FC236}">
                <a16:creationId xmlns:a16="http://schemas.microsoft.com/office/drawing/2014/main" id="{FAFDEA4D-CA7B-45EB-8FF0-D4D17956ADA6}"/>
              </a:ext>
            </a:extLst>
          </p:cNvPr>
          <p:cNvSpPr>
            <a:spLocks noChangeAspect="1"/>
          </p:cNvSpPr>
          <p:nvPr/>
        </p:nvSpPr>
        <p:spPr bwMode="gray">
          <a:xfrm rot="623082">
            <a:off x="5852995" y="1380057"/>
            <a:ext cx="442326" cy="443205"/>
          </a:xfrm>
          <a:custGeom>
            <a:avLst/>
            <a:gdLst>
              <a:gd name="T0" fmla="*/ 287 w 504"/>
              <a:gd name="T1" fmla="*/ 372 h 505"/>
              <a:gd name="T2" fmla="*/ 504 w 504"/>
              <a:gd name="T3" fmla="*/ 0 h 505"/>
              <a:gd name="T4" fmla="*/ 287 w 504"/>
              <a:gd name="T5" fmla="*/ 216 h 505"/>
              <a:gd name="T6" fmla="*/ 217 w 504"/>
              <a:gd name="T7" fmla="*/ 133 h 505"/>
              <a:gd name="T8" fmla="*/ 0 w 504"/>
              <a:gd name="T9" fmla="*/ 505 h 505"/>
              <a:gd name="T10" fmla="*/ 217 w 504"/>
              <a:gd name="T11" fmla="*/ 288 h 505"/>
              <a:gd name="T12" fmla="*/ 287 w 504"/>
              <a:gd name="T13" fmla="*/ 372 h 505"/>
            </a:gdLst>
            <a:ahLst/>
            <a:cxnLst>
              <a:cxn ang="0">
                <a:pos x="T0" y="T1"/>
              </a:cxn>
              <a:cxn ang="0">
                <a:pos x="T2" y="T3"/>
              </a:cxn>
              <a:cxn ang="0">
                <a:pos x="T4" y="T5"/>
              </a:cxn>
              <a:cxn ang="0">
                <a:pos x="T6" y="T7"/>
              </a:cxn>
              <a:cxn ang="0">
                <a:pos x="T8" y="T9"/>
              </a:cxn>
              <a:cxn ang="0">
                <a:pos x="T10" y="T11"/>
              </a:cxn>
              <a:cxn ang="0">
                <a:pos x="T12" y="T13"/>
              </a:cxn>
            </a:cxnLst>
            <a:rect l="0" t="0" r="r" b="b"/>
            <a:pathLst>
              <a:path w="504" h="505">
                <a:moveTo>
                  <a:pt x="287" y="372"/>
                </a:moveTo>
                <a:lnTo>
                  <a:pt x="504" y="0"/>
                </a:lnTo>
                <a:lnTo>
                  <a:pt x="287" y="216"/>
                </a:lnTo>
                <a:lnTo>
                  <a:pt x="217" y="133"/>
                </a:lnTo>
                <a:lnTo>
                  <a:pt x="0" y="505"/>
                </a:lnTo>
                <a:lnTo>
                  <a:pt x="217" y="288"/>
                </a:lnTo>
                <a:lnTo>
                  <a:pt x="287" y="372"/>
                </a:ln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61" name="Freeform 9">
            <a:extLst>
              <a:ext uri="{FF2B5EF4-FFF2-40B4-BE49-F238E27FC236}">
                <a16:creationId xmlns:a16="http://schemas.microsoft.com/office/drawing/2014/main" id="{75DC2C83-F052-4BB6-A6AA-EE794769019B}"/>
              </a:ext>
            </a:extLst>
          </p:cNvPr>
          <p:cNvSpPr>
            <a:spLocks noChangeAspect="1"/>
          </p:cNvSpPr>
          <p:nvPr/>
        </p:nvSpPr>
        <p:spPr bwMode="gray">
          <a:xfrm>
            <a:off x="6668189" y="1616394"/>
            <a:ext cx="440598" cy="377401"/>
          </a:xfrm>
          <a:custGeom>
            <a:avLst/>
            <a:gdLst>
              <a:gd name="T0" fmla="*/ 1008 w 1027"/>
              <a:gd name="T1" fmla="*/ 842 h 882"/>
              <a:gd name="T2" fmla="*/ 892 w 1027"/>
              <a:gd name="T3" fmla="*/ 842 h 882"/>
              <a:gd name="T4" fmla="*/ 892 w 1027"/>
              <a:gd name="T5" fmla="*/ 453 h 882"/>
              <a:gd name="T6" fmla="*/ 827 w 1027"/>
              <a:gd name="T7" fmla="*/ 372 h 882"/>
              <a:gd name="T8" fmla="*/ 829 w 1027"/>
              <a:gd name="T9" fmla="*/ 361 h 882"/>
              <a:gd name="T10" fmla="*/ 783 w 1027"/>
              <a:gd name="T11" fmla="*/ 408 h 882"/>
              <a:gd name="T12" fmla="*/ 783 w 1027"/>
              <a:gd name="T13" fmla="*/ 842 h 882"/>
              <a:gd name="T14" fmla="*/ 742 w 1027"/>
              <a:gd name="T15" fmla="*/ 842 h 882"/>
              <a:gd name="T16" fmla="*/ 742 w 1027"/>
              <a:gd name="T17" fmla="*/ 450 h 882"/>
              <a:gd name="T18" fmla="*/ 633 w 1027"/>
              <a:gd name="T19" fmla="*/ 563 h 882"/>
              <a:gd name="T20" fmla="*/ 633 w 1027"/>
              <a:gd name="T21" fmla="*/ 842 h 882"/>
              <a:gd name="T22" fmla="*/ 592 w 1027"/>
              <a:gd name="T23" fmla="*/ 842 h 882"/>
              <a:gd name="T24" fmla="*/ 592 w 1027"/>
              <a:gd name="T25" fmla="*/ 597 h 882"/>
              <a:gd name="T26" fmla="*/ 543 w 1027"/>
              <a:gd name="T27" fmla="*/ 611 h 882"/>
              <a:gd name="T28" fmla="*/ 484 w 1027"/>
              <a:gd name="T29" fmla="*/ 594 h 882"/>
              <a:gd name="T30" fmla="*/ 484 w 1027"/>
              <a:gd name="T31" fmla="*/ 842 h 882"/>
              <a:gd name="T32" fmla="*/ 443 w 1027"/>
              <a:gd name="T33" fmla="*/ 842 h 882"/>
              <a:gd name="T34" fmla="*/ 443 w 1027"/>
              <a:gd name="T35" fmla="*/ 557 h 882"/>
              <a:gd name="T36" fmla="*/ 368 w 1027"/>
              <a:gd name="T37" fmla="*/ 482 h 882"/>
              <a:gd name="T38" fmla="*/ 334 w 1027"/>
              <a:gd name="T39" fmla="*/ 516 h 882"/>
              <a:gd name="T40" fmla="*/ 334 w 1027"/>
              <a:gd name="T41" fmla="*/ 842 h 882"/>
              <a:gd name="T42" fmla="*/ 293 w 1027"/>
              <a:gd name="T43" fmla="*/ 842 h 882"/>
              <a:gd name="T44" fmla="*/ 293 w 1027"/>
              <a:gd name="T45" fmla="*/ 556 h 882"/>
              <a:gd name="T46" fmla="*/ 185 w 1027"/>
              <a:gd name="T47" fmla="*/ 662 h 882"/>
              <a:gd name="T48" fmla="*/ 185 w 1027"/>
              <a:gd name="T49" fmla="*/ 842 h 882"/>
              <a:gd name="T50" fmla="*/ 144 w 1027"/>
              <a:gd name="T51" fmla="*/ 842 h 882"/>
              <a:gd name="T52" fmla="*/ 144 w 1027"/>
              <a:gd name="T53" fmla="*/ 702 h 882"/>
              <a:gd name="T54" fmla="*/ 40 w 1027"/>
              <a:gd name="T55" fmla="*/ 802 h 882"/>
              <a:gd name="T56" fmla="*/ 40 w 1027"/>
              <a:gd name="T57" fmla="*/ 748 h 882"/>
              <a:gd name="T58" fmla="*/ 368 w 1027"/>
              <a:gd name="T59" fmla="*/ 427 h 882"/>
              <a:gd name="T60" fmla="*/ 493 w 1027"/>
              <a:gd name="T61" fmla="*/ 551 h 882"/>
              <a:gd name="T62" fmla="*/ 542 w 1027"/>
              <a:gd name="T63" fmla="*/ 571 h 882"/>
              <a:gd name="T64" fmla="*/ 589 w 1027"/>
              <a:gd name="T65" fmla="*/ 550 h 882"/>
              <a:gd name="T66" fmla="*/ 882 w 1027"/>
              <a:gd name="T67" fmla="*/ 249 h 882"/>
              <a:gd name="T68" fmla="*/ 867 w 1027"/>
              <a:gd name="T69" fmla="*/ 376 h 882"/>
              <a:gd name="T70" fmla="*/ 897 w 1027"/>
              <a:gd name="T71" fmla="*/ 414 h 882"/>
              <a:gd name="T72" fmla="*/ 934 w 1027"/>
              <a:gd name="T73" fmla="*/ 384 h 882"/>
              <a:gd name="T74" fmla="*/ 962 w 1027"/>
              <a:gd name="T75" fmla="*/ 141 h 882"/>
              <a:gd name="T76" fmla="*/ 952 w 1027"/>
              <a:gd name="T77" fmla="*/ 112 h 882"/>
              <a:gd name="T78" fmla="*/ 922 w 1027"/>
              <a:gd name="T79" fmla="*/ 104 h 882"/>
              <a:gd name="T80" fmla="*/ 682 w 1027"/>
              <a:gd name="T81" fmla="*/ 151 h 882"/>
              <a:gd name="T82" fmla="*/ 655 w 1027"/>
              <a:gd name="T83" fmla="*/ 191 h 882"/>
              <a:gd name="T84" fmla="*/ 695 w 1027"/>
              <a:gd name="T85" fmla="*/ 217 h 882"/>
              <a:gd name="T86" fmla="*/ 823 w 1027"/>
              <a:gd name="T87" fmla="*/ 192 h 882"/>
              <a:gd name="T88" fmla="*/ 541 w 1027"/>
              <a:gd name="T89" fmla="*/ 483 h 882"/>
              <a:gd name="T90" fmla="*/ 417 w 1027"/>
              <a:gd name="T91" fmla="*/ 360 h 882"/>
              <a:gd name="T92" fmla="*/ 321 w 1027"/>
              <a:gd name="T93" fmla="*/ 359 h 882"/>
              <a:gd name="T94" fmla="*/ 40 w 1027"/>
              <a:gd name="T95" fmla="*/ 634 h 882"/>
              <a:gd name="T96" fmla="*/ 40 w 1027"/>
              <a:gd name="T97" fmla="*/ 19 h 882"/>
              <a:gd name="T98" fmla="*/ 20 w 1027"/>
              <a:gd name="T99" fmla="*/ 0 h 882"/>
              <a:gd name="T100" fmla="*/ 0 w 1027"/>
              <a:gd name="T101" fmla="*/ 19 h 882"/>
              <a:gd name="T102" fmla="*/ 0 w 1027"/>
              <a:gd name="T103" fmla="*/ 835 h 882"/>
              <a:gd name="T104" fmla="*/ 47 w 1027"/>
              <a:gd name="T105" fmla="*/ 882 h 882"/>
              <a:gd name="T106" fmla="*/ 1008 w 1027"/>
              <a:gd name="T107" fmla="*/ 882 h 882"/>
              <a:gd name="T108" fmla="*/ 1027 w 1027"/>
              <a:gd name="T109" fmla="*/ 862 h 882"/>
              <a:gd name="T110" fmla="*/ 1008 w 1027"/>
              <a:gd name="T111" fmla="*/ 84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7" h="882">
                <a:moveTo>
                  <a:pt x="1008" y="842"/>
                </a:moveTo>
                <a:cubicBezTo>
                  <a:pt x="892" y="842"/>
                  <a:pt x="892" y="842"/>
                  <a:pt x="892" y="842"/>
                </a:cubicBezTo>
                <a:cubicBezTo>
                  <a:pt x="892" y="453"/>
                  <a:pt x="892" y="453"/>
                  <a:pt x="892" y="453"/>
                </a:cubicBezTo>
                <a:cubicBezTo>
                  <a:pt x="851" y="448"/>
                  <a:pt x="823" y="412"/>
                  <a:pt x="827" y="372"/>
                </a:cubicBezTo>
                <a:cubicBezTo>
                  <a:pt x="829" y="361"/>
                  <a:pt x="829" y="361"/>
                  <a:pt x="829" y="361"/>
                </a:cubicBezTo>
                <a:cubicBezTo>
                  <a:pt x="783" y="408"/>
                  <a:pt x="783" y="408"/>
                  <a:pt x="783" y="408"/>
                </a:cubicBezTo>
                <a:cubicBezTo>
                  <a:pt x="783" y="842"/>
                  <a:pt x="783" y="842"/>
                  <a:pt x="783" y="842"/>
                </a:cubicBezTo>
                <a:cubicBezTo>
                  <a:pt x="742" y="842"/>
                  <a:pt x="742" y="842"/>
                  <a:pt x="742" y="842"/>
                </a:cubicBezTo>
                <a:cubicBezTo>
                  <a:pt x="742" y="450"/>
                  <a:pt x="742" y="450"/>
                  <a:pt x="742" y="450"/>
                </a:cubicBezTo>
                <a:cubicBezTo>
                  <a:pt x="633" y="563"/>
                  <a:pt x="633" y="563"/>
                  <a:pt x="633" y="563"/>
                </a:cubicBezTo>
                <a:cubicBezTo>
                  <a:pt x="633" y="842"/>
                  <a:pt x="633" y="842"/>
                  <a:pt x="633" y="842"/>
                </a:cubicBezTo>
                <a:cubicBezTo>
                  <a:pt x="592" y="842"/>
                  <a:pt x="592" y="842"/>
                  <a:pt x="592" y="842"/>
                </a:cubicBezTo>
                <a:cubicBezTo>
                  <a:pt x="592" y="597"/>
                  <a:pt x="592" y="597"/>
                  <a:pt x="592" y="597"/>
                </a:cubicBezTo>
                <a:cubicBezTo>
                  <a:pt x="577" y="606"/>
                  <a:pt x="560" y="611"/>
                  <a:pt x="543" y="611"/>
                </a:cubicBezTo>
                <a:cubicBezTo>
                  <a:pt x="523" y="611"/>
                  <a:pt x="500" y="605"/>
                  <a:pt x="484" y="594"/>
                </a:cubicBezTo>
                <a:cubicBezTo>
                  <a:pt x="484" y="842"/>
                  <a:pt x="484" y="842"/>
                  <a:pt x="484" y="842"/>
                </a:cubicBezTo>
                <a:cubicBezTo>
                  <a:pt x="443" y="842"/>
                  <a:pt x="443" y="842"/>
                  <a:pt x="443" y="842"/>
                </a:cubicBezTo>
                <a:cubicBezTo>
                  <a:pt x="443" y="557"/>
                  <a:pt x="443" y="557"/>
                  <a:pt x="443" y="557"/>
                </a:cubicBezTo>
                <a:cubicBezTo>
                  <a:pt x="368" y="482"/>
                  <a:pt x="368" y="482"/>
                  <a:pt x="368" y="482"/>
                </a:cubicBezTo>
                <a:cubicBezTo>
                  <a:pt x="334" y="516"/>
                  <a:pt x="334" y="516"/>
                  <a:pt x="334" y="516"/>
                </a:cubicBezTo>
                <a:cubicBezTo>
                  <a:pt x="334" y="842"/>
                  <a:pt x="334" y="842"/>
                  <a:pt x="334" y="842"/>
                </a:cubicBezTo>
                <a:cubicBezTo>
                  <a:pt x="293" y="842"/>
                  <a:pt x="293" y="842"/>
                  <a:pt x="293" y="842"/>
                </a:cubicBezTo>
                <a:cubicBezTo>
                  <a:pt x="293" y="556"/>
                  <a:pt x="293" y="556"/>
                  <a:pt x="293" y="556"/>
                </a:cubicBezTo>
                <a:cubicBezTo>
                  <a:pt x="185" y="662"/>
                  <a:pt x="185" y="662"/>
                  <a:pt x="185" y="662"/>
                </a:cubicBezTo>
                <a:cubicBezTo>
                  <a:pt x="185" y="842"/>
                  <a:pt x="185" y="842"/>
                  <a:pt x="185" y="842"/>
                </a:cubicBezTo>
                <a:cubicBezTo>
                  <a:pt x="144" y="842"/>
                  <a:pt x="144" y="842"/>
                  <a:pt x="144" y="842"/>
                </a:cubicBezTo>
                <a:cubicBezTo>
                  <a:pt x="144" y="702"/>
                  <a:pt x="144" y="702"/>
                  <a:pt x="144" y="702"/>
                </a:cubicBezTo>
                <a:cubicBezTo>
                  <a:pt x="144" y="702"/>
                  <a:pt x="42" y="801"/>
                  <a:pt x="40" y="802"/>
                </a:cubicBezTo>
                <a:cubicBezTo>
                  <a:pt x="40" y="748"/>
                  <a:pt x="40" y="748"/>
                  <a:pt x="40" y="748"/>
                </a:cubicBezTo>
                <a:cubicBezTo>
                  <a:pt x="368" y="427"/>
                  <a:pt x="368" y="427"/>
                  <a:pt x="368" y="427"/>
                </a:cubicBezTo>
                <a:cubicBezTo>
                  <a:pt x="493" y="551"/>
                  <a:pt x="493" y="551"/>
                  <a:pt x="493" y="551"/>
                </a:cubicBezTo>
                <a:cubicBezTo>
                  <a:pt x="506" y="564"/>
                  <a:pt x="524" y="572"/>
                  <a:pt x="542" y="571"/>
                </a:cubicBezTo>
                <a:cubicBezTo>
                  <a:pt x="560" y="571"/>
                  <a:pt x="577" y="564"/>
                  <a:pt x="589" y="550"/>
                </a:cubicBezTo>
                <a:cubicBezTo>
                  <a:pt x="882" y="249"/>
                  <a:pt x="882" y="249"/>
                  <a:pt x="882" y="249"/>
                </a:cubicBezTo>
                <a:cubicBezTo>
                  <a:pt x="867" y="376"/>
                  <a:pt x="867" y="376"/>
                  <a:pt x="867" y="376"/>
                </a:cubicBezTo>
                <a:cubicBezTo>
                  <a:pt x="865" y="395"/>
                  <a:pt x="878" y="412"/>
                  <a:pt x="897" y="414"/>
                </a:cubicBezTo>
                <a:cubicBezTo>
                  <a:pt x="914" y="414"/>
                  <a:pt x="932" y="401"/>
                  <a:pt x="934" y="384"/>
                </a:cubicBezTo>
                <a:cubicBezTo>
                  <a:pt x="962" y="141"/>
                  <a:pt x="962" y="141"/>
                  <a:pt x="962" y="141"/>
                </a:cubicBezTo>
                <a:cubicBezTo>
                  <a:pt x="964" y="130"/>
                  <a:pt x="960" y="119"/>
                  <a:pt x="952" y="112"/>
                </a:cubicBezTo>
                <a:cubicBezTo>
                  <a:pt x="944" y="105"/>
                  <a:pt x="933" y="102"/>
                  <a:pt x="922" y="104"/>
                </a:cubicBezTo>
                <a:cubicBezTo>
                  <a:pt x="682" y="151"/>
                  <a:pt x="682" y="151"/>
                  <a:pt x="682" y="151"/>
                </a:cubicBezTo>
                <a:cubicBezTo>
                  <a:pt x="664" y="154"/>
                  <a:pt x="652" y="172"/>
                  <a:pt x="655" y="191"/>
                </a:cubicBezTo>
                <a:cubicBezTo>
                  <a:pt x="659" y="209"/>
                  <a:pt x="677" y="221"/>
                  <a:pt x="695" y="217"/>
                </a:cubicBezTo>
                <a:cubicBezTo>
                  <a:pt x="823" y="192"/>
                  <a:pt x="823" y="192"/>
                  <a:pt x="823" y="192"/>
                </a:cubicBezTo>
                <a:cubicBezTo>
                  <a:pt x="541" y="483"/>
                  <a:pt x="541" y="483"/>
                  <a:pt x="541" y="483"/>
                </a:cubicBezTo>
                <a:cubicBezTo>
                  <a:pt x="417" y="360"/>
                  <a:pt x="417" y="360"/>
                  <a:pt x="417" y="360"/>
                </a:cubicBezTo>
                <a:cubicBezTo>
                  <a:pt x="390" y="333"/>
                  <a:pt x="347" y="333"/>
                  <a:pt x="321" y="359"/>
                </a:cubicBezTo>
                <a:cubicBezTo>
                  <a:pt x="321" y="359"/>
                  <a:pt x="41" y="633"/>
                  <a:pt x="40" y="634"/>
                </a:cubicBezTo>
                <a:cubicBezTo>
                  <a:pt x="40" y="19"/>
                  <a:pt x="40" y="19"/>
                  <a:pt x="40" y="19"/>
                </a:cubicBezTo>
                <a:cubicBezTo>
                  <a:pt x="40" y="8"/>
                  <a:pt x="31" y="0"/>
                  <a:pt x="20" y="0"/>
                </a:cubicBezTo>
                <a:cubicBezTo>
                  <a:pt x="9" y="0"/>
                  <a:pt x="0" y="8"/>
                  <a:pt x="0" y="19"/>
                </a:cubicBezTo>
                <a:cubicBezTo>
                  <a:pt x="0" y="835"/>
                  <a:pt x="0" y="835"/>
                  <a:pt x="0" y="835"/>
                </a:cubicBezTo>
                <a:cubicBezTo>
                  <a:pt x="0" y="861"/>
                  <a:pt x="22" y="882"/>
                  <a:pt x="47" y="882"/>
                </a:cubicBezTo>
                <a:cubicBezTo>
                  <a:pt x="1008" y="882"/>
                  <a:pt x="1008" y="882"/>
                  <a:pt x="1008" y="882"/>
                </a:cubicBezTo>
                <a:cubicBezTo>
                  <a:pt x="1019" y="882"/>
                  <a:pt x="1027" y="873"/>
                  <a:pt x="1027" y="862"/>
                </a:cubicBezTo>
                <a:cubicBezTo>
                  <a:pt x="1027" y="851"/>
                  <a:pt x="1019" y="842"/>
                  <a:pt x="1008" y="842"/>
                </a:cubicBezTo>
                <a:close/>
              </a:path>
            </a:pathLst>
          </a:custGeom>
          <a:solidFill>
            <a:srgbClr val="002B6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nvGrpSpPr>
          <p:cNvPr id="162" name="グループ化 161">
            <a:extLst>
              <a:ext uri="{FF2B5EF4-FFF2-40B4-BE49-F238E27FC236}">
                <a16:creationId xmlns:a16="http://schemas.microsoft.com/office/drawing/2014/main" id="{8E211087-F07A-4B2E-9882-87A9BFDA074F}"/>
              </a:ext>
            </a:extLst>
          </p:cNvPr>
          <p:cNvGrpSpPr/>
          <p:nvPr/>
        </p:nvGrpSpPr>
        <p:grpSpPr>
          <a:xfrm>
            <a:off x="6097904" y="1910100"/>
            <a:ext cx="400414" cy="495462"/>
            <a:chOff x="6669317" y="2920434"/>
            <a:chExt cx="400414" cy="495462"/>
          </a:xfrm>
        </p:grpSpPr>
        <p:grpSp>
          <p:nvGrpSpPr>
            <p:cNvPr id="163" name="グループ化 162">
              <a:extLst>
                <a:ext uri="{FF2B5EF4-FFF2-40B4-BE49-F238E27FC236}">
                  <a16:creationId xmlns:a16="http://schemas.microsoft.com/office/drawing/2014/main" id="{3FA7E16D-8401-4781-8E24-7B60B039B7BF}"/>
                </a:ext>
              </a:extLst>
            </p:cNvPr>
            <p:cNvGrpSpPr>
              <a:grpSpLocks noChangeAspect="1"/>
            </p:cNvGrpSpPr>
            <p:nvPr/>
          </p:nvGrpSpPr>
          <p:grpSpPr bwMode="gray">
            <a:xfrm>
              <a:off x="6669317" y="3111430"/>
              <a:ext cx="317626" cy="304466"/>
              <a:chOff x="4159408" y="3101315"/>
              <a:chExt cx="796925" cy="763905"/>
            </a:xfrm>
          </p:grpSpPr>
          <p:sp>
            <p:nvSpPr>
              <p:cNvPr id="167" name="Freeform 87">
                <a:extLst>
                  <a:ext uri="{FF2B5EF4-FFF2-40B4-BE49-F238E27FC236}">
                    <a16:creationId xmlns:a16="http://schemas.microsoft.com/office/drawing/2014/main" id="{F7A876B6-DB5A-4F1B-9C7E-4B34D12FA667}"/>
                  </a:ext>
                </a:extLst>
              </p:cNvPr>
              <p:cNvSpPr>
                <a:spLocks noChangeAspect="1"/>
              </p:cNvSpPr>
              <p:nvPr/>
            </p:nvSpPr>
            <p:spPr bwMode="gray">
              <a:xfrm>
                <a:off x="4159408" y="3101315"/>
                <a:ext cx="796925" cy="763905"/>
              </a:xfrm>
              <a:custGeom>
                <a:avLst/>
                <a:gdLst>
                  <a:gd name="T0" fmla="*/ 1052 w 1063"/>
                  <a:gd name="T1" fmla="*/ 896 h 1019"/>
                  <a:gd name="T2" fmla="*/ 768 w 1063"/>
                  <a:gd name="T3" fmla="*/ 614 h 1019"/>
                  <a:gd name="T4" fmla="*/ 729 w 1063"/>
                  <a:gd name="T5" fmla="*/ 614 h 1019"/>
                  <a:gd name="T6" fmla="*/ 719 w 1063"/>
                  <a:gd name="T7" fmla="*/ 624 h 1019"/>
                  <a:gd name="T8" fmla="*/ 686 w 1063"/>
                  <a:gd name="T9" fmla="*/ 592 h 1019"/>
                  <a:gd name="T10" fmla="*/ 658 w 1063"/>
                  <a:gd name="T11" fmla="*/ 107 h 1019"/>
                  <a:gd name="T12" fmla="*/ 400 w 1063"/>
                  <a:gd name="T13" fmla="*/ 0 h 1019"/>
                  <a:gd name="T14" fmla="*/ 142 w 1063"/>
                  <a:gd name="T15" fmla="*/ 108 h 1019"/>
                  <a:gd name="T16" fmla="*/ 143 w 1063"/>
                  <a:gd name="T17" fmla="*/ 624 h 1019"/>
                  <a:gd name="T18" fmla="*/ 400 w 1063"/>
                  <a:gd name="T19" fmla="*/ 730 h 1019"/>
                  <a:gd name="T20" fmla="*/ 629 w 1063"/>
                  <a:gd name="T21" fmla="*/ 649 h 1019"/>
                  <a:gd name="T22" fmla="*/ 662 w 1063"/>
                  <a:gd name="T23" fmla="*/ 682 h 1019"/>
                  <a:gd name="T24" fmla="*/ 656 w 1063"/>
                  <a:gd name="T25" fmla="*/ 687 h 1019"/>
                  <a:gd name="T26" fmla="*/ 656 w 1063"/>
                  <a:gd name="T27" fmla="*/ 726 h 1019"/>
                  <a:gd name="T28" fmla="*/ 940 w 1063"/>
                  <a:gd name="T29" fmla="*/ 1008 h 1019"/>
                  <a:gd name="T30" fmla="*/ 978 w 1063"/>
                  <a:gd name="T31" fmla="*/ 1008 h 1019"/>
                  <a:gd name="T32" fmla="*/ 1052 w 1063"/>
                  <a:gd name="T33" fmla="*/ 934 h 1019"/>
                  <a:gd name="T34" fmla="*/ 1052 w 1063"/>
                  <a:gd name="T35" fmla="*/ 896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3" h="1019">
                    <a:moveTo>
                      <a:pt x="1052" y="896"/>
                    </a:moveTo>
                    <a:cubicBezTo>
                      <a:pt x="768" y="614"/>
                      <a:pt x="768" y="614"/>
                      <a:pt x="768" y="614"/>
                    </a:cubicBezTo>
                    <a:cubicBezTo>
                      <a:pt x="757" y="603"/>
                      <a:pt x="740" y="603"/>
                      <a:pt x="729" y="614"/>
                    </a:cubicBezTo>
                    <a:cubicBezTo>
                      <a:pt x="719" y="624"/>
                      <a:pt x="719" y="624"/>
                      <a:pt x="719" y="624"/>
                    </a:cubicBezTo>
                    <a:cubicBezTo>
                      <a:pt x="686" y="592"/>
                      <a:pt x="686" y="592"/>
                      <a:pt x="686" y="592"/>
                    </a:cubicBezTo>
                    <a:cubicBezTo>
                      <a:pt x="800" y="448"/>
                      <a:pt x="791" y="239"/>
                      <a:pt x="658" y="107"/>
                    </a:cubicBezTo>
                    <a:cubicBezTo>
                      <a:pt x="586" y="36"/>
                      <a:pt x="493" y="0"/>
                      <a:pt x="400" y="0"/>
                    </a:cubicBezTo>
                    <a:cubicBezTo>
                      <a:pt x="307" y="0"/>
                      <a:pt x="213" y="36"/>
                      <a:pt x="142" y="108"/>
                    </a:cubicBezTo>
                    <a:cubicBezTo>
                      <a:pt x="0" y="251"/>
                      <a:pt x="0" y="482"/>
                      <a:pt x="143" y="624"/>
                    </a:cubicBezTo>
                    <a:cubicBezTo>
                      <a:pt x="214" y="695"/>
                      <a:pt x="307" y="730"/>
                      <a:pt x="400" y="730"/>
                    </a:cubicBezTo>
                    <a:cubicBezTo>
                      <a:pt x="481" y="730"/>
                      <a:pt x="562" y="703"/>
                      <a:pt x="629" y="649"/>
                    </a:cubicBezTo>
                    <a:cubicBezTo>
                      <a:pt x="662" y="682"/>
                      <a:pt x="662" y="682"/>
                      <a:pt x="662" y="682"/>
                    </a:cubicBezTo>
                    <a:cubicBezTo>
                      <a:pt x="656" y="687"/>
                      <a:pt x="656" y="687"/>
                      <a:pt x="656" y="687"/>
                    </a:cubicBezTo>
                    <a:cubicBezTo>
                      <a:pt x="645" y="698"/>
                      <a:pt x="646" y="715"/>
                      <a:pt x="656" y="726"/>
                    </a:cubicBezTo>
                    <a:cubicBezTo>
                      <a:pt x="940" y="1008"/>
                      <a:pt x="940" y="1008"/>
                      <a:pt x="940" y="1008"/>
                    </a:cubicBezTo>
                    <a:cubicBezTo>
                      <a:pt x="951" y="1019"/>
                      <a:pt x="968" y="1019"/>
                      <a:pt x="978" y="1008"/>
                    </a:cubicBezTo>
                    <a:cubicBezTo>
                      <a:pt x="1052" y="934"/>
                      <a:pt x="1052" y="934"/>
                      <a:pt x="1052" y="934"/>
                    </a:cubicBezTo>
                    <a:cubicBezTo>
                      <a:pt x="1063" y="924"/>
                      <a:pt x="1062" y="906"/>
                      <a:pt x="1052" y="896"/>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68" name="Freeform 88">
                <a:extLst>
                  <a:ext uri="{FF2B5EF4-FFF2-40B4-BE49-F238E27FC236}">
                    <a16:creationId xmlns:a16="http://schemas.microsoft.com/office/drawing/2014/main" id="{FEA68189-08E7-441F-95EF-904E55E0E187}"/>
                  </a:ext>
                </a:extLst>
              </p:cNvPr>
              <p:cNvSpPr>
                <a:spLocks noChangeAspect="1"/>
              </p:cNvSpPr>
              <p:nvPr/>
            </p:nvSpPr>
            <p:spPr bwMode="gray">
              <a:xfrm>
                <a:off x="4254417" y="3172143"/>
                <a:ext cx="408572" cy="408950"/>
              </a:xfrm>
              <a:custGeom>
                <a:avLst/>
                <a:gdLst>
                  <a:gd name="connsiteX0" fmla="*/ 856018 w 1817737"/>
                  <a:gd name="connsiteY0" fmla="*/ 290892 h 1906235"/>
                  <a:gd name="connsiteX1" fmla="*/ 625968 w 1817737"/>
                  <a:gd name="connsiteY1" fmla="*/ 345743 h 1906235"/>
                  <a:gd name="connsiteX2" fmla="*/ 569744 w 1817737"/>
                  <a:gd name="connsiteY2" fmla="*/ 488260 h 1906235"/>
                  <a:gd name="connsiteX3" fmla="*/ 712178 w 1817737"/>
                  <a:gd name="connsiteY3" fmla="*/ 544517 h 1906235"/>
                  <a:gd name="connsiteX4" fmla="*/ 988631 w 1817737"/>
                  <a:gd name="connsiteY4" fmla="*/ 523168 h 1906235"/>
                  <a:gd name="connsiteX5" fmla="*/ 989515 w 1817737"/>
                  <a:gd name="connsiteY5" fmla="*/ 519004 h 1906235"/>
                  <a:gd name="connsiteX6" fmla="*/ 1274654 w 1817737"/>
                  <a:gd name="connsiteY6" fmla="*/ 672725 h 1906235"/>
                  <a:gd name="connsiteX7" fmla="*/ 1428478 w 1817737"/>
                  <a:gd name="connsiteY7" fmla="*/ 683972 h 1906235"/>
                  <a:gd name="connsiteX8" fmla="*/ 1439734 w 1817737"/>
                  <a:gd name="connsiteY8" fmla="*/ 530252 h 1906235"/>
                  <a:gd name="connsiteX9" fmla="*/ 1062980 w 1817737"/>
                  <a:gd name="connsiteY9" fmla="*/ 308457 h 1906235"/>
                  <a:gd name="connsiteX10" fmla="*/ 856018 w 1817737"/>
                  <a:gd name="connsiteY10" fmla="*/ 290892 h 1906235"/>
                  <a:gd name="connsiteX11" fmla="*/ 907088 w 1817737"/>
                  <a:gd name="connsiteY11" fmla="*/ 86960 h 1906235"/>
                  <a:gd name="connsiteX12" fmla="*/ 1054114 w 1817737"/>
                  <a:gd name="connsiteY12" fmla="*/ 1281 h 1906235"/>
                  <a:gd name="connsiteX13" fmla="*/ 1079559 w 1817737"/>
                  <a:gd name="connsiteY13" fmla="*/ 102835 h 1906235"/>
                  <a:gd name="connsiteX14" fmla="*/ 1548537 w 1817737"/>
                  <a:gd name="connsiteY14" fmla="*/ 350287 h 1906235"/>
                  <a:gd name="connsiteX15" fmla="*/ 1552289 w 1817737"/>
                  <a:gd name="connsiteY15" fmla="*/ 1636287 h 1906235"/>
                  <a:gd name="connsiteX16" fmla="*/ 906975 w 1817737"/>
                  <a:gd name="connsiteY16" fmla="*/ 1906235 h 1906235"/>
                  <a:gd name="connsiteX17" fmla="*/ 700624 w 1817737"/>
                  <a:gd name="connsiteY17" fmla="*/ 1879990 h 1906235"/>
                  <a:gd name="connsiteX18" fmla="*/ 701449 w 1817737"/>
                  <a:gd name="connsiteY18" fmla="*/ 1876102 h 1906235"/>
                  <a:gd name="connsiteX19" fmla="*/ 266134 w 1817737"/>
                  <a:gd name="connsiteY19" fmla="*/ 1639654 h 1906235"/>
                  <a:gd name="connsiteX20" fmla="*/ 262386 w 1817737"/>
                  <a:gd name="connsiteY20" fmla="*/ 353244 h 1906235"/>
                  <a:gd name="connsiteX21" fmla="*/ 907088 w 1817737"/>
                  <a:gd name="connsiteY21" fmla="*/ 86960 h 1906235"/>
                  <a:gd name="connsiteX0" fmla="*/ 856018 w 1817737"/>
                  <a:gd name="connsiteY0" fmla="*/ 203967 h 1819310"/>
                  <a:gd name="connsiteX1" fmla="*/ 625968 w 1817737"/>
                  <a:gd name="connsiteY1" fmla="*/ 258818 h 1819310"/>
                  <a:gd name="connsiteX2" fmla="*/ 569744 w 1817737"/>
                  <a:gd name="connsiteY2" fmla="*/ 401335 h 1819310"/>
                  <a:gd name="connsiteX3" fmla="*/ 712178 w 1817737"/>
                  <a:gd name="connsiteY3" fmla="*/ 457592 h 1819310"/>
                  <a:gd name="connsiteX4" fmla="*/ 988631 w 1817737"/>
                  <a:gd name="connsiteY4" fmla="*/ 436243 h 1819310"/>
                  <a:gd name="connsiteX5" fmla="*/ 989515 w 1817737"/>
                  <a:gd name="connsiteY5" fmla="*/ 432079 h 1819310"/>
                  <a:gd name="connsiteX6" fmla="*/ 1274654 w 1817737"/>
                  <a:gd name="connsiteY6" fmla="*/ 585800 h 1819310"/>
                  <a:gd name="connsiteX7" fmla="*/ 1428478 w 1817737"/>
                  <a:gd name="connsiteY7" fmla="*/ 597047 h 1819310"/>
                  <a:gd name="connsiteX8" fmla="*/ 1439734 w 1817737"/>
                  <a:gd name="connsiteY8" fmla="*/ 443327 h 1819310"/>
                  <a:gd name="connsiteX9" fmla="*/ 1062980 w 1817737"/>
                  <a:gd name="connsiteY9" fmla="*/ 221532 h 1819310"/>
                  <a:gd name="connsiteX10" fmla="*/ 856018 w 1817737"/>
                  <a:gd name="connsiteY10" fmla="*/ 203967 h 1819310"/>
                  <a:gd name="connsiteX11" fmla="*/ 907088 w 1817737"/>
                  <a:gd name="connsiteY11" fmla="*/ 35 h 1819310"/>
                  <a:gd name="connsiteX12" fmla="*/ 1065000 w 1817737"/>
                  <a:gd name="connsiteY12" fmla="*/ 12327 h 1819310"/>
                  <a:gd name="connsiteX13" fmla="*/ 1079559 w 1817737"/>
                  <a:gd name="connsiteY13" fmla="*/ 15910 h 1819310"/>
                  <a:gd name="connsiteX14" fmla="*/ 1548537 w 1817737"/>
                  <a:gd name="connsiteY14" fmla="*/ 263362 h 1819310"/>
                  <a:gd name="connsiteX15" fmla="*/ 1552289 w 1817737"/>
                  <a:gd name="connsiteY15" fmla="*/ 1549362 h 1819310"/>
                  <a:gd name="connsiteX16" fmla="*/ 906975 w 1817737"/>
                  <a:gd name="connsiteY16" fmla="*/ 1819310 h 1819310"/>
                  <a:gd name="connsiteX17" fmla="*/ 700624 w 1817737"/>
                  <a:gd name="connsiteY17" fmla="*/ 1793065 h 1819310"/>
                  <a:gd name="connsiteX18" fmla="*/ 701449 w 1817737"/>
                  <a:gd name="connsiteY18" fmla="*/ 1789177 h 1819310"/>
                  <a:gd name="connsiteX19" fmla="*/ 266134 w 1817737"/>
                  <a:gd name="connsiteY19" fmla="*/ 1552729 h 1819310"/>
                  <a:gd name="connsiteX20" fmla="*/ 262386 w 1817737"/>
                  <a:gd name="connsiteY20" fmla="*/ 266319 h 1819310"/>
                  <a:gd name="connsiteX21" fmla="*/ 907088 w 1817737"/>
                  <a:gd name="connsiteY21" fmla="*/ 35 h 1819310"/>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88631 w 1817737"/>
                  <a:gd name="connsiteY4" fmla="*/ 436208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72302 w 1817737"/>
                  <a:gd name="connsiteY4" fmla="*/ 422601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55973 w 1817737"/>
                  <a:gd name="connsiteY4" fmla="*/ 425322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701449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6956 w 1817737"/>
                  <a:gd name="connsiteY18" fmla="*/ 1783699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19275"/>
                  <a:gd name="connsiteX1" fmla="*/ 625968 w 1817737"/>
                  <a:gd name="connsiteY1" fmla="*/ 258783 h 1819275"/>
                  <a:gd name="connsiteX2" fmla="*/ 569744 w 1817737"/>
                  <a:gd name="connsiteY2" fmla="*/ 401300 h 1819275"/>
                  <a:gd name="connsiteX3" fmla="*/ 712178 w 1817737"/>
                  <a:gd name="connsiteY3" fmla="*/ 457557 h 1819275"/>
                  <a:gd name="connsiteX4" fmla="*/ 936923 w 1817737"/>
                  <a:gd name="connsiteY4" fmla="*/ 430765 h 1819275"/>
                  <a:gd name="connsiteX5" fmla="*/ 989515 w 1817737"/>
                  <a:gd name="connsiteY5" fmla="*/ 432044 h 1819275"/>
                  <a:gd name="connsiteX6" fmla="*/ 1274654 w 1817737"/>
                  <a:gd name="connsiteY6" fmla="*/ 585765 h 1819275"/>
                  <a:gd name="connsiteX7" fmla="*/ 1428478 w 1817737"/>
                  <a:gd name="connsiteY7" fmla="*/ 597012 h 1819275"/>
                  <a:gd name="connsiteX8" fmla="*/ 1439734 w 1817737"/>
                  <a:gd name="connsiteY8" fmla="*/ 443292 h 1819275"/>
                  <a:gd name="connsiteX9" fmla="*/ 1062980 w 1817737"/>
                  <a:gd name="connsiteY9" fmla="*/ 221497 h 1819275"/>
                  <a:gd name="connsiteX10" fmla="*/ 856018 w 1817737"/>
                  <a:gd name="connsiteY10" fmla="*/ 203932 h 1819275"/>
                  <a:gd name="connsiteX11" fmla="*/ 907088 w 1817737"/>
                  <a:gd name="connsiteY11" fmla="*/ 0 h 1819275"/>
                  <a:gd name="connsiteX12" fmla="*/ 1065000 w 1817737"/>
                  <a:gd name="connsiteY12" fmla="*/ 12292 h 1819275"/>
                  <a:gd name="connsiteX13" fmla="*/ 1079559 w 1817737"/>
                  <a:gd name="connsiteY13" fmla="*/ 15875 h 1819275"/>
                  <a:gd name="connsiteX14" fmla="*/ 1548537 w 1817737"/>
                  <a:gd name="connsiteY14" fmla="*/ 263327 h 1819275"/>
                  <a:gd name="connsiteX15" fmla="*/ 1552289 w 1817737"/>
                  <a:gd name="connsiteY15" fmla="*/ 1549327 h 1819275"/>
                  <a:gd name="connsiteX16" fmla="*/ 906975 w 1817737"/>
                  <a:gd name="connsiteY16" fmla="*/ 1819275 h 1819275"/>
                  <a:gd name="connsiteX17" fmla="*/ 700624 w 1817737"/>
                  <a:gd name="connsiteY17" fmla="*/ 1793030 h 1819275"/>
                  <a:gd name="connsiteX18" fmla="*/ 679677 w 1817737"/>
                  <a:gd name="connsiteY18" fmla="*/ 1789142 h 1819275"/>
                  <a:gd name="connsiteX19" fmla="*/ 266134 w 1817737"/>
                  <a:gd name="connsiteY19" fmla="*/ 1552694 h 1819275"/>
                  <a:gd name="connsiteX20" fmla="*/ 262386 w 1817737"/>
                  <a:gd name="connsiteY20" fmla="*/ 266284 h 1819275"/>
                  <a:gd name="connsiteX21" fmla="*/ 907088 w 1817737"/>
                  <a:gd name="connsiteY21" fmla="*/ 0 h 1819275"/>
                  <a:gd name="connsiteX0" fmla="*/ 856018 w 1817737"/>
                  <a:gd name="connsiteY0" fmla="*/ 203932 h 1857816"/>
                  <a:gd name="connsiteX1" fmla="*/ 625968 w 1817737"/>
                  <a:gd name="connsiteY1" fmla="*/ 258783 h 1857816"/>
                  <a:gd name="connsiteX2" fmla="*/ 569744 w 1817737"/>
                  <a:gd name="connsiteY2" fmla="*/ 401300 h 1857816"/>
                  <a:gd name="connsiteX3" fmla="*/ 712178 w 1817737"/>
                  <a:gd name="connsiteY3" fmla="*/ 457557 h 1857816"/>
                  <a:gd name="connsiteX4" fmla="*/ 936923 w 1817737"/>
                  <a:gd name="connsiteY4" fmla="*/ 430765 h 1857816"/>
                  <a:gd name="connsiteX5" fmla="*/ 989515 w 1817737"/>
                  <a:gd name="connsiteY5" fmla="*/ 432044 h 1857816"/>
                  <a:gd name="connsiteX6" fmla="*/ 1274654 w 1817737"/>
                  <a:gd name="connsiteY6" fmla="*/ 585765 h 1857816"/>
                  <a:gd name="connsiteX7" fmla="*/ 1428478 w 1817737"/>
                  <a:gd name="connsiteY7" fmla="*/ 597012 h 1857816"/>
                  <a:gd name="connsiteX8" fmla="*/ 1439734 w 1817737"/>
                  <a:gd name="connsiteY8" fmla="*/ 443292 h 1857816"/>
                  <a:gd name="connsiteX9" fmla="*/ 1062980 w 1817737"/>
                  <a:gd name="connsiteY9" fmla="*/ 221497 h 1857816"/>
                  <a:gd name="connsiteX10" fmla="*/ 856018 w 1817737"/>
                  <a:gd name="connsiteY10" fmla="*/ 203932 h 1857816"/>
                  <a:gd name="connsiteX11" fmla="*/ 907088 w 1817737"/>
                  <a:gd name="connsiteY11" fmla="*/ 0 h 1857816"/>
                  <a:gd name="connsiteX12" fmla="*/ 1065000 w 1817737"/>
                  <a:gd name="connsiteY12" fmla="*/ 12292 h 1857816"/>
                  <a:gd name="connsiteX13" fmla="*/ 1079559 w 1817737"/>
                  <a:gd name="connsiteY13" fmla="*/ 15875 h 1857816"/>
                  <a:gd name="connsiteX14" fmla="*/ 1548537 w 1817737"/>
                  <a:gd name="connsiteY14" fmla="*/ 263327 h 1857816"/>
                  <a:gd name="connsiteX15" fmla="*/ 1552289 w 1817737"/>
                  <a:gd name="connsiteY15" fmla="*/ 1549327 h 1857816"/>
                  <a:gd name="connsiteX16" fmla="*/ 906975 w 1817737"/>
                  <a:gd name="connsiteY16" fmla="*/ 1819275 h 1857816"/>
                  <a:gd name="connsiteX17" fmla="*/ 776824 w 1817737"/>
                  <a:gd name="connsiteY17" fmla="*/ 1852901 h 1857816"/>
                  <a:gd name="connsiteX18" fmla="*/ 679677 w 1817737"/>
                  <a:gd name="connsiteY18" fmla="*/ 1789142 h 1857816"/>
                  <a:gd name="connsiteX19" fmla="*/ 266134 w 1817737"/>
                  <a:gd name="connsiteY19" fmla="*/ 1552694 h 1857816"/>
                  <a:gd name="connsiteX20" fmla="*/ 262386 w 1817737"/>
                  <a:gd name="connsiteY20" fmla="*/ 266284 h 1857816"/>
                  <a:gd name="connsiteX21" fmla="*/ 907088 w 1817737"/>
                  <a:gd name="connsiteY21" fmla="*/ 0 h 1857816"/>
                  <a:gd name="connsiteX0" fmla="*/ 856018 w 1817737"/>
                  <a:gd name="connsiteY0" fmla="*/ 203932 h 1839130"/>
                  <a:gd name="connsiteX1" fmla="*/ 625968 w 1817737"/>
                  <a:gd name="connsiteY1" fmla="*/ 258783 h 1839130"/>
                  <a:gd name="connsiteX2" fmla="*/ 569744 w 1817737"/>
                  <a:gd name="connsiteY2" fmla="*/ 401300 h 1839130"/>
                  <a:gd name="connsiteX3" fmla="*/ 712178 w 1817737"/>
                  <a:gd name="connsiteY3" fmla="*/ 457557 h 1839130"/>
                  <a:gd name="connsiteX4" fmla="*/ 936923 w 1817737"/>
                  <a:gd name="connsiteY4" fmla="*/ 430765 h 1839130"/>
                  <a:gd name="connsiteX5" fmla="*/ 989515 w 1817737"/>
                  <a:gd name="connsiteY5" fmla="*/ 432044 h 1839130"/>
                  <a:gd name="connsiteX6" fmla="*/ 1274654 w 1817737"/>
                  <a:gd name="connsiteY6" fmla="*/ 585765 h 1839130"/>
                  <a:gd name="connsiteX7" fmla="*/ 1428478 w 1817737"/>
                  <a:gd name="connsiteY7" fmla="*/ 597012 h 1839130"/>
                  <a:gd name="connsiteX8" fmla="*/ 1439734 w 1817737"/>
                  <a:gd name="connsiteY8" fmla="*/ 443292 h 1839130"/>
                  <a:gd name="connsiteX9" fmla="*/ 1062980 w 1817737"/>
                  <a:gd name="connsiteY9" fmla="*/ 221497 h 1839130"/>
                  <a:gd name="connsiteX10" fmla="*/ 856018 w 1817737"/>
                  <a:gd name="connsiteY10" fmla="*/ 203932 h 1839130"/>
                  <a:gd name="connsiteX11" fmla="*/ 907088 w 1817737"/>
                  <a:gd name="connsiteY11" fmla="*/ 0 h 1839130"/>
                  <a:gd name="connsiteX12" fmla="*/ 1065000 w 1817737"/>
                  <a:gd name="connsiteY12" fmla="*/ 12292 h 1839130"/>
                  <a:gd name="connsiteX13" fmla="*/ 1079559 w 1817737"/>
                  <a:gd name="connsiteY13" fmla="*/ 15875 h 1839130"/>
                  <a:gd name="connsiteX14" fmla="*/ 1548537 w 1817737"/>
                  <a:gd name="connsiteY14" fmla="*/ 263327 h 1839130"/>
                  <a:gd name="connsiteX15" fmla="*/ 1552289 w 1817737"/>
                  <a:gd name="connsiteY15" fmla="*/ 1549327 h 1839130"/>
                  <a:gd name="connsiteX16" fmla="*/ 906975 w 1817737"/>
                  <a:gd name="connsiteY16" fmla="*/ 1819275 h 1839130"/>
                  <a:gd name="connsiteX17" fmla="*/ 679677 w 1817737"/>
                  <a:gd name="connsiteY17" fmla="*/ 1789142 h 1839130"/>
                  <a:gd name="connsiteX18" fmla="*/ 266134 w 1817737"/>
                  <a:gd name="connsiteY18" fmla="*/ 1552694 h 1839130"/>
                  <a:gd name="connsiteX19" fmla="*/ 262386 w 1817737"/>
                  <a:gd name="connsiteY19" fmla="*/ 266284 h 1839130"/>
                  <a:gd name="connsiteX20" fmla="*/ 907088 w 1817737"/>
                  <a:gd name="connsiteY20" fmla="*/ 0 h 1839130"/>
                  <a:gd name="connsiteX0" fmla="*/ 856018 w 1817737"/>
                  <a:gd name="connsiteY0" fmla="*/ 203932 h 1833880"/>
                  <a:gd name="connsiteX1" fmla="*/ 625968 w 1817737"/>
                  <a:gd name="connsiteY1" fmla="*/ 258783 h 1833880"/>
                  <a:gd name="connsiteX2" fmla="*/ 569744 w 1817737"/>
                  <a:gd name="connsiteY2" fmla="*/ 401300 h 1833880"/>
                  <a:gd name="connsiteX3" fmla="*/ 712178 w 1817737"/>
                  <a:gd name="connsiteY3" fmla="*/ 457557 h 1833880"/>
                  <a:gd name="connsiteX4" fmla="*/ 936923 w 1817737"/>
                  <a:gd name="connsiteY4" fmla="*/ 430765 h 1833880"/>
                  <a:gd name="connsiteX5" fmla="*/ 989515 w 1817737"/>
                  <a:gd name="connsiteY5" fmla="*/ 432044 h 1833880"/>
                  <a:gd name="connsiteX6" fmla="*/ 1274654 w 1817737"/>
                  <a:gd name="connsiteY6" fmla="*/ 585765 h 1833880"/>
                  <a:gd name="connsiteX7" fmla="*/ 1428478 w 1817737"/>
                  <a:gd name="connsiteY7" fmla="*/ 597012 h 1833880"/>
                  <a:gd name="connsiteX8" fmla="*/ 1439734 w 1817737"/>
                  <a:gd name="connsiteY8" fmla="*/ 443292 h 1833880"/>
                  <a:gd name="connsiteX9" fmla="*/ 1062980 w 1817737"/>
                  <a:gd name="connsiteY9" fmla="*/ 221497 h 1833880"/>
                  <a:gd name="connsiteX10" fmla="*/ 856018 w 1817737"/>
                  <a:gd name="connsiteY10" fmla="*/ 203932 h 1833880"/>
                  <a:gd name="connsiteX11" fmla="*/ 907088 w 1817737"/>
                  <a:gd name="connsiteY11" fmla="*/ 0 h 1833880"/>
                  <a:gd name="connsiteX12" fmla="*/ 1065000 w 1817737"/>
                  <a:gd name="connsiteY12" fmla="*/ 12292 h 1833880"/>
                  <a:gd name="connsiteX13" fmla="*/ 1079559 w 1817737"/>
                  <a:gd name="connsiteY13" fmla="*/ 15875 h 1833880"/>
                  <a:gd name="connsiteX14" fmla="*/ 1548537 w 1817737"/>
                  <a:gd name="connsiteY14" fmla="*/ 263327 h 1833880"/>
                  <a:gd name="connsiteX15" fmla="*/ 1552289 w 1817737"/>
                  <a:gd name="connsiteY15" fmla="*/ 1549327 h 1833880"/>
                  <a:gd name="connsiteX16" fmla="*/ 906975 w 1817737"/>
                  <a:gd name="connsiteY16" fmla="*/ 1819275 h 1833880"/>
                  <a:gd name="connsiteX17" fmla="*/ 679677 w 1817737"/>
                  <a:gd name="connsiteY17" fmla="*/ 1789142 h 1833880"/>
                  <a:gd name="connsiteX18" fmla="*/ 266134 w 1817737"/>
                  <a:gd name="connsiteY18" fmla="*/ 1552694 h 1833880"/>
                  <a:gd name="connsiteX19" fmla="*/ 262386 w 1817737"/>
                  <a:gd name="connsiteY19" fmla="*/ 266284 h 1833880"/>
                  <a:gd name="connsiteX20" fmla="*/ 907088 w 1817737"/>
                  <a:gd name="connsiteY20" fmla="*/ 0 h 1833880"/>
                  <a:gd name="connsiteX0" fmla="*/ 856018 w 1817737"/>
                  <a:gd name="connsiteY0" fmla="*/ 203932 h 1820811"/>
                  <a:gd name="connsiteX1" fmla="*/ 625968 w 1817737"/>
                  <a:gd name="connsiteY1" fmla="*/ 258783 h 1820811"/>
                  <a:gd name="connsiteX2" fmla="*/ 569744 w 1817737"/>
                  <a:gd name="connsiteY2" fmla="*/ 401300 h 1820811"/>
                  <a:gd name="connsiteX3" fmla="*/ 712178 w 1817737"/>
                  <a:gd name="connsiteY3" fmla="*/ 457557 h 1820811"/>
                  <a:gd name="connsiteX4" fmla="*/ 936923 w 1817737"/>
                  <a:gd name="connsiteY4" fmla="*/ 430765 h 1820811"/>
                  <a:gd name="connsiteX5" fmla="*/ 989515 w 1817737"/>
                  <a:gd name="connsiteY5" fmla="*/ 432044 h 1820811"/>
                  <a:gd name="connsiteX6" fmla="*/ 1274654 w 1817737"/>
                  <a:gd name="connsiteY6" fmla="*/ 585765 h 1820811"/>
                  <a:gd name="connsiteX7" fmla="*/ 1428478 w 1817737"/>
                  <a:gd name="connsiteY7" fmla="*/ 597012 h 1820811"/>
                  <a:gd name="connsiteX8" fmla="*/ 1439734 w 1817737"/>
                  <a:gd name="connsiteY8" fmla="*/ 443292 h 1820811"/>
                  <a:gd name="connsiteX9" fmla="*/ 1062980 w 1817737"/>
                  <a:gd name="connsiteY9" fmla="*/ 221497 h 1820811"/>
                  <a:gd name="connsiteX10" fmla="*/ 856018 w 1817737"/>
                  <a:gd name="connsiteY10" fmla="*/ 203932 h 1820811"/>
                  <a:gd name="connsiteX11" fmla="*/ 907088 w 1817737"/>
                  <a:gd name="connsiteY11" fmla="*/ 0 h 1820811"/>
                  <a:gd name="connsiteX12" fmla="*/ 1065000 w 1817737"/>
                  <a:gd name="connsiteY12" fmla="*/ 12292 h 1820811"/>
                  <a:gd name="connsiteX13" fmla="*/ 1079559 w 1817737"/>
                  <a:gd name="connsiteY13" fmla="*/ 15875 h 1820811"/>
                  <a:gd name="connsiteX14" fmla="*/ 1548537 w 1817737"/>
                  <a:gd name="connsiteY14" fmla="*/ 263327 h 1820811"/>
                  <a:gd name="connsiteX15" fmla="*/ 1552289 w 1817737"/>
                  <a:gd name="connsiteY15" fmla="*/ 1549327 h 1820811"/>
                  <a:gd name="connsiteX16" fmla="*/ 906975 w 1817737"/>
                  <a:gd name="connsiteY16" fmla="*/ 1819275 h 1820811"/>
                  <a:gd name="connsiteX17" fmla="*/ 679677 w 1817737"/>
                  <a:gd name="connsiteY17" fmla="*/ 1789142 h 1820811"/>
                  <a:gd name="connsiteX18" fmla="*/ 266134 w 1817737"/>
                  <a:gd name="connsiteY18" fmla="*/ 1552694 h 1820811"/>
                  <a:gd name="connsiteX19" fmla="*/ 262386 w 1817737"/>
                  <a:gd name="connsiteY19" fmla="*/ 266284 h 1820811"/>
                  <a:gd name="connsiteX20" fmla="*/ 907088 w 1817737"/>
                  <a:gd name="connsiteY20" fmla="*/ 0 h 1820811"/>
                  <a:gd name="connsiteX0" fmla="*/ 856018 w 1817737"/>
                  <a:gd name="connsiteY0" fmla="*/ 203932 h 1819415"/>
                  <a:gd name="connsiteX1" fmla="*/ 625968 w 1817737"/>
                  <a:gd name="connsiteY1" fmla="*/ 258783 h 1819415"/>
                  <a:gd name="connsiteX2" fmla="*/ 569744 w 1817737"/>
                  <a:gd name="connsiteY2" fmla="*/ 401300 h 1819415"/>
                  <a:gd name="connsiteX3" fmla="*/ 712178 w 1817737"/>
                  <a:gd name="connsiteY3" fmla="*/ 457557 h 1819415"/>
                  <a:gd name="connsiteX4" fmla="*/ 936923 w 1817737"/>
                  <a:gd name="connsiteY4" fmla="*/ 430765 h 1819415"/>
                  <a:gd name="connsiteX5" fmla="*/ 989515 w 1817737"/>
                  <a:gd name="connsiteY5" fmla="*/ 432044 h 1819415"/>
                  <a:gd name="connsiteX6" fmla="*/ 1274654 w 1817737"/>
                  <a:gd name="connsiteY6" fmla="*/ 585765 h 1819415"/>
                  <a:gd name="connsiteX7" fmla="*/ 1428478 w 1817737"/>
                  <a:gd name="connsiteY7" fmla="*/ 597012 h 1819415"/>
                  <a:gd name="connsiteX8" fmla="*/ 1439734 w 1817737"/>
                  <a:gd name="connsiteY8" fmla="*/ 443292 h 1819415"/>
                  <a:gd name="connsiteX9" fmla="*/ 1062980 w 1817737"/>
                  <a:gd name="connsiteY9" fmla="*/ 221497 h 1819415"/>
                  <a:gd name="connsiteX10" fmla="*/ 856018 w 1817737"/>
                  <a:gd name="connsiteY10" fmla="*/ 203932 h 1819415"/>
                  <a:gd name="connsiteX11" fmla="*/ 907088 w 1817737"/>
                  <a:gd name="connsiteY11" fmla="*/ 0 h 1819415"/>
                  <a:gd name="connsiteX12" fmla="*/ 1065000 w 1817737"/>
                  <a:gd name="connsiteY12" fmla="*/ 12292 h 1819415"/>
                  <a:gd name="connsiteX13" fmla="*/ 1079559 w 1817737"/>
                  <a:gd name="connsiteY13" fmla="*/ 15875 h 1819415"/>
                  <a:gd name="connsiteX14" fmla="*/ 1548537 w 1817737"/>
                  <a:gd name="connsiteY14" fmla="*/ 263327 h 1819415"/>
                  <a:gd name="connsiteX15" fmla="*/ 1552289 w 1817737"/>
                  <a:gd name="connsiteY15" fmla="*/ 1549327 h 1819415"/>
                  <a:gd name="connsiteX16" fmla="*/ 906975 w 1817737"/>
                  <a:gd name="connsiteY16" fmla="*/ 1819275 h 1819415"/>
                  <a:gd name="connsiteX17" fmla="*/ 679677 w 1817737"/>
                  <a:gd name="connsiteY17" fmla="*/ 1789142 h 1819415"/>
                  <a:gd name="connsiteX18" fmla="*/ 266134 w 1817737"/>
                  <a:gd name="connsiteY18" fmla="*/ 1552694 h 1819415"/>
                  <a:gd name="connsiteX19" fmla="*/ 262386 w 1817737"/>
                  <a:gd name="connsiteY19" fmla="*/ 266284 h 1819415"/>
                  <a:gd name="connsiteX20" fmla="*/ 907088 w 1817737"/>
                  <a:gd name="connsiteY20" fmla="*/ 0 h 181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7737" h="1819415">
                    <a:moveTo>
                      <a:pt x="856018" y="203932"/>
                    </a:moveTo>
                    <a:cubicBezTo>
                      <a:pt x="778710" y="209089"/>
                      <a:pt x="700933" y="226904"/>
                      <a:pt x="625968" y="258783"/>
                    </a:cubicBezTo>
                    <a:cubicBezTo>
                      <a:pt x="573492" y="281285"/>
                      <a:pt x="547254" y="345043"/>
                      <a:pt x="569744" y="401300"/>
                    </a:cubicBezTo>
                    <a:cubicBezTo>
                      <a:pt x="595981" y="453807"/>
                      <a:pt x="650982" y="452646"/>
                      <a:pt x="712178" y="457557"/>
                    </a:cubicBezTo>
                    <a:cubicBezTo>
                      <a:pt x="773374" y="462468"/>
                      <a:pt x="850891" y="424457"/>
                      <a:pt x="936923" y="430765"/>
                    </a:cubicBezTo>
                    <a:cubicBezTo>
                      <a:pt x="959897" y="428469"/>
                      <a:pt x="971984" y="431618"/>
                      <a:pt x="989515" y="432044"/>
                    </a:cubicBezTo>
                    <a:cubicBezTo>
                      <a:pt x="1079559" y="450791"/>
                      <a:pt x="1169603" y="495782"/>
                      <a:pt x="1274654" y="585765"/>
                    </a:cubicBezTo>
                    <a:cubicBezTo>
                      <a:pt x="1312172" y="615759"/>
                      <a:pt x="1383457" y="634505"/>
                      <a:pt x="1428478" y="597012"/>
                    </a:cubicBezTo>
                    <a:cubicBezTo>
                      <a:pt x="1473500" y="559520"/>
                      <a:pt x="1477252" y="488284"/>
                      <a:pt x="1439734" y="443292"/>
                    </a:cubicBezTo>
                    <a:cubicBezTo>
                      <a:pt x="1337000" y="326467"/>
                      <a:pt x="1204161" y="253097"/>
                      <a:pt x="1062980" y="221497"/>
                    </a:cubicBezTo>
                    <a:cubicBezTo>
                      <a:pt x="996219" y="205019"/>
                      <a:pt x="926312" y="199243"/>
                      <a:pt x="856018" y="203932"/>
                    </a:cubicBezTo>
                    <a:close/>
                    <a:moveTo>
                      <a:pt x="907088" y="0"/>
                    </a:moveTo>
                    <a:cubicBezTo>
                      <a:pt x="965570" y="0"/>
                      <a:pt x="1026774" y="6846"/>
                      <a:pt x="1065000" y="12292"/>
                    </a:cubicBezTo>
                    <a:cubicBezTo>
                      <a:pt x="1065317" y="10765"/>
                      <a:pt x="1079242" y="17402"/>
                      <a:pt x="1079559" y="15875"/>
                    </a:cubicBezTo>
                    <a:cubicBezTo>
                      <a:pt x="1255894" y="49619"/>
                      <a:pt x="1420975" y="135852"/>
                      <a:pt x="1548537" y="263327"/>
                    </a:cubicBezTo>
                    <a:cubicBezTo>
                      <a:pt x="1904960" y="619508"/>
                      <a:pt x="1908712" y="1193147"/>
                      <a:pt x="1552289" y="1549327"/>
                    </a:cubicBezTo>
                    <a:cubicBezTo>
                      <a:pt x="1379705" y="1721794"/>
                      <a:pt x="1115699" y="1811277"/>
                      <a:pt x="906975" y="1819275"/>
                    </a:cubicBezTo>
                    <a:cubicBezTo>
                      <a:pt x="861673" y="1821011"/>
                      <a:pt x="742941" y="1806358"/>
                      <a:pt x="679677" y="1789142"/>
                    </a:cubicBezTo>
                    <a:cubicBezTo>
                      <a:pt x="535796" y="1755422"/>
                      <a:pt x="389744" y="1672942"/>
                      <a:pt x="266134" y="1552694"/>
                    </a:cubicBezTo>
                    <a:cubicBezTo>
                      <a:pt x="-86203" y="1200150"/>
                      <a:pt x="-89951" y="622578"/>
                      <a:pt x="262386" y="266284"/>
                    </a:cubicBezTo>
                    <a:cubicBezTo>
                      <a:pt x="434806" y="93762"/>
                      <a:pt x="663450" y="0"/>
                      <a:pt x="90708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nvGrpSpPr>
            <p:cNvPr id="164" name="グループ化 163">
              <a:extLst>
                <a:ext uri="{FF2B5EF4-FFF2-40B4-BE49-F238E27FC236}">
                  <a16:creationId xmlns:a16="http://schemas.microsoft.com/office/drawing/2014/main" id="{374DD43C-9A02-4FBF-A819-836A5F8115BF}"/>
                </a:ext>
              </a:extLst>
            </p:cNvPr>
            <p:cNvGrpSpPr>
              <a:grpSpLocks noChangeAspect="1"/>
            </p:cNvGrpSpPr>
            <p:nvPr/>
          </p:nvGrpSpPr>
          <p:grpSpPr bwMode="gray">
            <a:xfrm>
              <a:off x="6866844" y="2920434"/>
              <a:ext cx="202887" cy="398616"/>
              <a:chOff x="5953101" y="2899093"/>
              <a:chExt cx="509041" cy="1000125"/>
            </a:xfrm>
          </p:grpSpPr>
          <p:sp>
            <p:nvSpPr>
              <p:cNvPr id="165" name="Freeform 130">
                <a:extLst>
                  <a:ext uri="{FF2B5EF4-FFF2-40B4-BE49-F238E27FC236}">
                    <a16:creationId xmlns:a16="http://schemas.microsoft.com/office/drawing/2014/main" id="{412E5647-9A82-4581-8D8F-AA4F6D26A9FD}"/>
                  </a:ext>
                </a:extLst>
              </p:cNvPr>
              <p:cNvSpPr>
                <a:spLocks noChangeAspect="1"/>
              </p:cNvSpPr>
              <p:nvPr/>
            </p:nvSpPr>
            <p:spPr bwMode="gray">
              <a:xfrm>
                <a:off x="5953101" y="2899093"/>
                <a:ext cx="509041" cy="1000125"/>
              </a:xfrm>
              <a:custGeom>
                <a:avLst/>
                <a:gdLst/>
                <a:ahLst/>
                <a:cxnLst/>
                <a:rect l="l" t="t" r="r" b="b"/>
                <a:pathLst>
                  <a:path w="509041" h="1000125">
                    <a:moveTo>
                      <a:pt x="198164" y="949325"/>
                    </a:moveTo>
                    <a:cubicBezTo>
                      <a:pt x="198164" y="949325"/>
                      <a:pt x="198164" y="949325"/>
                      <a:pt x="310877" y="949325"/>
                    </a:cubicBezTo>
                    <a:cubicBezTo>
                      <a:pt x="310877" y="977713"/>
                      <a:pt x="285914" y="1000125"/>
                      <a:pt x="254899" y="1000125"/>
                    </a:cubicBezTo>
                    <a:cubicBezTo>
                      <a:pt x="223128" y="1000125"/>
                      <a:pt x="198164" y="977713"/>
                      <a:pt x="198164" y="949325"/>
                    </a:cubicBezTo>
                    <a:close/>
                    <a:moveTo>
                      <a:pt x="166333" y="898525"/>
                    </a:moveTo>
                    <a:cubicBezTo>
                      <a:pt x="166345" y="898525"/>
                      <a:pt x="167748" y="898525"/>
                      <a:pt x="343547" y="898525"/>
                    </a:cubicBezTo>
                    <a:cubicBezTo>
                      <a:pt x="351772" y="898525"/>
                      <a:pt x="358501" y="904713"/>
                      <a:pt x="358501" y="913220"/>
                    </a:cubicBezTo>
                    <a:cubicBezTo>
                      <a:pt x="358501" y="921728"/>
                      <a:pt x="351772" y="928688"/>
                      <a:pt x="343547" y="928688"/>
                    </a:cubicBezTo>
                    <a:cubicBezTo>
                      <a:pt x="343536" y="928688"/>
                      <a:pt x="342143" y="928688"/>
                      <a:pt x="166333" y="928688"/>
                    </a:cubicBezTo>
                    <a:cubicBezTo>
                      <a:pt x="158856" y="928688"/>
                      <a:pt x="152126" y="921728"/>
                      <a:pt x="152126" y="913220"/>
                    </a:cubicBezTo>
                    <a:cubicBezTo>
                      <a:pt x="152126" y="904713"/>
                      <a:pt x="158856" y="898525"/>
                      <a:pt x="166333" y="898525"/>
                    </a:cubicBezTo>
                    <a:close/>
                    <a:moveTo>
                      <a:pt x="166333" y="846138"/>
                    </a:moveTo>
                    <a:cubicBezTo>
                      <a:pt x="166349" y="846138"/>
                      <a:pt x="168012" y="846138"/>
                      <a:pt x="343547" y="846138"/>
                    </a:cubicBezTo>
                    <a:cubicBezTo>
                      <a:pt x="351772" y="846138"/>
                      <a:pt x="358501" y="852000"/>
                      <a:pt x="358501" y="860059"/>
                    </a:cubicBezTo>
                    <a:cubicBezTo>
                      <a:pt x="358501" y="868119"/>
                      <a:pt x="351772" y="874713"/>
                      <a:pt x="343547" y="874713"/>
                    </a:cubicBezTo>
                    <a:cubicBezTo>
                      <a:pt x="343531" y="874713"/>
                      <a:pt x="341875" y="874713"/>
                      <a:pt x="166333" y="874713"/>
                    </a:cubicBezTo>
                    <a:cubicBezTo>
                      <a:pt x="158856" y="874713"/>
                      <a:pt x="152126" y="868119"/>
                      <a:pt x="152126" y="860059"/>
                    </a:cubicBezTo>
                    <a:cubicBezTo>
                      <a:pt x="152126" y="852000"/>
                      <a:pt x="158856" y="846138"/>
                      <a:pt x="166333" y="846138"/>
                    </a:cubicBezTo>
                    <a:close/>
                    <a:moveTo>
                      <a:pt x="166333" y="792163"/>
                    </a:moveTo>
                    <a:cubicBezTo>
                      <a:pt x="166352" y="792163"/>
                      <a:pt x="168172" y="792163"/>
                      <a:pt x="343547" y="792163"/>
                    </a:cubicBezTo>
                    <a:cubicBezTo>
                      <a:pt x="351772" y="792163"/>
                      <a:pt x="358501" y="798025"/>
                      <a:pt x="358501" y="806084"/>
                    </a:cubicBezTo>
                    <a:cubicBezTo>
                      <a:pt x="358501" y="814144"/>
                      <a:pt x="351772" y="820738"/>
                      <a:pt x="343547" y="820738"/>
                    </a:cubicBezTo>
                    <a:cubicBezTo>
                      <a:pt x="343528" y="820738"/>
                      <a:pt x="341734" y="820738"/>
                      <a:pt x="166333" y="820738"/>
                    </a:cubicBezTo>
                    <a:cubicBezTo>
                      <a:pt x="158856" y="820738"/>
                      <a:pt x="152126" y="814144"/>
                      <a:pt x="152126" y="806084"/>
                    </a:cubicBezTo>
                    <a:cubicBezTo>
                      <a:pt x="152126" y="798025"/>
                      <a:pt x="158856" y="792163"/>
                      <a:pt x="166333" y="792163"/>
                    </a:cubicBezTo>
                    <a:close/>
                    <a:moveTo>
                      <a:pt x="228326" y="630238"/>
                    </a:moveTo>
                    <a:lnTo>
                      <a:pt x="279126" y="630238"/>
                    </a:lnTo>
                    <a:lnTo>
                      <a:pt x="279126" y="763588"/>
                    </a:lnTo>
                    <a:lnTo>
                      <a:pt x="228326" y="763588"/>
                    </a:lnTo>
                    <a:close/>
                    <a:moveTo>
                      <a:pt x="253727" y="228600"/>
                    </a:moveTo>
                    <a:cubicBezTo>
                      <a:pt x="380856" y="228600"/>
                      <a:pt x="483914" y="332146"/>
                      <a:pt x="483914" y="458953"/>
                    </a:cubicBezTo>
                    <a:cubicBezTo>
                      <a:pt x="483914" y="533236"/>
                      <a:pt x="448559" y="600015"/>
                      <a:pt x="392892" y="642034"/>
                    </a:cubicBezTo>
                    <a:cubicBezTo>
                      <a:pt x="371077" y="663794"/>
                      <a:pt x="357537" y="693807"/>
                      <a:pt x="357537" y="727572"/>
                    </a:cubicBezTo>
                    <a:cubicBezTo>
                      <a:pt x="357537" y="727584"/>
                      <a:pt x="357537" y="727725"/>
                      <a:pt x="357537" y="729542"/>
                    </a:cubicBezTo>
                    <a:lnTo>
                      <a:pt x="357537" y="743329"/>
                    </a:lnTo>
                    <a:cubicBezTo>
                      <a:pt x="357537" y="754584"/>
                      <a:pt x="347758" y="763588"/>
                      <a:pt x="336474" y="763588"/>
                    </a:cubicBezTo>
                    <a:cubicBezTo>
                      <a:pt x="336458" y="763588"/>
                      <a:pt x="335830" y="763588"/>
                      <a:pt x="309393" y="763588"/>
                    </a:cubicBezTo>
                    <a:cubicBezTo>
                      <a:pt x="309393" y="763570"/>
                      <a:pt x="309393" y="762009"/>
                      <a:pt x="309393" y="630029"/>
                    </a:cubicBezTo>
                    <a:cubicBezTo>
                      <a:pt x="309393" y="613521"/>
                      <a:pt x="295853" y="600766"/>
                      <a:pt x="279303" y="600766"/>
                    </a:cubicBezTo>
                    <a:cubicBezTo>
                      <a:pt x="279279" y="600766"/>
                      <a:pt x="278199" y="600766"/>
                      <a:pt x="228150" y="600766"/>
                    </a:cubicBezTo>
                    <a:cubicBezTo>
                      <a:pt x="211601" y="600766"/>
                      <a:pt x="198060" y="613521"/>
                      <a:pt x="198060" y="630029"/>
                    </a:cubicBezTo>
                    <a:cubicBezTo>
                      <a:pt x="198060" y="630048"/>
                      <a:pt x="198060" y="631617"/>
                      <a:pt x="198060" y="763588"/>
                    </a:cubicBezTo>
                    <a:cubicBezTo>
                      <a:pt x="198045" y="763588"/>
                      <a:pt x="197428" y="763588"/>
                      <a:pt x="170980" y="763588"/>
                    </a:cubicBezTo>
                    <a:cubicBezTo>
                      <a:pt x="159696" y="763588"/>
                      <a:pt x="149917" y="754584"/>
                      <a:pt x="149917" y="743329"/>
                    </a:cubicBezTo>
                    <a:cubicBezTo>
                      <a:pt x="149917" y="743321"/>
                      <a:pt x="149917" y="743201"/>
                      <a:pt x="149917" y="741172"/>
                    </a:cubicBezTo>
                    <a:lnTo>
                      <a:pt x="149917" y="726072"/>
                    </a:lnTo>
                    <a:cubicBezTo>
                      <a:pt x="149917" y="693057"/>
                      <a:pt x="137128" y="664544"/>
                      <a:pt x="116066" y="642784"/>
                    </a:cubicBezTo>
                    <a:cubicBezTo>
                      <a:pt x="59647" y="600766"/>
                      <a:pt x="23539" y="533986"/>
                      <a:pt x="23539" y="458953"/>
                    </a:cubicBezTo>
                    <a:cubicBezTo>
                      <a:pt x="23539" y="332146"/>
                      <a:pt x="126597" y="228600"/>
                      <a:pt x="253727" y="228600"/>
                    </a:cubicBezTo>
                    <a:close/>
                    <a:moveTo>
                      <a:pt x="494017" y="84616"/>
                    </a:moveTo>
                    <a:cubicBezTo>
                      <a:pt x="499523" y="84616"/>
                      <a:pt x="504935" y="86683"/>
                      <a:pt x="509041" y="90816"/>
                    </a:cubicBezTo>
                    <a:cubicBezTo>
                      <a:pt x="517252" y="99082"/>
                      <a:pt x="517252" y="112609"/>
                      <a:pt x="509041" y="120875"/>
                    </a:cubicBezTo>
                    <a:cubicBezTo>
                      <a:pt x="509022" y="120894"/>
                      <a:pt x="507849" y="122075"/>
                      <a:pt x="430658" y="199781"/>
                    </a:cubicBezTo>
                    <a:cubicBezTo>
                      <a:pt x="424686" y="206544"/>
                      <a:pt x="409755" y="209550"/>
                      <a:pt x="400797" y="199781"/>
                    </a:cubicBezTo>
                    <a:cubicBezTo>
                      <a:pt x="391839" y="191514"/>
                      <a:pt x="391839" y="177988"/>
                      <a:pt x="400797" y="169721"/>
                    </a:cubicBezTo>
                    <a:cubicBezTo>
                      <a:pt x="400815" y="169703"/>
                      <a:pt x="401974" y="168526"/>
                      <a:pt x="478434" y="90816"/>
                    </a:cubicBezTo>
                    <a:cubicBezTo>
                      <a:pt x="482913" y="86683"/>
                      <a:pt x="488512" y="84616"/>
                      <a:pt x="494017" y="84616"/>
                    </a:cubicBezTo>
                    <a:close/>
                    <a:moveTo>
                      <a:pt x="15583" y="83219"/>
                    </a:moveTo>
                    <a:cubicBezTo>
                      <a:pt x="21089" y="83219"/>
                      <a:pt x="26502" y="85475"/>
                      <a:pt x="30608" y="89986"/>
                    </a:cubicBezTo>
                    <a:cubicBezTo>
                      <a:pt x="30628" y="90007"/>
                      <a:pt x="31874" y="91261"/>
                      <a:pt x="108991" y="168944"/>
                    </a:cubicBezTo>
                    <a:cubicBezTo>
                      <a:pt x="117202" y="177216"/>
                      <a:pt x="117202" y="189999"/>
                      <a:pt x="108991" y="199023"/>
                    </a:cubicBezTo>
                    <a:cubicBezTo>
                      <a:pt x="103019" y="205039"/>
                      <a:pt x="89582" y="209551"/>
                      <a:pt x="78384" y="199023"/>
                    </a:cubicBezTo>
                    <a:cubicBezTo>
                      <a:pt x="78364" y="199003"/>
                      <a:pt x="77128" y="197758"/>
                      <a:pt x="0" y="120066"/>
                    </a:cubicBezTo>
                    <a:cubicBezTo>
                      <a:pt x="-8211" y="111794"/>
                      <a:pt x="-8211" y="98258"/>
                      <a:pt x="0" y="89986"/>
                    </a:cubicBezTo>
                    <a:cubicBezTo>
                      <a:pt x="4479" y="85475"/>
                      <a:pt x="10078" y="83219"/>
                      <a:pt x="15583" y="83219"/>
                    </a:cubicBezTo>
                    <a:close/>
                    <a:moveTo>
                      <a:pt x="254897" y="0"/>
                    </a:moveTo>
                    <a:cubicBezTo>
                      <a:pt x="266928" y="0"/>
                      <a:pt x="275952" y="9818"/>
                      <a:pt x="275952" y="21901"/>
                    </a:cubicBezTo>
                    <a:cubicBezTo>
                      <a:pt x="275952" y="21929"/>
                      <a:pt x="275952" y="23638"/>
                      <a:pt x="275952" y="133673"/>
                    </a:cubicBezTo>
                    <a:cubicBezTo>
                      <a:pt x="275952" y="145757"/>
                      <a:pt x="266928" y="155575"/>
                      <a:pt x="254897" y="155575"/>
                    </a:cubicBezTo>
                    <a:cubicBezTo>
                      <a:pt x="242865" y="155575"/>
                      <a:pt x="233089" y="145757"/>
                      <a:pt x="233089" y="133673"/>
                    </a:cubicBezTo>
                    <a:cubicBezTo>
                      <a:pt x="233089" y="133646"/>
                      <a:pt x="233089" y="131928"/>
                      <a:pt x="233089" y="21901"/>
                    </a:cubicBezTo>
                    <a:cubicBezTo>
                      <a:pt x="233089" y="9818"/>
                      <a:pt x="242865" y="0"/>
                      <a:pt x="254897"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66" name="Freeform 138">
                <a:extLst>
                  <a:ext uri="{FF2B5EF4-FFF2-40B4-BE49-F238E27FC236}">
                    <a16:creationId xmlns:a16="http://schemas.microsoft.com/office/drawing/2014/main" id="{CA81AD76-2A89-4082-B4D5-337C2D835B1A}"/>
                  </a:ext>
                </a:extLst>
              </p:cNvPr>
              <p:cNvSpPr>
                <a:spLocks noChangeAspect="1"/>
              </p:cNvSpPr>
              <p:nvPr/>
            </p:nvSpPr>
            <p:spPr bwMode="gray">
              <a:xfrm>
                <a:off x="6029027" y="3172143"/>
                <a:ext cx="160338" cy="147638"/>
              </a:xfrm>
              <a:custGeom>
                <a:avLst/>
                <a:gdLst>
                  <a:gd name="T0" fmla="*/ 33 w 214"/>
                  <a:gd name="T1" fmla="*/ 196 h 196"/>
                  <a:gd name="T2" fmla="*/ 22 w 214"/>
                  <a:gd name="T3" fmla="*/ 193 h 196"/>
                  <a:gd name="T4" fmla="*/ 6 w 214"/>
                  <a:gd name="T5" fmla="*/ 156 h 196"/>
                  <a:gd name="T6" fmla="*/ 174 w 214"/>
                  <a:gd name="T7" fmla="*/ 5 h 196"/>
                  <a:gd name="T8" fmla="*/ 209 w 214"/>
                  <a:gd name="T9" fmla="*/ 24 h 196"/>
                  <a:gd name="T10" fmla="*/ 190 w 214"/>
                  <a:gd name="T11" fmla="*/ 60 h 196"/>
                  <a:gd name="T12" fmla="*/ 59 w 214"/>
                  <a:gd name="T13" fmla="*/ 178 h 196"/>
                  <a:gd name="T14" fmla="*/ 33 w 214"/>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6">
                    <a:moveTo>
                      <a:pt x="33" y="196"/>
                    </a:moveTo>
                    <a:cubicBezTo>
                      <a:pt x="29" y="196"/>
                      <a:pt x="25" y="195"/>
                      <a:pt x="22" y="193"/>
                    </a:cubicBezTo>
                    <a:cubicBezTo>
                      <a:pt x="7" y="187"/>
                      <a:pt x="0" y="170"/>
                      <a:pt x="6" y="156"/>
                    </a:cubicBezTo>
                    <a:cubicBezTo>
                      <a:pt x="37" y="83"/>
                      <a:pt x="98" y="28"/>
                      <a:pt x="174" y="5"/>
                    </a:cubicBezTo>
                    <a:cubicBezTo>
                      <a:pt x="189" y="0"/>
                      <a:pt x="205" y="9"/>
                      <a:pt x="209" y="24"/>
                    </a:cubicBezTo>
                    <a:cubicBezTo>
                      <a:pt x="214" y="39"/>
                      <a:pt x="205" y="55"/>
                      <a:pt x="190" y="60"/>
                    </a:cubicBezTo>
                    <a:cubicBezTo>
                      <a:pt x="131" y="78"/>
                      <a:pt x="83" y="121"/>
                      <a:pt x="59" y="178"/>
                    </a:cubicBezTo>
                    <a:cubicBezTo>
                      <a:pt x="55" y="189"/>
                      <a:pt x="44" y="196"/>
                      <a:pt x="33"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grpSp>
      <p:sp>
        <p:nvSpPr>
          <p:cNvPr id="169" name="正方形/長方形 168">
            <a:extLst>
              <a:ext uri="{FF2B5EF4-FFF2-40B4-BE49-F238E27FC236}">
                <a16:creationId xmlns:a16="http://schemas.microsoft.com/office/drawing/2014/main" id="{262DC36E-CE8E-4C6D-8FB7-ED497D7BA432}"/>
              </a:ext>
            </a:extLst>
          </p:cNvPr>
          <p:cNvSpPr/>
          <p:nvPr/>
        </p:nvSpPr>
        <p:spPr>
          <a:xfrm>
            <a:off x="6484206" y="1948870"/>
            <a:ext cx="767326" cy="307777"/>
          </a:xfrm>
          <a:prstGeom prst="rect">
            <a:avLst/>
          </a:prstGeom>
        </p:spPr>
        <p:txBody>
          <a:bodyPr wrap="none">
            <a:spAutoFit/>
          </a:bodyPr>
          <a:lstStyle/>
          <a:p>
            <a:pPr algn="ctr">
              <a:defRPr/>
            </a:pPr>
            <a:r>
              <a:rPr lang="en-US" altLang="ja-JP" sz="1400" dirty="0">
                <a:solidFill>
                  <a:srgbClr val="000000"/>
                </a:solidFill>
                <a:latin typeface="メイリオ"/>
              </a:rPr>
              <a:t>Report</a:t>
            </a:r>
          </a:p>
        </p:txBody>
      </p:sp>
      <p:sp>
        <p:nvSpPr>
          <p:cNvPr id="170" name="正方形/長方形 169">
            <a:extLst>
              <a:ext uri="{FF2B5EF4-FFF2-40B4-BE49-F238E27FC236}">
                <a16:creationId xmlns:a16="http://schemas.microsoft.com/office/drawing/2014/main" id="{2BC57CDD-D587-4D70-8BB9-69C7B5199B94}"/>
              </a:ext>
            </a:extLst>
          </p:cNvPr>
          <p:cNvSpPr/>
          <p:nvPr/>
        </p:nvSpPr>
        <p:spPr>
          <a:xfrm>
            <a:off x="5816027" y="1658423"/>
            <a:ext cx="486031" cy="307777"/>
          </a:xfrm>
          <a:prstGeom prst="rect">
            <a:avLst/>
          </a:prstGeom>
        </p:spPr>
        <p:txBody>
          <a:bodyPr wrap="none">
            <a:spAutoFit/>
          </a:bodyPr>
          <a:lstStyle/>
          <a:p>
            <a:pPr algn="ctr">
              <a:defRPr/>
            </a:pPr>
            <a:r>
              <a:rPr lang="en-US" altLang="ja-JP" sz="1400" dirty="0">
                <a:solidFill>
                  <a:srgbClr val="000000"/>
                </a:solidFill>
                <a:latin typeface="メイリオ"/>
              </a:rPr>
              <a:t>API</a:t>
            </a:r>
          </a:p>
        </p:txBody>
      </p:sp>
      <p:sp>
        <p:nvSpPr>
          <p:cNvPr id="171" name="正方形/長方形 170">
            <a:extLst>
              <a:ext uri="{FF2B5EF4-FFF2-40B4-BE49-F238E27FC236}">
                <a16:creationId xmlns:a16="http://schemas.microsoft.com/office/drawing/2014/main" id="{A2DCD386-35FE-413F-8023-BB93AA713D13}"/>
              </a:ext>
            </a:extLst>
          </p:cNvPr>
          <p:cNvSpPr/>
          <p:nvPr/>
        </p:nvSpPr>
        <p:spPr>
          <a:xfrm>
            <a:off x="6016694" y="2281632"/>
            <a:ext cx="377026" cy="307777"/>
          </a:xfrm>
          <a:prstGeom prst="rect">
            <a:avLst/>
          </a:prstGeom>
        </p:spPr>
        <p:txBody>
          <a:bodyPr wrap="none">
            <a:spAutoFit/>
          </a:bodyPr>
          <a:lstStyle/>
          <a:p>
            <a:pPr algn="ctr">
              <a:defRPr/>
            </a:pPr>
            <a:r>
              <a:rPr lang="en-US" altLang="ja-JP" sz="1400" dirty="0">
                <a:solidFill>
                  <a:srgbClr val="000000"/>
                </a:solidFill>
                <a:latin typeface="メイリオ"/>
              </a:rPr>
              <a:t>BI</a:t>
            </a:r>
          </a:p>
        </p:txBody>
      </p:sp>
      <p:grpSp>
        <p:nvGrpSpPr>
          <p:cNvPr id="172" name="グループ化 171">
            <a:extLst>
              <a:ext uri="{FF2B5EF4-FFF2-40B4-BE49-F238E27FC236}">
                <a16:creationId xmlns:a16="http://schemas.microsoft.com/office/drawing/2014/main" id="{974B31A7-6525-4FA4-88FF-A921DB9DFA68}"/>
              </a:ext>
            </a:extLst>
          </p:cNvPr>
          <p:cNvGrpSpPr>
            <a:grpSpLocks noChangeAspect="1"/>
          </p:cNvGrpSpPr>
          <p:nvPr/>
        </p:nvGrpSpPr>
        <p:grpSpPr bwMode="gray">
          <a:xfrm>
            <a:off x="2726835" y="1450008"/>
            <a:ext cx="370940" cy="368368"/>
            <a:chOff x="4031070" y="1141591"/>
            <a:chExt cx="1092448" cy="1084877"/>
          </a:xfrm>
        </p:grpSpPr>
        <p:sp>
          <p:nvSpPr>
            <p:cNvPr id="173" name="Freeform 5">
              <a:extLst>
                <a:ext uri="{FF2B5EF4-FFF2-40B4-BE49-F238E27FC236}">
                  <a16:creationId xmlns:a16="http://schemas.microsoft.com/office/drawing/2014/main" id="{5C229438-CF13-461F-AE09-DE8F626BEF72}"/>
                </a:ext>
              </a:extLst>
            </p:cNvPr>
            <p:cNvSpPr>
              <a:spLocks noChangeAspect="1"/>
            </p:cNvSpPr>
            <p:nvPr/>
          </p:nvSpPr>
          <p:spPr bwMode="gray">
            <a:xfrm>
              <a:off x="4532968" y="1326356"/>
              <a:ext cx="590550" cy="415925"/>
            </a:xfrm>
            <a:custGeom>
              <a:avLst/>
              <a:gdLst>
                <a:gd name="T0" fmla="*/ 1692 w 1746"/>
                <a:gd name="T1" fmla="*/ 748 h 1232"/>
                <a:gd name="T2" fmla="*/ 1746 w 1746"/>
                <a:gd name="T3" fmla="*/ 618 h 1232"/>
                <a:gd name="T4" fmla="*/ 1692 w 1746"/>
                <a:gd name="T5" fmla="*/ 487 h 1232"/>
                <a:gd name="T6" fmla="*/ 1583 w 1746"/>
                <a:gd name="T7" fmla="*/ 491 h 1232"/>
                <a:gd name="T8" fmla="*/ 1445 w 1746"/>
                <a:gd name="T9" fmla="*/ 507 h 1232"/>
                <a:gd name="T10" fmla="*/ 1367 w 1746"/>
                <a:gd name="T11" fmla="*/ 289 h 1232"/>
                <a:gd name="T12" fmla="*/ 1422 w 1746"/>
                <a:gd name="T13" fmla="*/ 60 h 1232"/>
                <a:gd name="T14" fmla="*/ 1190 w 1746"/>
                <a:gd name="T15" fmla="*/ 14 h 1232"/>
                <a:gd name="T16" fmla="*/ 1055 w 1746"/>
                <a:gd name="T17" fmla="*/ 44 h 1232"/>
                <a:gd name="T18" fmla="*/ 1068 w 1746"/>
                <a:gd name="T19" fmla="*/ 120 h 1232"/>
                <a:gd name="T20" fmla="*/ 1070 w 1746"/>
                <a:gd name="T21" fmla="*/ 299 h 1232"/>
                <a:gd name="T22" fmla="*/ 871 w 1746"/>
                <a:gd name="T23" fmla="*/ 389 h 1232"/>
                <a:gd name="T24" fmla="*/ 673 w 1746"/>
                <a:gd name="T25" fmla="*/ 299 h 1232"/>
                <a:gd name="T26" fmla="*/ 675 w 1746"/>
                <a:gd name="T27" fmla="*/ 120 h 1232"/>
                <a:gd name="T28" fmla="*/ 688 w 1746"/>
                <a:gd name="T29" fmla="*/ 44 h 1232"/>
                <a:gd name="T30" fmla="*/ 553 w 1746"/>
                <a:gd name="T31" fmla="*/ 14 h 1232"/>
                <a:gd name="T32" fmla="*/ 333 w 1746"/>
                <a:gd name="T33" fmla="*/ 59 h 1232"/>
                <a:gd name="T34" fmla="*/ 379 w 1746"/>
                <a:gd name="T35" fmla="*/ 289 h 1232"/>
                <a:gd name="T36" fmla="*/ 301 w 1746"/>
                <a:gd name="T37" fmla="*/ 507 h 1232"/>
                <a:gd name="T38" fmla="*/ 163 w 1746"/>
                <a:gd name="T39" fmla="*/ 491 h 1232"/>
                <a:gd name="T40" fmla="*/ 54 w 1746"/>
                <a:gd name="T41" fmla="*/ 487 h 1232"/>
                <a:gd name="T42" fmla="*/ 0 w 1746"/>
                <a:gd name="T43" fmla="*/ 618 h 1232"/>
                <a:gd name="T44" fmla="*/ 54 w 1746"/>
                <a:gd name="T45" fmla="*/ 748 h 1232"/>
                <a:gd name="T46" fmla="*/ 163 w 1746"/>
                <a:gd name="T47" fmla="*/ 744 h 1232"/>
                <a:gd name="T48" fmla="*/ 301 w 1746"/>
                <a:gd name="T49" fmla="*/ 728 h 1232"/>
                <a:gd name="T50" fmla="*/ 379 w 1746"/>
                <a:gd name="T51" fmla="*/ 946 h 1232"/>
                <a:gd name="T52" fmla="*/ 333 w 1746"/>
                <a:gd name="T53" fmla="*/ 1175 h 1232"/>
                <a:gd name="T54" fmla="*/ 553 w 1746"/>
                <a:gd name="T55" fmla="*/ 1218 h 1232"/>
                <a:gd name="T56" fmla="*/ 688 w 1746"/>
                <a:gd name="T57" fmla="*/ 1189 h 1232"/>
                <a:gd name="T58" fmla="*/ 675 w 1746"/>
                <a:gd name="T59" fmla="*/ 1112 h 1232"/>
                <a:gd name="T60" fmla="*/ 673 w 1746"/>
                <a:gd name="T61" fmla="*/ 934 h 1232"/>
                <a:gd name="T62" fmla="*/ 871 w 1746"/>
                <a:gd name="T63" fmla="*/ 843 h 1232"/>
                <a:gd name="T64" fmla="*/ 1070 w 1746"/>
                <a:gd name="T65" fmla="*/ 934 h 1232"/>
                <a:gd name="T66" fmla="*/ 1068 w 1746"/>
                <a:gd name="T67" fmla="*/ 1112 h 1232"/>
                <a:gd name="T68" fmla="*/ 1055 w 1746"/>
                <a:gd name="T69" fmla="*/ 1189 h 1232"/>
                <a:gd name="T70" fmla="*/ 1190 w 1746"/>
                <a:gd name="T71" fmla="*/ 1218 h 1232"/>
                <a:gd name="T72" fmla="*/ 1413 w 1746"/>
                <a:gd name="T73" fmla="*/ 1175 h 1232"/>
                <a:gd name="T74" fmla="*/ 1408 w 1746"/>
                <a:gd name="T75" fmla="*/ 1148 h 1232"/>
                <a:gd name="T76" fmla="*/ 1367 w 1746"/>
                <a:gd name="T77" fmla="*/ 946 h 1232"/>
                <a:gd name="T78" fmla="*/ 1445 w 1746"/>
                <a:gd name="T79" fmla="*/ 728 h 1232"/>
                <a:gd name="T80" fmla="*/ 1583 w 1746"/>
                <a:gd name="T81" fmla="*/ 744 h 1232"/>
                <a:gd name="T82" fmla="*/ 1692 w 1746"/>
                <a:gd name="T83" fmla="*/ 748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6" h="1232">
                  <a:moveTo>
                    <a:pt x="1692" y="748"/>
                  </a:moveTo>
                  <a:cubicBezTo>
                    <a:pt x="1727" y="727"/>
                    <a:pt x="1746" y="679"/>
                    <a:pt x="1746" y="618"/>
                  </a:cubicBezTo>
                  <a:cubicBezTo>
                    <a:pt x="1746" y="556"/>
                    <a:pt x="1727" y="508"/>
                    <a:pt x="1692" y="487"/>
                  </a:cubicBezTo>
                  <a:cubicBezTo>
                    <a:pt x="1664" y="469"/>
                    <a:pt x="1625" y="470"/>
                    <a:pt x="1583" y="491"/>
                  </a:cubicBezTo>
                  <a:cubicBezTo>
                    <a:pt x="1532" y="516"/>
                    <a:pt x="1484" y="522"/>
                    <a:pt x="1445" y="507"/>
                  </a:cubicBezTo>
                  <a:cubicBezTo>
                    <a:pt x="1373" y="481"/>
                    <a:pt x="1344" y="400"/>
                    <a:pt x="1367" y="289"/>
                  </a:cubicBezTo>
                  <a:cubicBezTo>
                    <a:pt x="1385" y="197"/>
                    <a:pt x="1408" y="109"/>
                    <a:pt x="1422" y="60"/>
                  </a:cubicBezTo>
                  <a:cubicBezTo>
                    <a:pt x="1190" y="14"/>
                    <a:pt x="1190" y="14"/>
                    <a:pt x="1190" y="14"/>
                  </a:cubicBezTo>
                  <a:cubicBezTo>
                    <a:pt x="1120" y="0"/>
                    <a:pt x="1067" y="12"/>
                    <a:pt x="1055" y="44"/>
                  </a:cubicBezTo>
                  <a:cubicBezTo>
                    <a:pt x="1048" y="62"/>
                    <a:pt x="1053" y="90"/>
                    <a:pt x="1068" y="120"/>
                  </a:cubicBezTo>
                  <a:cubicBezTo>
                    <a:pt x="1101" y="185"/>
                    <a:pt x="1102" y="248"/>
                    <a:pt x="1070" y="299"/>
                  </a:cubicBezTo>
                  <a:cubicBezTo>
                    <a:pt x="1035" y="356"/>
                    <a:pt x="963" y="389"/>
                    <a:pt x="871" y="389"/>
                  </a:cubicBezTo>
                  <a:cubicBezTo>
                    <a:pt x="780" y="389"/>
                    <a:pt x="708" y="356"/>
                    <a:pt x="673" y="299"/>
                  </a:cubicBezTo>
                  <a:cubicBezTo>
                    <a:pt x="641" y="248"/>
                    <a:pt x="642" y="185"/>
                    <a:pt x="675" y="120"/>
                  </a:cubicBezTo>
                  <a:cubicBezTo>
                    <a:pt x="690" y="90"/>
                    <a:pt x="695" y="62"/>
                    <a:pt x="688" y="44"/>
                  </a:cubicBezTo>
                  <a:cubicBezTo>
                    <a:pt x="676" y="12"/>
                    <a:pt x="624" y="0"/>
                    <a:pt x="553" y="14"/>
                  </a:cubicBezTo>
                  <a:cubicBezTo>
                    <a:pt x="456" y="33"/>
                    <a:pt x="376" y="50"/>
                    <a:pt x="333" y="59"/>
                  </a:cubicBezTo>
                  <a:cubicBezTo>
                    <a:pt x="379" y="289"/>
                    <a:pt x="379" y="289"/>
                    <a:pt x="379" y="289"/>
                  </a:cubicBezTo>
                  <a:cubicBezTo>
                    <a:pt x="402" y="400"/>
                    <a:pt x="373" y="481"/>
                    <a:pt x="301" y="507"/>
                  </a:cubicBezTo>
                  <a:cubicBezTo>
                    <a:pt x="261" y="522"/>
                    <a:pt x="214" y="516"/>
                    <a:pt x="163" y="491"/>
                  </a:cubicBezTo>
                  <a:cubicBezTo>
                    <a:pt x="121" y="470"/>
                    <a:pt x="82" y="469"/>
                    <a:pt x="54" y="487"/>
                  </a:cubicBezTo>
                  <a:cubicBezTo>
                    <a:pt x="19" y="508"/>
                    <a:pt x="0" y="556"/>
                    <a:pt x="0" y="618"/>
                  </a:cubicBezTo>
                  <a:cubicBezTo>
                    <a:pt x="0" y="679"/>
                    <a:pt x="19" y="727"/>
                    <a:pt x="54" y="748"/>
                  </a:cubicBezTo>
                  <a:cubicBezTo>
                    <a:pt x="82" y="766"/>
                    <a:pt x="121" y="765"/>
                    <a:pt x="163" y="744"/>
                  </a:cubicBezTo>
                  <a:cubicBezTo>
                    <a:pt x="214" y="719"/>
                    <a:pt x="261" y="713"/>
                    <a:pt x="301" y="728"/>
                  </a:cubicBezTo>
                  <a:cubicBezTo>
                    <a:pt x="372" y="754"/>
                    <a:pt x="402" y="835"/>
                    <a:pt x="379" y="946"/>
                  </a:cubicBezTo>
                  <a:cubicBezTo>
                    <a:pt x="333" y="1175"/>
                    <a:pt x="333" y="1175"/>
                    <a:pt x="333" y="1175"/>
                  </a:cubicBezTo>
                  <a:cubicBezTo>
                    <a:pt x="553" y="1218"/>
                    <a:pt x="553" y="1218"/>
                    <a:pt x="553" y="1218"/>
                  </a:cubicBezTo>
                  <a:cubicBezTo>
                    <a:pt x="623" y="1232"/>
                    <a:pt x="676" y="1221"/>
                    <a:pt x="688" y="1189"/>
                  </a:cubicBezTo>
                  <a:cubicBezTo>
                    <a:pt x="695" y="1170"/>
                    <a:pt x="690" y="1143"/>
                    <a:pt x="675" y="1112"/>
                  </a:cubicBezTo>
                  <a:cubicBezTo>
                    <a:pt x="642" y="1048"/>
                    <a:pt x="641" y="985"/>
                    <a:pt x="673" y="934"/>
                  </a:cubicBezTo>
                  <a:cubicBezTo>
                    <a:pt x="708" y="876"/>
                    <a:pt x="780" y="843"/>
                    <a:pt x="871" y="843"/>
                  </a:cubicBezTo>
                  <a:cubicBezTo>
                    <a:pt x="963" y="843"/>
                    <a:pt x="1035" y="876"/>
                    <a:pt x="1070" y="934"/>
                  </a:cubicBezTo>
                  <a:cubicBezTo>
                    <a:pt x="1102" y="985"/>
                    <a:pt x="1101" y="1048"/>
                    <a:pt x="1068" y="1112"/>
                  </a:cubicBezTo>
                  <a:cubicBezTo>
                    <a:pt x="1053" y="1143"/>
                    <a:pt x="1048" y="1170"/>
                    <a:pt x="1055" y="1189"/>
                  </a:cubicBezTo>
                  <a:cubicBezTo>
                    <a:pt x="1067" y="1221"/>
                    <a:pt x="1120" y="1232"/>
                    <a:pt x="1190" y="1218"/>
                  </a:cubicBezTo>
                  <a:cubicBezTo>
                    <a:pt x="1413" y="1175"/>
                    <a:pt x="1413" y="1175"/>
                    <a:pt x="1413" y="1175"/>
                  </a:cubicBezTo>
                  <a:cubicBezTo>
                    <a:pt x="1411" y="1167"/>
                    <a:pt x="1410" y="1158"/>
                    <a:pt x="1408" y="1148"/>
                  </a:cubicBezTo>
                  <a:cubicBezTo>
                    <a:pt x="1367" y="946"/>
                    <a:pt x="1367" y="946"/>
                    <a:pt x="1367" y="946"/>
                  </a:cubicBezTo>
                  <a:cubicBezTo>
                    <a:pt x="1344" y="835"/>
                    <a:pt x="1374" y="754"/>
                    <a:pt x="1445" y="728"/>
                  </a:cubicBezTo>
                  <a:cubicBezTo>
                    <a:pt x="1484" y="713"/>
                    <a:pt x="1532" y="719"/>
                    <a:pt x="1583" y="744"/>
                  </a:cubicBezTo>
                  <a:cubicBezTo>
                    <a:pt x="1625" y="765"/>
                    <a:pt x="1664" y="766"/>
                    <a:pt x="1692" y="74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74" name="Freeform 6">
              <a:extLst>
                <a:ext uri="{FF2B5EF4-FFF2-40B4-BE49-F238E27FC236}">
                  <a16:creationId xmlns:a16="http://schemas.microsoft.com/office/drawing/2014/main" id="{C8EC73A9-FFA9-4AA5-AE13-4FC28A8312E7}"/>
                </a:ext>
              </a:extLst>
            </p:cNvPr>
            <p:cNvSpPr>
              <a:spLocks noChangeAspect="1"/>
            </p:cNvSpPr>
            <p:nvPr/>
          </p:nvSpPr>
          <p:spPr bwMode="gray">
            <a:xfrm>
              <a:off x="4131331" y="1721643"/>
              <a:ext cx="592137" cy="417512"/>
            </a:xfrm>
            <a:custGeom>
              <a:avLst/>
              <a:gdLst>
                <a:gd name="T0" fmla="*/ 1693 w 1747"/>
                <a:gd name="T1" fmla="*/ 749 h 1233"/>
                <a:gd name="T2" fmla="*/ 1747 w 1747"/>
                <a:gd name="T3" fmla="*/ 618 h 1233"/>
                <a:gd name="T4" fmla="*/ 1693 w 1747"/>
                <a:gd name="T5" fmla="*/ 487 h 1233"/>
                <a:gd name="T6" fmla="*/ 1584 w 1747"/>
                <a:gd name="T7" fmla="*/ 491 h 1233"/>
                <a:gd name="T8" fmla="*/ 1446 w 1747"/>
                <a:gd name="T9" fmla="*/ 508 h 1233"/>
                <a:gd name="T10" fmla="*/ 1367 w 1747"/>
                <a:gd name="T11" fmla="*/ 289 h 1233"/>
                <a:gd name="T12" fmla="*/ 1423 w 1747"/>
                <a:gd name="T13" fmla="*/ 60 h 1233"/>
                <a:gd name="T14" fmla="*/ 1191 w 1747"/>
                <a:gd name="T15" fmla="*/ 14 h 1233"/>
                <a:gd name="T16" fmla="*/ 1055 w 1747"/>
                <a:gd name="T17" fmla="*/ 44 h 1233"/>
                <a:gd name="T18" fmla="*/ 1069 w 1747"/>
                <a:gd name="T19" fmla="*/ 121 h 1233"/>
                <a:gd name="T20" fmla="*/ 1071 w 1747"/>
                <a:gd name="T21" fmla="*/ 299 h 1233"/>
                <a:gd name="T22" fmla="*/ 872 w 1747"/>
                <a:gd name="T23" fmla="*/ 390 h 1233"/>
                <a:gd name="T24" fmla="*/ 673 w 1747"/>
                <a:gd name="T25" fmla="*/ 299 h 1233"/>
                <a:gd name="T26" fmla="*/ 675 w 1747"/>
                <a:gd name="T27" fmla="*/ 121 h 1233"/>
                <a:gd name="T28" fmla="*/ 689 w 1747"/>
                <a:gd name="T29" fmla="*/ 44 h 1233"/>
                <a:gd name="T30" fmla="*/ 553 w 1747"/>
                <a:gd name="T31" fmla="*/ 14 h 1233"/>
                <a:gd name="T32" fmla="*/ 333 w 1747"/>
                <a:gd name="T33" fmla="*/ 60 h 1233"/>
                <a:gd name="T34" fmla="*/ 380 w 1747"/>
                <a:gd name="T35" fmla="*/ 289 h 1233"/>
                <a:gd name="T36" fmla="*/ 302 w 1747"/>
                <a:gd name="T37" fmla="*/ 508 h 1233"/>
                <a:gd name="T38" fmla="*/ 163 w 1747"/>
                <a:gd name="T39" fmla="*/ 491 h 1233"/>
                <a:gd name="T40" fmla="*/ 54 w 1747"/>
                <a:gd name="T41" fmla="*/ 487 h 1233"/>
                <a:gd name="T42" fmla="*/ 0 w 1747"/>
                <a:gd name="T43" fmla="*/ 618 h 1233"/>
                <a:gd name="T44" fmla="*/ 54 w 1747"/>
                <a:gd name="T45" fmla="*/ 749 h 1233"/>
                <a:gd name="T46" fmla="*/ 163 w 1747"/>
                <a:gd name="T47" fmla="*/ 744 h 1233"/>
                <a:gd name="T48" fmla="*/ 301 w 1747"/>
                <a:gd name="T49" fmla="*/ 728 h 1233"/>
                <a:gd name="T50" fmla="*/ 380 w 1747"/>
                <a:gd name="T51" fmla="*/ 946 h 1233"/>
                <a:gd name="T52" fmla="*/ 333 w 1747"/>
                <a:gd name="T53" fmla="*/ 1175 h 1233"/>
                <a:gd name="T54" fmla="*/ 553 w 1747"/>
                <a:gd name="T55" fmla="*/ 1219 h 1233"/>
                <a:gd name="T56" fmla="*/ 689 w 1747"/>
                <a:gd name="T57" fmla="*/ 1189 h 1233"/>
                <a:gd name="T58" fmla="*/ 675 w 1747"/>
                <a:gd name="T59" fmla="*/ 1112 h 1233"/>
                <a:gd name="T60" fmla="*/ 673 w 1747"/>
                <a:gd name="T61" fmla="*/ 934 h 1233"/>
                <a:gd name="T62" fmla="*/ 872 w 1747"/>
                <a:gd name="T63" fmla="*/ 844 h 1233"/>
                <a:gd name="T64" fmla="*/ 1071 w 1747"/>
                <a:gd name="T65" fmla="*/ 934 h 1233"/>
                <a:gd name="T66" fmla="*/ 1069 w 1747"/>
                <a:gd name="T67" fmla="*/ 1112 h 1233"/>
                <a:gd name="T68" fmla="*/ 1055 w 1747"/>
                <a:gd name="T69" fmla="*/ 1189 h 1233"/>
                <a:gd name="T70" fmla="*/ 1191 w 1747"/>
                <a:gd name="T71" fmla="*/ 1219 h 1233"/>
                <a:gd name="T72" fmla="*/ 1414 w 1747"/>
                <a:gd name="T73" fmla="*/ 1175 h 1233"/>
                <a:gd name="T74" fmla="*/ 1408 w 1747"/>
                <a:gd name="T75" fmla="*/ 1148 h 1233"/>
                <a:gd name="T76" fmla="*/ 1367 w 1747"/>
                <a:gd name="T77" fmla="*/ 946 h 1233"/>
                <a:gd name="T78" fmla="*/ 1446 w 1747"/>
                <a:gd name="T79" fmla="*/ 728 h 1233"/>
                <a:gd name="T80" fmla="*/ 1584 w 1747"/>
                <a:gd name="T81" fmla="*/ 745 h 1233"/>
                <a:gd name="T82" fmla="*/ 1693 w 1747"/>
                <a:gd name="T83" fmla="*/ 74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7" h="1233">
                  <a:moveTo>
                    <a:pt x="1693" y="749"/>
                  </a:moveTo>
                  <a:cubicBezTo>
                    <a:pt x="1727" y="727"/>
                    <a:pt x="1747" y="680"/>
                    <a:pt x="1747" y="618"/>
                  </a:cubicBezTo>
                  <a:cubicBezTo>
                    <a:pt x="1747" y="556"/>
                    <a:pt x="1727" y="508"/>
                    <a:pt x="1693" y="487"/>
                  </a:cubicBezTo>
                  <a:cubicBezTo>
                    <a:pt x="1664" y="469"/>
                    <a:pt x="1625" y="471"/>
                    <a:pt x="1584" y="491"/>
                  </a:cubicBezTo>
                  <a:cubicBezTo>
                    <a:pt x="1533" y="516"/>
                    <a:pt x="1485" y="522"/>
                    <a:pt x="1446" y="508"/>
                  </a:cubicBezTo>
                  <a:cubicBezTo>
                    <a:pt x="1374" y="482"/>
                    <a:pt x="1345" y="400"/>
                    <a:pt x="1367" y="289"/>
                  </a:cubicBezTo>
                  <a:cubicBezTo>
                    <a:pt x="1386" y="198"/>
                    <a:pt x="1409" y="109"/>
                    <a:pt x="1423" y="60"/>
                  </a:cubicBezTo>
                  <a:cubicBezTo>
                    <a:pt x="1191" y="14"/>
                    <a:pt x="1191" y="14"/>
                    <a:pt x="1191" y="14"/>
                  </a:cubicBezTo>
                  <a:cubicBezTo>
                    <a:pt x="1120" y="0"/>
                    <a:pt x="1067" y="12"/>
                    <a:pt x="1055" y="44"/>
                  </a:cubicBezTo>
                  <a:cubicBezTo>
                    <a:pt x="1049" y="63"/>
                    <a:pt x="1053" y="90"/>
                    <a:pt x="1069" y="121"/>
                  </a:cubicBezTo>
                  <a:cubicBezTo>
                    <a:pt x="1101" y="185"/>
                    <a:pt x="1102" y="248"/>
                    <a:pt x="1071" y="299"/>
                  </a:cubicBezTo>
                  <a:cubicBezTo>
                    <a:pt x="1036" y="357"/>
                    <a:pt x="963" y="390"/>
                    <a:pt x="872" y="390"/>
                  </a:cubicBezTo>
                  <a:cubicBezTo>
                    <a:pt x="781" y="390"/>
                    <a:pt x="709" y="357"/>
                    <a:pt x="673" y="299"/>
                  </a:cubicBezTo>
                  <a:cubicBezTo>
                    <a:pt x="642" y="248"/>
                    <a:pt x="643" y="185"/>
                    <a:pt x="675" y="121"/>
                  </a:cubicBezTo>
                  <a:cubicBezTo>
                    <a:pt x="691" y="90"/>
                    <a:pt x="696" y="63"/>
                    <a:pt x="689" y="44"/>
                  </a:cubicBezTo>
                  <a:cubicBezTo>
                    <a:pt x="677" y="12"/>
                    <a:pt x="624" y="0"/>
                    <a:pt x="553" y="14"/>
                  </a:cubicBezTo>
                  <a:cubicBezTo>
                    <a:pt x="456" y="33"/>
                    <a:pt x="377" y="50"/>
                    <a:pt x="333" y="60"/>
                  </a:cubicBezTo>
                  <a:cubicBezTo>
                    <a:pt x="380" y="289"/>
                    <a:pt x="380" y="289"/>
                    <a:pt x="380" y="289"/>
                  </a:cubicBezTo>
                  <a:cubicBezTo>
                    <a:pt x="403" y="400"/>
                    <a:pt x="373" y="482"/>
                    <a:pt x="302" y="508"/>
                  </a:cubicBezTo>
                  <a:cubicBezTo>
                    <a:pt x="262" y="522"/>
                    <a:pt x="214" y="516"/>
                    <a:pt x="163" y="491"/>
                  </a:cubicBezTo>
                  <a:cubicBezTo>
                    <a:pt x="121" y="471"/>
                    <a:pt x="83" y="469"/>
                    <a:pt x="54" y="487"/>
                  </a:cubicBezTo>
                  <a:cubicBezTo>
                    <a:pt x="20" y="508"/>
                    <a:pt x="0" y="556"/>
                    <a:pt x="0" y="618"/>
                  </a:cubicBezTo>
                  <a:cubicBezTo>
                    <a:pt x="0" y="680"/>
                    <a:pt x="20" y="727"/>
                    <a:pt x="54" y="749"/>
                  </a:cubicBezTo>
                  <a:cubicBezTo>
                    <a:pt x="83" y="766"/>
                    <a:pt x="121" y="765"/>
                    <a:pt x="163" y="744"/>
                  </a:cubicBezTo>
                  <a:cubicBezTo>
                    <a:pt x="214" y="719"/>
                    <a:pt x="262" y="714"/>
                    <a:pt x="301" y="728"/>
                  </a:cubicBezTo>
                  <a:cubicBezTo>
                    <a:pt x="373" y="754"/>
                    <a:pt x="403" y="836"/>
                    <a:pt x="380" y="946"/>
                  </a:cubicBezTo>
                  <a:cubicBezTo>
                    <a:pt x="333" y="1175"/>
                    <a:pt x="333" y="1175"/>
                    <a:pt x="333" y="1175"/>
                  </a:cubicBezTo>
                  <a:cubicBezTo>
                    <a:pt x="553" y="1219"/>
                    <a:pt x="553" y="1219"/>
                    <a:pt x="553" y="1219"/>
                  </a:cubicBezTo>
                  <a:cubicBezTo>
                    <a:pt x="624" y="1233"/>
                    <a:pt x="677" y="1221"/>
                    <a:pt x="689" y="1189"/>
                  </a:cubicBezTo>
                  <a:cubicBezTo>
                    <a:pt x="696" y="1170"/>
                    <a:pt x="691" y="1143"/>
                    <a:pt x="675" y="1112"/>
                  </a:cubicBezTo>
                  <a:cubicBezTo>
                    <a:pt x="643" y="1048"/>
                    <a:pt x="642" y="985"/>
                    <a:pt x="673" y="934"/>
                  </a:cubicBezTo>
                  <a:cubicBezTo>
                    <a:pt x="709" y="877"/>
                    <a:pt x="781" y="844"/>
                    <a:pt x="872" y="844"/>
                  </a:cubicBezTo>
                  <a:cubicBezTo>
                    <a:pt x="963" y="844"/>
                    <a:pt x="1036" y="877"/>
                    <a:pt x="1071" y="934"/>
                  </a:cubicBezTo>
                  <a:cubicBezTo>
                    <a:pt x="1102" y="985"/>
                    <a:pt x="1101" y="1048"/>
                    <a:pt x="1069" y="1112"/>
                  </a:cubicBezTo>
                  <a:cubicBezTo>
                    <a:pt x="1053" y="1143"/>
                    <a:pt x="1049" y="1171"/>
                    <a:pt x="1055" y="1189"/>
                  </a:cubicBezTo>
                  <a:cubicBezTo>
                    <a:pt x="1067" y="1221"/>
                    <a:pt x="1120" y="1233"/>
                    <a:pt x="1191" y="1219"/>
                  </a:cubicBezTo>
                  <a:cubicBezTo>
                    <a:pt x="1414" y="1175"/>
                    <a:pt x="1414" y="1175"/>
                    <a:pt x="1414" y="1175"/>
                  </a:cubicBezTo>
                  <a:cubicBezTo>
                    <a:pt x="1412" y="1167"/>
                    <a:pt x="1410" y="1158"/>
                    <a:pt x="1408" y="1148"/>
                  </a:cubicBezTo>
                  <a:cubicBezTo>
                    <a:pt x="1367" y="946"/>
                    <a:pt x="1367" y="946"/>
                    <a:pt x="1367" y="946"/>
                  </a:cubicBezTo>
                  <a:cubicBezTo>
                    <a:pt x="1345" y="836"/>
                    <a:pt x="1374" y="754"/>
                    <a:pt x="1446" y="728"/>
                  </a:cubicBezTo>
                  <a:cubicBezTo>
                    <a:pt x="1485" y="714"/>
                    <a:pt x="1533" y="719"/>
                    <a:pt x="1584" y="745"/>
                  </a:cubicBezTo>
                  <a:cubicBezTo>
                    <a:pt x="1625" y="765"/>
                    <a:pt x="1664" y="766"/>
                    <a:pt x="1693" y="749"/>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75" name="Freeform 8">
              <a:extLst>
                <a:ext uri="{FF2B5EF4-FFF2-40B4-BE49-F238E27FC236}">
                  <a16:creationId xmlns:a16="http://schemas.microsoft.com/office/drawing/2014/main" id="{F81E0F73-52D4-4AA7-B6BA-CFFB0C50536B}"/>
                </a:ext>
              </a:extLst>
            </p:cNvPr>
            <p:cNvSpPr>
              <a:spLocks noChangeAspect="1"/>
            </p:cNvSpPr>
            <p:nvPr/>
          </p:nvSpPr>
          <p:spPr bwMode="gray">
            <a:xfrm>
              <a:off x="4615518" y="1635918"/>
              <a:ext cx="423862" cy="590550"/>
            </a:xfrm>
            <a:custGeom>
              <a:avLst/>
              <a:gdLst>
                <a:gd name="T0" fmla="*/ 1209 w 1253"/>
                <a:gd name="T1" fmla="*/ 1058 h 1747"/>
                <a:gd name="T2" fmla="*/ 1130 w 1253"/>
                <a:gd name="T3" fmla="*/ 1072 h 1747"/>
                <a:gd name="T4" fmla="*/ 949 w 1253"/>
                <a:gd name="T5" fmla="*/ 1073 h 1747"/>
                <a:gd name="T6" fmla="*/ 858 w 1253"/>
                <a:gd name="T7" fmla="*/ 875 h 1747"/>
                <a:gd name="T8" fmla="*/ 949 w 1253"/>
                <a:gd name="T9" fmla="*/ 677 h 1747"/>
                <a:gd name="T10" fmla="*/ 1130 w 1253"/>
                <a:gd name="T11" fmla="*/ 678 h 1747"/>
                <a:gd name="T12" fmla="*/ 1209 w 1253"/>
                <a:gd name="T13" fmla="*/ 692 h 1747"/>
                <a:gd name="T14" fmla="*/ 1239 w 1253"/>
                <a:gd name="T15" fmla="*/ 556 h 1747"/>
                <a:gd name="T16" fmla="*/ 1195 w 1253"/>
                <a:gd name="T17" fmla="*/ 333 h 1747"/>
                <a:gd name="T18" fmla="*/ 962 w 1253"/>
                <a:gd name="T19" fmla="*/ 380 h 1747"/>
                <a:gd name="T20" fmla="*/ 741 w 1253"/>
                <a:gd name="T21" fmla="*/ 302 h 1747"/>
                <a:gd name="T22" fmla="*/ 757 w 1253"/>
                <a:gd name="T23" fmla="*/ 163 h 1747"/>
                <a:gd name="T24" fmla="*/ 762 w 1253"/>
                <a:gd name="T25" fmla="*/ 55 h 1747"/>
                <a:gd name="T26" fmla="*/ 628 w 1253"/>
                <a:gd name="T27" fmla="*/ 0 h 1747"/>
                <a:gd name="T28" fmla="*/ 494 w 1253"/>
                <a:gd name="T29" fmla="*/ 55 h 1747"/>
                <a:gd name="T30" fmla="*/ 499 w 1253"/>
                <a:gd name="T31" fmla="*/ 163 h 1747"/>
                <a:gd name="T32" fmla="*/ 516 w 1253"/>
                <a:gd name="T33" fmla="*/ 302 h 1747"/>
                <a:gd name="T34" fmla="*/ 295 w 1253"/>
                <a:gd name="T35" fmla="*/ 380 h 1747"/>
                <a:gd name="T36" fmla="*/ 61 w 1253"/>
                <a:gd name="T37" fmla="*/ 325 h 1747"/>
                <a:gd name="T38" fmla="*/ 15 w 1253"/>
                <a:gd name="T39" fmla="*/ 556 h 1747"/>
                <a:gd name="T40" fmla="*/ 45 w 1253"/>
                <a:gd name="T41" fmla="*/ 692 h 1747"/>
                <a:gd name="T42" fmla="*/ 124 w 1253"/>
                <a:gd name="T43" fmla="*/ 678 h 1747"/>
                <a:gd name="T44" fmla="*/ 305 w 1253"/>
                <a:gd name="T45" fmla="*/ 677 h 1747"/>
                <a:gd name="T46" fmla="*/ 396 w 1253"/>
                <a:gd name="T47" fmla="*/ 875 h 1747"/>
                <a:gd name="T48" fmla="*/ 305 w 1253"/>
                <a:gd name="T49" fmla="*/ 1073 h 1747"/>
                <a:gd name="T50" fmla="*/ 124 w 1253"/>
                <a:gd name="T51" fmla="*/ 1072 h 1747"/>
                <a:gd name="T52" fmla="*/ 45 w 1253"/>
                <a:gd name="T53" fmla="*/ 1058 h 1747"/>
                <a:gd name="T54" fmla="*/ 15 w 1253"/>
                <a:gd name="T55" fmla="*/ 1194 h 1747"/>
                <a:gd name="T56" fmla="*/ 61 w 1253"/>
                <a:gd name="T57" fmla="*/ 1414 h 1747"/>
                <a:gd name="T58" fmla="*/ 295 w 1253"/>
                <a:gd name="T59" fmla="*/ 1367 h 1747"/>
                <a:gd name="T60" fmla="*/ 364 w 1253"/>
                <a:gd name="T61" fmla="*/ 1360 h 1747"/>
                <a:gd name="T62" fmla="*/ 516 w 1253"/>
                <a:gd name="T63" fmla="*/ 1446 h 1747"/>
                <a:gd name="T64" fmla="*/ 499 w 1253"/>
                <a:gd name="T65" fmla="*/ 1584 h 1747"/>
                <a:gd name="T66" fmla="*/ 494 w 1253"/>
                <a:gd name="T67" fmla="*/ 1692 h 1747"/>
                <a:gd name="T68" fmla="*/ 628 w 1253"/>
                <a:gd name="T69" fmla="*/ 1747 h 1747"/>
                <a:gd name="T70" fmla="*/ 762 w 1253"/>
                <a:gd name="T71" fmla="*/ 1692 h 1747"/>
                <a:gd name="T72" fmla="*/ 757 w 1253"/>
                <a:gd name="T73" fmla="*/ 1584 h 1747"/>
                <a:gd name="T74" fmla="*/ 741 w 1253"/>
                <a:gd name="T75" fmla="*/ 1446 h 1747"/>
                <a:gd name="T76" fmla="*/ 962 w 1253"/>
                <a:gd name="T77" fmla="*/ 1367 h 1747"/>
                <a:gd name="T78" fmla="*/ 1195 w 1253"/>
                <a:gd name="T79" fmla="*/ 1414 h 1747"/>
                <a:gd name="T80" fmla="*/ 1239 w 1253"/>
                <a:gd name="T81" fmla="*/ 1194 h 1747"/>
                <a:gd name="T82" fmla="*/ 1209 w 1253"/>
                <a:gd name="T83" fmla="*/ 1058 h 1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3" h="1747">
                  <a:moveTo>
                    <a:pt x="1209" y="1058"/>
                  </a:moveTo>
                  <a:cubicBezTo>
                    <a:pt x="1189" y="1051"/>
                    <a:pt x="1162" y="1056"/>
                    <a:pt x="1130" y="1072"/>
                  </a:cubicBezTo>
                  <a:cubicBezTo>
                    <a:pt x="1064" y="1105"/>
                    <a:pt x="1000" y="1105"/>
                    <a:pt x="949" y="1073"/>
                  </a:cubicBezTo>
                  <a:cubicBezTo>
                    <a:pt x="891" y="1038"/>
                    <a:pt x="858" y="965"/>
                    <a:pt x="858" y="875"/>
                  </a:cubicBezTo>
                  <a:cubicBezTo>
                    <a:pt x="858" y="785"/>
                    <a:pt x="891" y="712"/>
                    <a:pt x="949" y="677"/>
                  </a:cubicBezTo>
                  <a:cubicBezTo>
                    <a:pt x="1000" y="645"/>
                    <a:pt x="1065" y="645"/>
                    <a:pt x="1130" y="678"/>
                  </a:cubicBezTo>
                  <a:cubicBezTo>
                    <a:pt x="1162" y="694"/>
                    <a:pt x="1190" y="699"/>
                    <a:pt x="1209" y="692"/>
                  </a:cubicBezTo>
                  <a:cubicBezTo>
                    <a:pt x="1241" y="680"/>
                    <a:pt x="1253" y="627"/>
                    <a:pt x="1239" y="556"/>
                  </a:cubicBezTo>
                  <a:cubicBezTo>
                    <a:pt x="1195" y="333"/>
                    <a:pt x="1195" y="333"/>
                    <a:pt x="1195" y="333"/>
                  </a:cubicBezTo>
                  <a:cubicBezTo>
                    <a:pt x="962" y="380"/>
                    <a:pt x="962" y="380"/>
                    <a:pt x="962" y="380"/>
                  </a:cubicBezTo>
                  <a:cubicBezTo>
                    <a:pt x="850" y="402"/>
                    <a:pt x="767" y="373"/>
                    <a:pt x="741" y="302"/>
                  </a:cubicBezTo>
                  <a:cubicBezTo>
                    <a:pt x="731" y="274"/>
                    <a:pt x="725" y="227"/>
                    <a:pt x="757" y="163"/>
                  </a:cubicBezTo>
                  <a:cubicBezTo>
                    <a:pt x="778" y="122"/>
                    <a:pt x="780" y="83"/>
                    <a:pt x="762" y="55"/>
                  </a:cubicBezTo>
                  <a:cubicBezTo>
                    <a:pt x="741" y="20"/>
                    <a:pt x="692" y="0"/>
                    <a:pt x="628" y="0"/>
                  </a:cubicBezTo>
                  <a:cubicBezTo>
                    <a:pt x="565" y="0"/>
                    <a:pt x="516" y="20"/>
                    <a:pt x="494" y="55"/>
                  </a:cubicBezTo>
                  <a:cubicBezTo>
                    <a:pt x="477" y="84"/>
                    <a:pt x="478" y="122"/>
                    <a:pt x="499" y="163"/>
                  </a:cubicBezTo>
                  <a:cubicBezTo>
                    <a:pt x="531" y="228"/>
                    <a:pt x="526" y="274"/>
                    <a:pt x="516" y="302"/>
                  </a:cubicBezTo>
                  <a:cubicBezTo>
                    <a:pt x="489" y="373"/>
                    <a:pt x="407" y="403"/>
                    <a:pt x="295" y="380"/>
                  </a:cubicBezTo>
                  <a:cubicBezTo>
                    <a:pt x="201" y="361"/>
                    <a:pt x="111" y="338"/>
                    <a:pt x="61" y="325"/>
                  </a:cubicBezTo>
                  <a:cubicBezTo>
                    <a:pt x="15" y="556"/>
                    <a:pt x="15" y="556"/>
                    <a:pt x="15" y="556"/>
                  </a:cubicBezTo>
                  <a:cubicBezTo>
                    <a:pt x="1" y="627"/>
                    <a:pt x="13" y="680"/>
                    <a:pt x="45" y="692"/>
                  </a:cubicBezTo>
                  <a:cubicBezTo>
                    <a:pt x="64" y="698"/>
                    <a:pt x="92" y="694"/>
                    <a:pt x="124" y="678"/>
                  </a:cubicBezTo>
                  <a:cubicBezTo>
                    <a:pt x="189" y="645"/>
                    <a:pt x="254" y="645"/>
                    <a:pt x="305" y="677"/>
                  </a:cubicBezTo>
                  <a:cubicBezTo>
                    <a:pt x="363" y="712"/>
                    <a:pt x="396" y="785"/>
                    <a:pt x="396" y="875"/>
                  </a:cubicBezTo>
                  <a:cubicBezTo>
                    <a:pt x="396" y="965"/>
                    <a:pt x="363" y="1038"/>
                    <a:pt x="305" y="1073"/>
                  </a:cubicBezTo>
                  <a:cubicBezTo>
                    <a:pt x="254" y="1105"/>
                    <a:pt x="189" y="1105"/>
                    <a:pt x="124" y="1072"/>
                  </a:cubicBezTo>
                  <a:cubicBezTo>
                    <a:pt x="92" y="1056"/>
                    <a:pt x="64" y="1052"/>
                    <a:pt x="45" y="1058"/>
                  </a:cubicBezTo>
                  <a:cubicBezTo>
                    <a:pt x="12" y="1071"/>
                    <a:pt x="0" y="1122"/>
                    <a:pt x="15" y="1194"/>
                  </a:cubicBezTo>
                  <a:cubicBezTo>
                    <a:pt x="34" y="1291"/>
                    <a:pt x="51" y="1370"/>
                    <a:pt x="61" y="1414"/>
                  </a:cubicBezTo>
                  <a:cubicBezTo>
                    <a:pt x="295" y="1367"/>
                    <a:pt x="295" y="1367"/>
                    <a:pt x="295" y="1367"/>
                  </a:cubicBezTo>
                  <a:cubicBezTo>
                    <a:pt x="320" y="1362"/>
                    <a:pt x="343" y="1360"/>
                    <a:pt x="364" y="1360"/>
                  </a:cubicBezTo>
                  <a:cubicBezTo>
                    <a:pt x="441" y="1360"/>
                    <a:pt x="495" y="1390"/>
                    <a:pt x="516" y="1446"/>
                  </a:cubicBezTo>
                  <a:cubicBezTo>
                    <a:pt x="530" y="1485"/>
                    <a:pt x="525" y="1533"/>
                    <a:pt x="499" y="1584"/>
                  </a:cubicBezTo>
                  <a:cubicBezTo>
                    <a:pt x="478" y="1625"/>
                    <a:pt x="477" y="1664"/>
                    <a:pt x="494" y="1692"/>
                  </a:cubicBezTo>
                  <a:cubicBezTo>
                    <a:pt x="516" y="1727"/>
                    <a:pt x="565" y="1747"/>
                    <a:pt x="628" y="1747"/>
                  </a:cubicBezTo>
                  <a:cubicBezTo>
                    <a:pt x="692" y="1747"/>
                    <a:pt x="741" y="1727"/>
                    <a:pt x="762" y="1692"/>
                  </a:cubicBezTo>
                  <a:cubicBezTo>
                    <a:pt x="780" y="1664"/>
                    <a:pt x="778" y="1625"/>
                    <a:pt x="757" y="1584"/>
                  </a:cubicBezTo>
                  <a:cubicBezTo>
                    <a:pt x="732" y="1533"/>
                    <a:pt x="726" y="1485"/>
                    <a:pt x="741" y="1446"/>
                  </a:cubicBezTo>
                  <a:cubicBezTo>
                    <a:pt x="767" y="1374"/>
                    <a:pt x="850" y="1345"/>
                    <a:pt x="962" y="1367"/>
                  </a:cubicBezTo>
                  <a:cubicBezTo>
                    <a:pt x="1195" y="1414"/>
                    <a:pt x="1195" y="1414"/>
                    <a:pt x="1195" y="1414"/>
                  </a:cubicBezTo>
                  <a:cubicBezTo>
                    <a:pt x="1239" y="1194"/>
                    <a:pt x="1239" y="1194"/>
                    <a:pt x="1239" y="1194"/>
                  </a:cubicBezTo>
                  <a:cubicBezTo>
                    <a:pt x="1253" y="1122"/>
                    <a:pt x="1242" y="1071"/>
                    <a:pt x="1209" y="1058"/>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76" name="正方形/長方形 25">
              <a:extLst>
                <a:ext uri="{FF2B5EF4-FFF2-40B4-BE49-F238E27FC236}">
                  <a16:creationId xmlns:a16="http://schemas.microsoft.com/office/drawing/2014/main" id="{81D2EAA2-6272-4574-A838-EBEAAA5308A6}"/>
                </a:ext>
              </a:extLst>
            </p:cNvPr>
            <p:cNvSpPr>
              <a:spLocks noChangeAspect="1"/>
            </p:cNvSpPr>
            <p:nvPr/>
          </p:nvSpPr>
          <p:spPr bwMode="gray">
            <a:xfrm>
              <a:off x="4031070" y="1141591"/>
              <a:ext cx="494577" cy="558550"/>
            </a:xfrm>
            <a:custGeom>
              <a:avLst/>
              <a:gdLst/>
              <a:ahLst/>
              <a:cxnLst/>
              <a:rect l="l" t="t" r="r" b="b"/>
              <a:pathLst>
                <a:path w="494577" h="558550">
                  <a:moveTo>
                    <a:pt x="332554" y="0"/>
                  </a:moveTo>
                  <a:cubicBezTo>
                    <a:pt x="340879" y="-28"/>
                    <a:pt x="350287" y="1932"/>
                    <a:pt x="360245" y="6037"/>
                  </a:cubicBezTo>
                  <a:cubicBezTo>
                    <a:pt x="380161" y="14248"/>
                    <a:pt x="392821" y="26867"/>
                    <a:pt x="395037" y="40573"/>
                  </a:cubicBezTo>
                  <a:cubicBezTo>
                    <a:pt x="396931" y="51931"/>
                    <a:pt x="391355" y="63628"/>
                    <a:pt x="379756" y="73756"/>
                  </a:cubicBezTo>
                  <a:cubicBezTo>
                    <a:pt x="361465" y="89924"/>
                    <a:pt x="357019" y="104883"/>
                    <a:pt x="356672" y="114839"/>
                  </a:cubicBezTo>
                  <a:cubicBezTo>
                    <a:pt x="355416" y="140637"/>
                    <a:pt x="377608" y="160496"/>
                    <a:pt x="415530" y="167952"/>
                  </a:cubicBezTo>
                  <a:lnTo>
                    <a:pt x="494577" y="183795"/>
                  </a:lnTo>
                  <a:cubicBezTo>
                    <a:pt x="494577" y="183795"/>
                    <a:pt x="494577" y="183795"/>
                    <a:pt x="479617" y="259302"/>
                  </a:cubicBezTo>
                  <a:cubicBezTo>
                    <a:pt x="474732" y="283546"/>
                    <a:pt x="464399" y="297943"/>
                    <a:pt x="452720" y="297490"/>
                  </a:cubicBezTo>
                  <a:cubicBezTo>
                    <a:pt x="445538" y="297447"/>
                    <a:pt x="437623" y="292038"/>
                    <a:pt x="429585" y="283228"/>
                  </a:cubicBezTo>
                  <a:cubicBezTo>
                    <a:pt x="413370" y="264602"/>
                    <a:pt x="393408" y="256057"/>
                    <a:pt x="372994" y="259190"/>
                  </a:cubicBezTo>
                  <a:cubicBezTo>
                    <a:pt x="350277" y="262980"/>
                    <a:pt x="330584" y="281390"/>
                    <a:pt x="319068" y="309616"/>
                  </a:cubicBezTo>
                  <a:cubicBezTo>
                    <a:pt x="307552" y="337842"/>
                    <a:pt x="308492" y="364706"/>
                    <a:pt x="321641" y="383409"/>
                  </a:cubicBezTo>
                  <a:cubicBezTo>
                    <a:pt x="333800" y="399856"/>
                    <a:pt x="354051" y="408021"/>
                    <a:pt x="378766" y="406349"/>
                  </a:cubicBezTo>
                  <a:cubicBezTo>
                    <a:pt x="390597" y="405415"/>
                    <a:pt x="400112" y="407531"/>
                    <a:pt x="405206" y="412301"/>
                  </a:cubicBezTo>
                  <a:cubicBezTo>
                    <a:pt x="413824" y="420348"/>
                    <a:pt x="410796" y="438188"/>
                    <a:pt x="397173" y="458502"/>
                  </a:cubicBezTo>
                  <a:cubicBezTo>
                    <a:pt x="397173" y="458502"/>
                    <a:pt x="397173" y="458502"/>
                    <a:pt x="354901" y="521685"/>
                  </a:cubicBezTo>
                  <a:cubicBezTo>
                    <a:pt x="354901" y="521685"/>
                    <a:pt x="354901" y="521685"/>
                    <a:pt x="287949" y="476854"/>
                  </a:cubicBezTo>
                  <a:cubicBezTo>
                    <a:pt x="261672" y="459605"/>
                    <a:pt x="237473" y="455055"/>
                    <a:pt x="219607" y="464332"/>
                  </a:cubicBezTo>
                  <a:cubicBezTo>
                    <a:pt x="215475" y="466605"/>
                    <a:pt x="211726" y="469168"/>
                    <a:pt x="208495" y="473027"/>
                  </a:cubicBezTo>
                  <a:cubicBezTo>
                    <a:pt x="201941" y="480073"/>
                    <a:pt x="194292" y="494103"/>
                    <a:pt x="195917" y="518482"/>
                  </a:cubicBezTo>
                  <a:cubicBezTo>
                    <a:pt x="197021" y="534048"/>
                    <a:pt x="192543" y="546278"/>
                    <a:pt x="183503" y="552639"/>
                  </a:cubicBezTo>
                  <a:cubicBezTo>
                    <a:pt x="172254" y="560328"/>
                    <a:pt x="154202" y="560746"/>
                    <a:pt x="134286" y="552536"/>
                  </a:cubicBezTo>
                  <a:cubicBezTo>
                    <a:pt x="114705" y="544279"/>
                    <a:pt x="101710" y="531706"/>
                    <a:pt x="99494" y="518000"/>
                  </a:cubicBezTo>
                  <a:cubicBezTo>
                    <a:pt x="97981" y="506931"/>
                    <a:pt x="103221" y="495281"/>
                    <a:pt x="115156" y="485107"/>
                  </a:cubicBezTo>
                  <a:cubicBezTo>
                    <a:pt x="133447" y="468938"/>
                    <a:pt x="137848" y="453644"/>
                    <a:pt x="138195" y="443688"/>
                  </a:cubicBezTo>
                  <a:cubicBezTo>
                    <a:pt x="139115" y="417936"/>
                    <a:pt x="117259" y="398031"/>
                    <a:pt x="79336" y="390575"/>
                  </a:cubicBezTo>
                  <a:cubicBezTo>
                    <a:pt x="79336" y="390575"/>
                    <a:pt x="79336" y="390575"/>
                    <a:pt x="0" y="375114"/>
                  </a:cubicBezTo>
                  <a:cubicBezTo>
                    <a:pt x="2769" y="360384"/>
                    <a:pt x="7577" y="333076"/>
                    <a:pt x="13999" y="300079"/>
                  </a:cubicBezTo>
                  <a:cubicBezTo>
                    <a:pt x="18931" y="276170"/>
                    <a:pt x="29217" y="261438"/>
                    <a:pt x="40897" y="261891"/>
                  </a:cubicBezTo>
                  <a:cubicBezTo>
                    <a:pt x="48078" y="261934"/>
                    <a:pt x="55993" y="267344"/>
                    <a:pt x="64032" y="276154"/>
                  </a:cubicBezTo>
                  <a:cubicBezTo>
                    <a:pt x="80246" y="294779"/>
                    <a:pt x="100208" y="303325"/>
                    <a:pt x="120623" y="300192"/>
                  </a:cubicBezTo>
                  <a:cubicBezTo>
                    <a:pt x="143340" y="296402"/>
                    <a:pt x="162697" y="278038"/>
                    <a:pt x="174548" y="249766"/>
                  </a:cubicBezTo>
                  <a:cubicBezTo>
                    <a:pt x="186065" y="221539"/>
                    <a:pt x="185125" y="194675"/>
                    <a:pt x="171639" y="176018"/>
                  </a:cubicBezTo>
                  <a:cubicBezTo>
                    <a:pt x="159817" y="159525"/>
                    <a:pt x="139566" y="151361"/>
                    <a:pt x="114851" y="153032"/>
                  </a:cubicBezTo>
                  <a:cubicBezTo>
                    <a:pt x="103019" y="153966"/>
                    <a:pt x="93504" y="151851"/>
                    <a:pt x="88410" y="147080"/>
                  </a:cubicBezTo>
                  <a:cubicBezTo>
                    <a:pt x="79792" y="139033"/>
                    <a:pt x="82820" y="121193"/>
                    <a:pt x="96443" y="100880"/>
                  </a:cubicBezTo>
                  <a:cubicBezTo>
                    <a:pt x="96443" y="100880"/>
                    <a:pt x="96443" y="100880"/>
                    <a:pt x="140986" y="34311"/>
                  </a:cubicBezTo>
                  <a:cubicBezTo>
                    <a:pt x="154758" y="45070"/>
                    <a:pt x="180213" y="63798"/>
                    <a:pt x="206917" y="81673"/>
                  </a:cubicBezTo>
                  <a:cubicBezTo>
                    <a:pt x="238913" y="103266"/>
                    <a:pt x="268540" y="105023"/>
                    <a:pt x="286082" y="85882"/>
                  </a:cubicBezTo>
                  <a:cubicBezTo>
                    <a:pt x="295913" y="75312"/>
                    <a:pt x="300267" y="59682"/>
                    <a:pt x="298995" y="40381"/>
                  </a:cubicBezTo>
                  <a:cubicBezTo>
                    <a:pt x="297891" y="24814"/>
                    <a:pt x="302034" y="12630"/>
                    <a:pt x="311363" y="5888"/>
                  </a:cubicBezTo>
                  <a:cubicBezTo>
                    <a:pt x="316987" y="2043"/>
                    <a:pt x="324229" y="28"/>
                    <a:pt x="332554" y="0"/>
                  </a:cubicBezTo>
                  <a:close/>
                </a:path>
              </a:pathLst>
            </a:cu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grpSp>
      <p:grpSp>
        <p:nvGrpSpPr>
          <p:cNvPr id="177" name="グループ化 176">
            <a:extLst>
              <a:ext uri="{FF2B5EF4-FFF2-40B4-BE49-F238E27FC236}">
                <a16:creationId xmlns:a16="http://schemas.microsoft.com/office/drawing/2014/main" id="{05F1948C-DDA4-462C-BE33-72DFA58CA9EC}"/>
              </a:ext>
            </a:extLst>
          </p:cNvPr>
          <p:cNvGrpSpPr/>
          <p:nvPr/>
        </p:nvGrpSpPr>
        <p:grpSpPr>
          <a:xfrm>
            <a:off x="2789698" y="2083840"/>
            <a:ext cx="406154" cy="315535"/>
            <a:chOff x="1904180" y="2800870"/>
            <a:chExt cx="560922" cy="363069"/>
          </a:xfrm>
        </p:grpSpPr>
        <p:sp>
          <p:nvSpPr>
            <p:cNvPr id="178" name="円柱 177">
              <a:extLst>
                <a:ext uri="{FF2B5EF4-FFF2-40B4-BE49-F238E27FC236}">
                  <a16:creationId xmlns:a16="http://schemas.microsoft.com/office/drawing/2014/main" id="{D3F1F6AC-7865-49E7-A5B5-58D11F2AF242}"/>
                </a:ext>
              </a:extLst>
            </p:cNvPr>
            <p:cNvSpPr/>
            <p:nvPr/>
          </p:nvSpPr>
          <p:spPr bwMode="auto">
            <a:xfrm>
              <a:off x="1904180" y="2800870"/>
              <a:ext cx="560922" cy="363069"/>
            </a:xfrm>
            <a:prstGeom prst="can">
              <a:avLst/>
            </a:pr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srgbClr val="000000"/>
                </a:solidFill>
                <a:effectLst/>
                <a:uLnTx/>
                <a:uFillTx/>
                <a:latin typeface="メイリオ"/>
              </a:endParaRPr>
            </a:p>
          </p:txBody>
        </p:sp>
        <p:grpSp>
          <p:nvGrpSpPr>
            <p:cNvPr id="179" name="グループ化 178">
              <a:extLst>
                <a:ext uri="{FF2B5EF4-FFF2-40B4-BE49-F238E27FC236}">
                  <a16:creationId xmlns:a16="http://schemas.microsoft.com/office/drawing/2014/main" id="{2CDE8D09-20E1-47A7-AA17-1EC77E9BBB89}"/>
                </a:ext>
              </a:extLst>
            </p:cNvPr>
            <p:cNvGrpSpPr>
              <a:grpSpLocks noChangeAspect="1"/>
            </p:cNvGrpSpPr>
            <p:nvPr/>
          </p:nvGrpSpPr>
          <p:grpSpPr bwMode="gray">
            <a:xfrm>
              <a:off x="2007352" y="2902054"/>
              <a:ext cx="346651" cy="217238"/>
              <a:chOff x="7302962" y="3298277"/>
              <a:chExt cx="981075" cy="614821"/>
            </a:xfrm>
            <a:noFill/>
          </p:grpSpPr>
          <p:sp>
            <p:nvSpPr>
              <p:cNvPr id="180" name="Freeform 196">
                <a:extLst>
                  <a:ext uri="{FF2B5EF4-FFF2-40B4-BE49-F238E27FC236}">
                    <a16:creationId xmlns:a16="http://schemas.microsoft.com/office/drawing/2014/main" id="{8F85FAD0-7ACA-404B-AF8A-073AC79CA7D5}"/>
                  </a:ext>
                </a:extLst>
              </p:cNvPr>
              <p:cNvSpPr>
                <a:spLocks noChangeAspect="1"/>
              </p:cNvSpPr>
              <p:nvPr/>
            </p:nvSpPr>
            <p:spPr bwMode="gray">
              <a:xfrm>
                <a:off x="7302962" y="3298277"/>
                <a:ext cx="981075" cy="614821"/>
              </a:xfrm>
              <a:custGeom>
                <a:avLst/>
                <a:gdLst/>
                <a:ahLst/>
                <a:cxnLst/>
                <a:rect l="l" t="t" r="r" b="b"/>
                <a:pathLst>
                  <a:path w="981075" h="614821">
                    <a:moveTo>
                      <a:pt x="490444" y="86936"/>
                    </a:moveTo>
                    <a:cubicBezTo>
                      <a:pt x="495424" y="86936"/>
                      <a:pt x="500311" y="87689"/>
                      <a:pt x="503694" y="89195"/>
                    </a:cubicBezTo>
                    <a:lnTo>
                      <a:pt x="981075" y="281975"/>
                    </a:lnTo>
                    <a:cubicBezTo>
                      <a:pt x="981075" y="281975"/>
                      <a:pt x="981075" y="281975"/>
                      <a:pt x="981075" y="594489"/>
                    </a:cubicBezTo>
                    <a:cubicBezTo>
                      <a:pt x="981075" y="605032"/>
                      <a:pt x="971302" y="614821"/>
                      <a:pt x="960025" y="614821"/>
                    </a:cubicBezTo>
                    <a:cubicBezTo>
                      <a:pt x="960025" y="614821"/>
                      <a:pt x="960025" y="614821"/>
                      <a:pt x="565340" y="614821"/>
                    </a:cubicBezTo>
                    <a:cubicBezTo>
                      <a:pt x="565340" y="614821"/>
                      <a:pt x="565340" y="614821"/>
                      <a:pt x="565340" y="507889"/>
                    </a:cubicBezTo>
                    <a:cubicBezTo>
                      <a:pt x="565340" y="496593"/>
                      <a:pt x="556318" y="486803"/>
                      <a:pt x="545042" y="486803"/>
                    </a:cubicBezTo>
                    <a:cubicBezTo>
                      <a:pt x="545042" y="486803"/>
                      <a:pt x="545042" y="486803"/>
                      <a:pt x="432275" y="486803"/>
                    </a:cubicBezTo>
                    <a:cubicBezTo>
                      <a:pt x="420998" y="486803"/>
                      <a:pt x="411976" y="496593"/>
                      <a:pt x="411976" y="507889"/>
                    </a:cubicBezTo>
                    <a:cubicBezTo>
                      <a:pt x="411976" y="507889"/>
                      <a:pt x="411976" y="507889"/>
                      <a:pt x="411976" y="614821"/>
                    </a:cubicBezTo>
                    <a:cubicBezTo>
                      <a:pt x="411976" y="614821"/>
                      <a:pt x="411976" y="614821"/>
                      <a:pt x="20298" y="614821"/>
                    </a:cubicBezTo>
                    <a:cubicBezTo>
                      <a:pt x="9021" y="614821"/>
                      <a:pt x="0" y="605032"/>
                      <a:pt x="0" y="594489"/>
                    </a:cubicBezTo>
                    <a:cubicBezTo>
                      <a:pt x="0" y="594489"/>
                      <a:pt x="0" y="594489"/>
                      <a:pt x="0" y="281975"/>
                    </a:cubicBezTo>
                    <a:cubicBezTo>
                      <a:pt x="0" y="281975"/>
                      <a:pt x="0" y="281975"/>
                      <a:pt x="476630" y="89195"/>
                    </a:cubicBezTo>
                    <a:cubicBezTo>
                      <a:pt x="480389" y="87689"/>
                      <a:pt x="485463" y="86936"/>
                      <a:pt x="490444" y="86936"/>
                    </a:cubicBezTo>
                    <a:close/>
                    <a:moveTo>
                      <a:pt x="490538" y="0"/>
                    </a:moveTo>
                    <a:cubicBezTo>
                      <a:pt x="497492" y="0"/>
                      <a:pt x="504446" y="1130"/>
                      <a:pt x="509708" y="3389"/>
                    </a:cubicBezTo>
                    <a:cubicBezTo>
                      <a:pt x="509708" y="3389"/>
                      <a:pt x="509708" y="3389"/>
                      <a:pt x="961529" y="178138"/>
                    </a:cubicBezTo>
                    <a:cubicBezTo>
                      <a:pt x="972054" y="182658"/>
                      <a:pt x="981075" y="194709"/>
                      <a:pt x="981075" y="206008"/>
                    </a:cubicBezTo>
                    <a:cubicBezTo>
                      <a:pt x="981075" y="206008"/>
                      <a:pt x="981075" y="206008"/>
                      <a:pt x="981075" y="249695"/>
                    </a:cubicBezTo>
                    <a:cubicBezTo>
                      <a:pt x="981075" y="249695"/>
                      <a:pt x="981075" y="249695"/>
                      <a:pt x="514970" y="61388"/>
                    </a:cubicBezTo>
                    <a:cubicBezTo>
                      <a:pt x="500687" y="55362"/>
                      <a:pt x="479637" y="55362"/>
                      <a:pt x="466105" y="61388"/>
                    </a:cubicBezTo>
                    <a:lnTo>
                      <a:pt x="0" y="249695"/>
                    </a:lnTo>
                    <a:cubicBezTo>
                      <a:pt x="0" y="249695"/>
                      <a:pt x="0" y="249695"/>
                      <a:pt x="0" y="206008"/>
                    </a:cubicBezTo>
                    <a:cubicBezTo>
                      <a:pt x="0" y="194709"/>
                      <a:pt x="8270" y="182658"/>
                      <a:pt x="18795" y="178138"/>
                    </a:cubicBezTo>
                    <a:cubicBezTo>
                      <a:pt x="18795" y="178138"/>
                      <a:pt x="18795" y="178138"/>
                      <a:pt x="471367" y="3389"/>
                    </a:cubicBezTo>
                    <a:cubicBezTo>
                      <a:pt x="476630" y="1130"/>
                      <a:pt x="483584" y="0"/>
                      <a:pt x="490538" y="0"/>
                    </a:cubicBezTo>
                    <a:close/>
                  </a:path>
                </a:pathLst>
              </a:custGeom>
              <a:grpFill/>
              <a:ln w="9525">
                <a:solidFill>
                  <a:srgbClr val="FFFFFF"/>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sp>
            <p:nvSpPr>
              <p:cNvPr id="181" name="Rectangle 198">
                <a:extLst>
                  <a:ext uri="{FF2B5EF4-FFF2-40B4-BE49-F238E27FC236}">
                    <a16:creationId xmlns:a16="http://schemas.microsoft.com/office/drawing/2014/main" id="{7D593C74-C4A0-4F0C-86CB-1C0267DA3545}"/>
                  </a:ext>
                </a:extLst>
              </p:cNvPr>
              <p:cNvSpPr>
                <a:spLocks noChangeAspect="1" noChangeArrowheads="1"/>
              </p:cNvSpPr>
              <p:nvPr/>
            </p:nvSpPr>
            <p:spPr bwMode="gray">
              <a:xfrm>
                <a:off x="7479175" y="3609885"/>
                <a:ext cx="623888" cy="73025"/>
              </a:xfrm>
              <a:custGeom>
                <a:avLst/>
                <a:gdLst/>
                <a:ahLst/>
                <a:cxnLst/>
                <a:rect l="l" t="t" r="r" b="b"/>
                <a:pathLst>
                  <a:path w="623888" h="73025">
                    <a:moveTo>
                      <a:pt x="552450" y="0"/>
                    </a:moveTo>
                    <a:lnTo>
                      <a:pt x="623888" y="0"/>
                    </a:lnTo>
                    <a:lnTo>
                      <a:pt x="623888" y="73025"/>
                    </a:lnTo>
                    <a:lnTo>
                      <a:pt x="552450" y="73025"/>
                    </a:lnTo>
                    <a:close/>
                    <a:moveTo>
                      <a:pt x="368300" y="0"/>
                    </a:moveTo>
                    <a:lnTo>
                      <a:pt x="439738" y="0"/>
                    </a:lnTo>
                    <a:lnTo>
                      <a:pt x="439738" y="73025"/>
                    </a:lnTo>
                    <a:lnTo>
                      <a:pt x="368300" y="73025"/>
                    </a:lnTo>
                    <a:close/>
                    <a:moveTo>
                      <a:pt x="184150" y="0"/>
                    </a:moveTo>
                    <a:lnTo>
                      <a:pt x="255588" y="0"/>
                    </a:lnTo>
                    <a:lnTo>
                      <a:pt x="255588" y="73025"/>
                    </a:lnTo>
                    <a:lnTo>
                      <a:pt x="184150" y="73025"/>
                    </a:lnTo>
                    <a:close/>
                    <a:moveTo>
                      <a:pt x="0" y="0"/>
                    </a:moveTo>
                    <a:lnTo>
                      <a:pt x="71438" y="0"/>
                    </a:lnTo>
                    <a:lnTo>
                      <a:pt x="71438" y="73025"/>
                    </a:lnTo>
                    <a:lnTo>
                      <a:pt x="0" y="73025"/>
                    </a:lnTo>
                    <a:close/>
                  </a:path>
                </a:pathLst>
              </a:custGeom>
              <a:grpFill/>
              <a:ln w="9525">
                <a:solidFill>
                  <a:srgbClr val="FF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メイリオ"/>
                </a:endParaRPr>
              </a:p>
            </p:txBody>
          </p:sp>
        </p:grpSp>
      </p:grpSp>
      <p:sp>
        <p:nvSpPr>
          <p:cNvPr id="182" name="正方形/長方形 181">
            <a:extLst>
              <a:ext uri="{FF2B5EF4-FFF2-40B4-BE49-F238E27FC236}">
                <a16:creationId xmlns:a16="http://schemas.microsoft.com/office/drawing/2014/main" id="{6863B281-FBC6-499A-89C0-A1050126F723}"/>
              </a:ext>
            </a:extLst>
          </p:cNvPr>
          <p:cNvSpPr/>
          <p:nvPr/>
        </p:nvSpPr>
        <p:spPr>
          <a:xfrm>
            <a:off x="2662877" y="1765979"/>
            <a:ext cx="506485" cy="307777"/>
          </a:xfrm>
          <a:prstGeom prst="rect">
            <a:avLst/>
          </a:prstGeom>
        </p:spPr>
        <p:txBody>
          <a:bodyPr wrap="none">
            <a:spAutoFit/>
          </a:bodyPr>
          <a:lstStyle/>
          <a:p>
            <a:pPr algn="ctr">
              <a:defRPr/>
            </a:pPr>
            <a:r>
              <a:rPr lang="en-US" altLang="ja-JP" sz="1400" dirty="0">
                <a:solidFill>
                  <a:srgbClr val="000000"/>
                </a:solidFill>
                <a:latin typeface="メイリオ"/>
              </a:rPr>
              <a:t>ETL</a:t>
            </a:r>
          </a:p>
        </p:txBody>
      </p:sp>
      <p:sp>
        <p:nvSpPr>
          <p:cNvPr id="183" name="正方形/長方形 182">
            <a:extLst>
              <a:ext uri="{FF2B5EF4-FFF2-40B4-BE49-F238E27FC236}">
                <a16:creationId xmlns:a16="http://schemas.microsoft.com/office/drawing/2014/main" id="{48328DC8-2A64-44C7-BD8C-A3083A891FCB}"/>
              </a:ext>
            </a:extLst>
          </p:cNvPr>
          <p:cNvSpPr/>
          <p:nvPr/>
        </p:nvSpPr>
        <p:spPr>
          <a:xfrm>
            <a:off x="2444644" y="2358146"/>
            <a:ext cx="1093569" cy="307777"/>
          </a:xfrm>
          <a:prstGeom prst="rect">
            <a:avLst/>
          </a:prstGeom>
        </p:spPr>
        <p:txBody>
          <a:bodyPr wrap="none">
            <a:spAutoFit/>
          </a:bodyPr>
          <a:lstStyle/>
          <a:p>
            <a:pPr algn="ctr">
              <a:defRPr/>
            </a:pPr>
            <a:r>
              <a:rPr lang="en-US" altLang="ja-JP" sz="1400" dirty="0">
                <a:solidFill>
                  <a:srgbClr val="000000"/>
                </a:solidFill>
                <a:latin typeface="メイリオ"/>
              </a:rPr>
              <a:t>DWH</a:t>
            </a:r>
            <a:r>
              <a:rPr lang="ja-JP" altLang="en-US" sz="1400" dirty="0">
                <a:solidFill>
                  <a:srgbClr val="000000"/>
                </a:solidFill>
                <a:latin typeface="メイリオ"/>
              </a:rPr>
              <a:t>／</a:t>
            </a:r>
            <a:r>
              <a:rPr lang="en-US" altLang="ja-JP" sz="1400" dirty="0">
                <a:solidFill>
                  <a:srgbClr val="000000"/>
                </a:solidFill>
                <a:latin typeface="メイリオ"/>
              </a:rPr>
              <a:t>DM</a:t>
            </a:r>
          </a:p>
        </p:txBody>
      </p:sp>
      <p:grpSp>
        <p:nvGrpSpPr>
          <p:cNvPr id="184" name="グループ化 183">
            <a:extLst>
              <a:ext uri="{FF2B5EF4-FFF2-40B4-BE49-F238E27FC236}">
                <a16:creationId xmlns:a16="http://schemas.microsoft.com/office/drawing/2014/main" id="{B2AAC81C-19CB-449C-A6E4-9EE712B9769A}"/>
              </a:ext>
            </a:extLst>
          </p:cNvPr>
          <p:cNvGrpSpPr>
            <a:grpSpLocks noChangeAspect="1"/>
          </p:cNvGrpSpPr>
          <p:nvPr/>
        </p:nvGrpSpPr>
        <p:grpSpPr bwMode="gray">
          <a:xfrm>
            <a:off x="2045897" y="1346681"/>
            <a:ext cx="518535" cy="892553"/>
            <a:chOff x="5936838" y="1169393"/>
            <a:chExt cx="484187" cy="833438"/>
          </a:xfrm>
        </p:grpSpPr>
        <p:sp>
          <p:nvSpPr>
            <p:cNvPr id="185" name="Freeform 22">
              <a:extLst>
                <a:ext uri="{FF2B5EF4-FFF2-40B4-BE49-F238E27FC236}">
                  <a16:creationId xmlns:a16="http://schemas.microsoft.com/office/drawing/2014/main" id="{33B4CE93-303F-4212-AD72-910197B1B003}"/>
                </a:ext>
              </a:extLst>
            </p:cNvPr>
            <p:cNvSpPr>
              <a:spLocks noChangeAspect="1"/>
            </p:cNvSpPr>
            <p:nvPr/>
          </p:nvSpPr>
          <p:spPr bwMode="gray">
            <a:xfrm>
              <a:off x="5936838" y="1169393"/>
              <a:ext cx="484187" cy="833438"/>
            </a:xfrm>
            <a:custGeom>
              <a:avLst/>
              <a:gdLst>
                <a:gd name="T0" fmla="*/ 642 w 642"/>
                <a:gd name="T1" fmla="*/ 1081 h 1107"/>
                <a:gd name="T2" fmla="*/ 615 w 642"/>
                <a:gd name="T3" fmla="*/ 1107 h 1107"/>
                <a:gd name="T4" fmla="*/ 27 w 642"/>
                <a:gd name="T5" fmla="*/ 1107 h 1107"/>
                <a:gd name="T6" fmla="*/ 0 w 642"/>
                <a:gd name="T7" fmla="*/ 1081 h 1107"/>
                <a:gd name="T8" fmla="*/ 0 w 642"/>
                <a:gd name="T9" fmla="*/ 27 h 1107"/>
                <a:gd name="T10" fmla="*/ 27 w 642"/>
                <a:gd name="T11" fmla="*/ 0 h 1107"/>
                <a:gd name="T12" fmla="*/ 615 w 642"/>
                <a:gd name="T13" fmla="*/ 0 h 1107"/>
                <a:gd name="T14" fmla="*/ 642 w 642"/>
                <a:gd name="T15" fmla="*/ 27 h 1107"/>
                <a:gd name="T16" fmla="*/ 642 w 642"/>
                <a:gd name="T17" fmla="*/ 108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1107">
                  <a:moveTo>
                    <a:pt x="642" y="1081"/>
                  </a:moveTo>
                  <a:cubicBezTo>
                    <a:pt x="642" y="1095"/>
                    <a:pt x="630" y="1107"/>
                    <a:pt x="615" y="1107"/>
                  </a:cubicBezTo>
                  <a:cubicBezTo>
                    <a:pt x="27" y="1107"/>
                    <a:pt x="27" y="1107"/>
                    <a:pt x="27" y="1107"/>
                  </a:cubicBezTo>
                  <a:cubicBezTo>
                    <a:pt x="12" y="1107"/>
                    <a:pt x="0" y="1095"/>
                    <a:pt x="0" y="1081"/>
                  </a:cubicBezTo>
                  <a:cubicBezTo>
                    <a:pt x="0" y="27"/>
                    <a:pt x="0" y="27"/>
                    <a:pt x="0" y="27"/>
                  </a:cubicBezTo>
                  <a:cubicBezTo>
                    <a:pt x="0" y="12"/>
                    <a:pt x="12" y="0"/>
                    <a:pt x="27" y="0"/>
                  </a:cubicBezTo>
                  <a:cubicBezTo>
                    <a:pt x="615" y="0"/>
                    <a:pt x="615" y="0"/>
                    <a:pt x="615" y="0"/>
                  </a:cubicBezTo>
                  <a:cubicBezTo>
                    <a:pt x="630" y="0"/>
                    <a:pt x="642" y="12"/>
                    <a:pt x="642" y="27"/>
                  </a:cubicBezTo>
                  <a:lnTo>
                    <a:pt x="642" y="1081"/>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sp>
          <p:nvSpPr>
            <p:cNvPr id="186" name="フリーフォーム 100">
              <a:extLst>
                <a:ext uri="{FF2B5EF4-FFF2-40B4-BE49-F238E27FC236}">
                  <a16:creationId xmlns:a16="http://schemas.microsoft.com/office/drawing/2014/main" id="{3E5B4250-A666-452C-AEDF-61E87D2211FA}"/>
                </a:ext>
              </a:extLst>
            </p:cNvPr>
            <p:cNvSpPr>
              <a:spLocks noChangeAspect="1" noChangeArrowheads="1"/>
            </p:cNvSpPr>
            <p:nvPr/>
          </p:nvSpPr>
          <p:spPr bwMode="gray">
            <a:xfrm>
              <a:off x="6011450" y="1244006"/>
              <a:ext cx="333375" cy="684213"/>
            </a:xfrm>
            <a:custGeom>
              <a:avLst/>
              <a:gdLst>
                <a:gd name="connsiteX0" fmla="*/ 166688 w 333375"/>
                <a:gd name="connsiteY0" fmla="*/ 600075 h 684213"/>
                <a:gd name="connsiteX1" fmla="*/ 207963 w 333375"/>
                <a:gd name="connsiteY1" fmla="*/ 642144 h 684213"/>
                <a:gd name="connsiteX2" fmla="*/ 166688 w 333375"/>
                <a:gd name="connsiteY2" fmla="*/ 684213 h 684213"/>
                <a:gd name="connsiteX3" fmla="*/ 125413 w 333375"/>
                <a:gd name="connsiteY3" fmla="*/ 642144 h 684213"/>
                <a:gd name="connsiteX4" fmla="*/ 166688 w 333375"/>
                <a:gd name="connsiteY4" fmla="*/ 600075 h 684213"/>
                <a:gd name="connsiteX5" fmla="*/ 16665 w 333375"/>
                <a:gd name="connsiteY5" fmla="*/ 485775 h 684213"/>
                <a:gd name="connsiteX6" fmla="*/ 316711 w 333375"/>
                <a:gd name="connsiteY6" fmla="*/ 485775 h 684213"/>
                <a:gd name="connsiteX7" fmla="*/ 331788 w 333375"/>
                <a:gd name="connsiteY7" fmla="*/ 499696 h 684213"/>
                <a:gd name="connsiteX8" fmla="*/ 316711 w 333375"/>
                <a:gd name="connsiteY8" fmla="*/ 514350 h 684213"/>
                <a:gd name="connsiteX9" fmla="*/ 16665 w 333375"/>
                <a:gd name="connsiteY9" fmla="*/ 514350 h 684213"/>
                <a:gd name="connsiteX10" fmla="*/ 1588 w 333375"/>
                <a:gd name="connsiteY10" fmla="*/ 499696 h 684213"/>
                <a:gd name="connsiteX11" fmla="*/ 16665 w 333375"/>
                <a:gd name="connsiteY11" fmla="*/ 485775 h 684213"/>
                <a:gd name="connsiteX12" fmla="*/ 16665 w 333375"/>
                <a:gd name="connsiteY12" fmla="*/ 419100 h 684213"/>
                <a:gd name="connsiteX13" fmla="*/ 316711 w 333375"/>
                <a:gd name="connsiteY13" fmla="*/ 419100 h 684213"/>
                <a:gd name="connsiteX14" fmla="*/ 331788 w 333375"/>
                <a:gd name="connsiteY14" fmla="*/ 433021 h 684213"/>
                <a:gd name="connsiteX15" fmla="*/ 316711 w 333375"/>
                <a:gd name="connsiteY15" fmla="*/ 447675 h 684213"/>
                <a:gd name="connsiteX16" fmla="*/ 16665 w 333375"/>
                <a:gd name="connsiteY16" fmla="*/ 447675 h 684213"/>
                <a:gd name="connsiteX17" fmla="*/ 1588 w 333375"/>
                <a:gd name="connsiteY17" fmla="*/ 433021 h 684213"/>
                <a:gd name="connsiteX18" fmla="*/ 16665 w 333375"/>
                <a:gd name="connsiteY18" fmla="*/ 419100 h 684213"/>
                <a:gd name="connsiteX19" fmla="*/ 16665 w 333375"/>
                <a:gd name="connsiteY19" fmla="*/ 350837 h 684213"/>
                <a:gd name="connsiteX20" fmla="*/ 316711 w 333375"/>
                <a:gd name="connsiteY20" fmla="*/ 350837 h 684213"/>
                <a:gd name="connsiteX21" fmla="*/ 331788 w 333375"/>
                <a:gd name="connsiteY21" fmla="*/ 366305 h 684213"/>
                <a:gd name="connsiteX22" fmla="*/ 316711 w 333375"/>
                <a:gd name="connsiteY22" fmla="*/ 381000 h 684213"/>
                <a:gd name="connsiteX23" fmla="*/ 16665 w 333375"/>
                <a:gd name="connsiteY23" fmla="*/ 381000 h 684213"/>
                <a:gd name="connsiteX24" fmla="*/ 1588 w 333375"/>
                <a:gd name="connsiteY24" fmla="*/ 366305 h 684213"/>
                <a:gd name="connsiteX25" fmla="*/ 16665 w 333375"/>
                <a:gd name="connsiteY25" fmla="*/ 350837 h 684213"/>
                <a:gd name="connsiteX26" fmla="*/ 19610 w 333375"/>
                <a:gd name="connsiteY26" fmla="*/ 166687 h 684213"/>
                <a:gd name="connsiteX27" fmla="*/ 313765 w 333375"/>
                <a:gd name="connsiteY27" fmla="*/ 166687 h 684213"/>
                <a:gd name="connsiteX28" fmla="*/ 333375 w 333375"/>
                <a:gd name="connsiteY28" fmla="*/ 186990 h 684213"/>
                <a:gd name="connsiteX29" fmla="*/ 333375 w 333375"/>
                <a:gd name="connsiteY29" fmla="*/ 246397 h 684213"/>
                <a:gd name="connsiteX30" fmla="*/ 313765 w 333375"/>
                <a:gd name="connsiteY30" fmla="*/ 266700 h 684213"/>
                <a:gd name="connsiteX31" fmla="*/ 19610 w 333375"/>
                <a:gd name="connsiteY31" fmla="*/ 266700 h 684213"/>
                <a:gd name="connsiteX32" fmla="*/ 0 w 333375"/>
                <a:gd name="connsiteY32" fmla="*/ 246397 h 684213"/>
                <a:gd name="connsiteX33" fmla="*/ 0 w 333375"/>
                <a:gd name="connsiteY33" fmla="*/ 186990 h 684213"/>
                <a:gd name="connsiteX34" fmla="*/ 19610 w 333375"/>
                <a:gd name="connsiteY34" fmla="*/ 166687 h 684213"/>
                <a:gd name="connsiteX35" fmla="*/ 19610 w 333375"/>
                <a:gd name="connsiteY35" fmla="*/ 0 h 684213"/>
                <a:gd name="connsiteX36" fmla="*/ 313765 w 333375"/>
                <a:gd name="connsiteY36" fmla="*/ 0 h 684213"/>
                <a:gd name="connsiteX37" fmla="*/ 333375 w 333375"/>
                <a:gd name="connsiteY37" fmla="*/ 19551 h 684213"/>
                <a:gd name="connsiteX38" fmla="*/ 333375 w 333375"/>
                <a:gd name="connsiteY38" fmla="*/ 79710 h 684213"/>
                <a:gd name="connsiteX39" fmla="*/ 313765 w 333375"/>
                <a:gd name="connsiteY39" fmla="*/ 100013 h 684213"/>
                <a:gd name="connsiteX40" fmla="*/ 19610 w 333375"/>
                <a:gd name="connsiteY40" fmla="*/ 100013 h 684213"/>
                <a:gd name="connsiteX41" fmla="*/ 0 w 333375"/>
                <a:gd name="connsiteY41" fmla="*/ 79710 h 684213"/>
                <a:gd name="connsiteX42" fmla="*/ 0 w 333375"/>
                <a:gd name="connsiteY42" fmla="*/ 19551 h 684213"/>
                <a:gd name="connsiteX43" fmla="*/ 19610 w 333375"/>
                <a:gd name="connsiteY43"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3375" h="684213">
                  <a:moveTo>
                    <a:pt x="166688" y="600075"/>
                  </a:moveTo>
                  <a:cubicBezTo>
                    <a:pt x="189484" y="600075"/>
                    <a:pt x="207963" y="618910"/>
                    <a:pt x="207963" y="642144"/>
                  </a:cubicBezTo>
                  <a:cubicBezTo>
                    <a:pt x="207963" y="665378"/>
                    <a:pt x="189484" y="684213"/>
                    <a:pt x="166688" y="684213"/>
                  </a:cubicBezTo>
                  <a:cubicBezTo>
                    <a:pt x="143892" y="684213"/>
                    <a:pt x="125413" y="665378"/>
                    <a:pt x="125413" y="642144"/>
                  </a:cubicBezTo>
                  <a:cubicBezTo>
                    <a:pt x="125413" y="618910"/>
                    <a:pt x="143892" y="600075"/>
                    <a:pt x="166688" y="600075"/>
                  </a:cubicBezTo>
                  <a:close/>
                  <a:moveTo>
                    <a:pt x="16665" y="485775"/>
                  </a:moveTo>
                  <a:cubicBezTo>
                    <a:pt x="16665" y="485775"/>
                    <a:pt x="16665" y="485775"/>
                    <a:pt x="316711" y="485775"/>
                  </a:cubicBezTo>
                  <a:cubicBezTo>
                    <a:pt x="325003" y="485775"/>
                    <a:pt x="331788" y="491636"/>
                    <a:pt x="331788" y="499696"/>
                  </a:cubicBezTo>
                  <a:cubicBezTo>
                    <a:pt x="331788" y="507756"/>
                    <a:pt x="325003" y="514350"/>
                    <a:pt x="316711" y="514350"/>
                  </a:cubicBezTo>
                  <a:cubicBezTo>
                    <a:pt x="316711" y="514350"/>
                    <a:pt x="316711" y="514350"/>
                    <a:pt x="16665" y="514350"/>
                  </a:cubicBezTo>
                  <a:cubicBezTo>
                    <a:pt x="8373" y="514350"/>
                    <a:pt x="1588" y="507756"/>
                    <a:pt x="1588" y="499696"/>
                  </a:cubicBezTo>
                  <a:cubicBezTo>
                    <a:pt x="1588" y="491636"/>
                    <a:pt x="8373" y="485775"/>
                    <a:pt x="16665" y="485775"/>
                  </a:cubicBezTo>
                  <a:close/>
                  <a:moveTo>
                    <a:pt x="16665" y="419100"/>
                  </a:moveTo>
                  <a:cubicBezTo>
                    <a:pt x="16665" y="419100"/>
                    <a:pt x="16665" y="419100"/>
                    <a:pt x="316711" y="419100"/>
                  </a:cubicBezTo>
                  <a:cubicBezTo>
                    <a:pt x="325003" y="419100"/>
                    <a:pt x="331788" y="425694"/>
                    <a:pt x="331788" y="433021"/>
                  </a:cubicBezTo>
                  <a:cubicBezTo>
                    <a:pt x="331788" y="441081"/>
                    <a:pt x="325003" y="447675"/>
                    <a:pt x="316711" y="447675"/>
                  </a:cubicBezTo>
                  <a:cubicBezTo>
                    <a:pt x="316711" y="447675"/>
                    <a:pt x="316711" y="447675"/>
                    <a:pt x="16665" y="447675"/>
                  </a:cubicBezTo>
                  <a:cubicBezTo>
                    <a:pt x="8373" y="447675"/>
                    <a:pt x="1588" y="441081"/>
                    <a:pt x="1588" y="433021"/>
                  </a:cubicBezTo>
                  <a:cubicBezTo>
                    <a:pt x="1588" y="425694"/>
                    <a:pt x="8373" y="419100"/>
                    <a:pt x="16665" y="419100"/>
                  </a:cubicBezTo>
                  <a:close/>
                  <a:moveTo>
                    <a:pt x="16665" y="350837"/>
                  </a:moveTo>
                  <a:cubicBezTo>
                    <a:pt x="16665" y="350837"/>
                    <a:pt x="16665" y="350837"/>
                    <a:pt x="316711" y="350837"/>
                  </a:cubicBezTo>
                  <a:cubicBezTo>
                    <a:pt x="325003" y="350837"/>
                    <a:pt x="331788" y="357798"/>
                    <a:pt x="331788" y="366305"/>
                  </a:cubicBezTo>
                  <a:cubicBezTo>
                    <a:pt x="331788" y="374813"/>
                    <a:pt x="325003" y="381000"/>
                    <a:pt x="316711" y="381000"/>
                  </a:cubicBezTo>
                  <a:cubicBezTo>
                    <a:pt x="316711" y="381000"/>
                    <a:pt x="316711" y="381000"/>
                    <a:pt x="16665" y="381000"/>
                  </a:cubicBezTo>
                  <a:cubicBezTo>
                    <a:pt x="8373" y="381000"/>
                    <a:pt x="1588" y="374813"/>
                    <a:pt x="1588" y="366305"/>
                  </a:cubicBezTo>
                  <a:cubicBezTo>
                    <a:pt x="1588" y="357798"/>
                    <a:pt x="8373" y="350837"/>
                    <a:pt x="16665" y="350837"/>
                  </a:cubicBezTo>
                  <a:close/>
                  <a:moveTo>
                    <a:pt x="19610" y="166687"/>
                  </a:moveTo>
                  <a:cubicBezTo>
                    <a:pt x="19610" y="166687"/>
                    <a:pt x="19610" y="166687"/>
                    <a:pt x="313765" y="166687"/>
                  </a:cubicBezTo>
                  <a:cubicBezTo>
                    <a:pt x="324324" y="166687"/>
                    <a:pt x="333375" y="175711"/>
                    <a:pt x="333375" y="186990"/>
                  </a:cubicBezTo>
                  <a:cubicBezTo>
                    <a:pt x="333375" y="186990"/>
                    <a:pt x="333375" y="186990"/>
                    <a:pt x="333375" y="246397"/>
                  </a:cubicBezTo>
                  <a:cubicBezTo>
                    <a:pt x="333375" y="257676"/>
                    <a:pt x="324324" y="266700"/>
                    <a:pt x="313765" y="266700"/>
                  </a:cubicBezTo>
                  <a:cubicBezTo>
                    <a:pt x="313765" y="266700"/>
                    <a:pt x="313765" y="266700"/>
                    <a:pt x="19610" y="266700"/>
                  </a:cubicBezTo>
                  <a:cubicBezTo>
                    <a:pt x="9051" y="266700"/>
                    <a:pt x="0" y="257676"/>
                    <a:pt x="0" y="246397"/>
                  </a:cubicBezTo>
                  <a:cubicBezTo>
                    <a:pt x="0" y="246397"/>
                    <a:pt x="0" y="246397"/>
                    <a:pt x="0" y="186990"/>
                  </a:cubicBezTo>
                  <a:cubicBezTo>
                    <a:pt x="0" y="175711"/>
                    <a:pt x="9051" y="166687"/>
                    <a:pt x="19610" y="166687"/>
                  </a:cubicBezTo>
                  <a:close/>
                  <a:moveTo>
                    <a:pt x="19610" y="0"/>
                  </a:moveTo>
                  <a:cubicBezTo>
                    <a:pt x="19610" y="0"/>
                    <a:pt x="19610" y="0"/>
                    <a:pt x="313765" y="0"/>
                  </a:cubicBezTo>
                  <a:cubicBezTo>
                    <a:pt x="324324" y="0"/>
                    <a:pt x="333375" y="9024"/>
                    <a:pt x="333375" y="19551"/>
                  </a:cubicBezTo>
                  <a:cubicBezTo>
                    <a:pt x="333375" y="19551"/>
                    <a:pt x="333375" y="19551"/>
                    <a:pt x="333375" y="79710"/>
                  </a:cubicBezTo>
                  <a:cubicBezTo>
                    <a:pt x="333375" y="90989"/>
                    <a:pt x="324324" y="100013"/>
                    <a:pt x="313765" y="100013"/>
                  </a:cubicBezTo>
                  <a:cubicBezTo>
                    <a:pt x="313765" y="100013"/>
                    <a:pt x="313765" y="100013"/>
                    <a:pt x="19610" y="100013"/>
                  </a:cubicBezTo>
                  <a:cubicBezTo>
                    <a:pt x="9051" y="100013"/>
                    <a:pt x="0" y="90989"/>
                    <a:pt x="0" y="79710"/>
                  </a:cubicBezTo>
                  <a:cubicBezTo>
                    <a:pt x="0" y="79710"/>
                    <a:pt x="0" y="79710"/>
                    <a:pt x="0" y="19551"/>
                  </a:cubicBezTo>
                  <a:cubicBezTo>
                    <a:pt x="0" y="9024"/>
                    <a:pt x="9051" y="0"/>
                    <a:pt x="196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ndParaRPr>
            </a:p>
          </p:txBody>
        </p:sp>
      </p:grpSp>
    </p:spTree>
    <p:extLst>
      <p:ext uri="{BB962C8B-B14F-4D97-AF65-F5344CB8AC3E}">
        <p14:creationId xmlns:p14="http://schemas.microsoft.com/office/powerpoint/2010/main" val="3955214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
                                            <p:graphicEl>
                                              <a:dgm id="{FEAB0238-A124-4F5E-AB6A-BC4D6A4AFAD3}"/>
                                            </p:graphicEl>
                                          </p:spTgt>
                                        </p:tgtEl>
                                        <p:attrNameLst>
                                          <p:attrName>style.visibility</p:attrName>
                                        </p:attrNameLst>
                                      </p:cBhvr>
                                      <p:to>
                                        <p:strVal val="visible"/>
                                      </p:to>
                                    </p:set>
                                    <p:animEffect transition="in" filter="wipe(left)">
                                      <p:cBhvr>
                                        <p:cTn id="7" dur="500"/>
                                        <p:tgtEl>
                                          <p:spTgt spid="123">
                                            <p:graphicEl>
                                              <a:dgm id="{FEAB0238-A124-4F5E-AB6A-BC4D6A4AFAD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
                                            <p:graphicEl>
                                              <a:dgm id="{B8427F85-A680-42A4-BA12-DD6D3311D556}"/>
                                            </p:graphicEl>
                                          </p:spTgt>
                                        </p:tgtEl>
                                        <p:attrNameLst>
                                          <p:attrName>style.visibility</p:attrName>
                                        </p:attrNameLst>
                                      </p:cBhvr>
                                      <p:to>
                                        <p:strVal val="visible"/>
                                      </p:to>
                                    </p:set>
                                    <p:animEffect transition="in" filter="wipe(left)">
                                      <p:cBhvr>
                                        <p:cTn id="12" dur="500"/>
                                        <p:tgtEl>
                                          <p:spTgt spid="123">
                                            <p:graphicEl>
                                              <a:dgm id="{B8427F85-A680-42A4-BA12-DD6D3311D55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3">
                                            <p:graphicEl>
                                              <a:dgm id="{DFF6721A-E9FF-49E8-BDBB-AF3D5F8D7F79}"/>
                                            </p:graphicEl>
                                          </p:spTgt>
                                        </p:tgtEl>
                                        <p:attrNameLst>
                                          <p:attrName>style.visibility</p:attrName>
                                        </p:attrNameLst>
                                      </p:cBhvr>
                                      <p:to>
                                        <p:strVal val="visible"/>
                                      </p:to>
                                    </p:set>
                                    <p:animEffect transition="in" filter="wipe(left)">
                                      <p:cBhvr>
                                        <p:cTn id="17" dur="500"/>
                                        <p:tgtEl>
                                          <p:spTgt spid="123">
                                            <p:graphicEl>
                                              <a:dgm id="{DFF6721A-E9FF-49E8-BDBB-AF3D5F8D7F7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3" grpId="0" uiExpand="1">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9B50910-CF68-43D3-A9AD-BFC3C1E764C3}"/>
              </a:ext>
            </a:extLst>
          </p:cNvPr>
          <p:cNvSpPr/>
          <p:nvPr/>
        </p:nvSpPr>
        <p:spPr>
          <a:xfrm>
            <a:off x="467066" y="2248585"/>
            <a:ext cx="8566098" cy="707886"/>
          </a:xfrm>
          <a:prstGeom prst="rect">
            <a:avLst/>
          </a:prstGeom>
        </p:spPr>
        <p:txBody>
          <a:bodyPr wrap="square">
            <a:spAutoFit/>
          </a:bodyPr>
          <a:lstStyle/>
          <a:p>
            <a:pPr lvl="0"/>
            <a:r>
              <a:rPr kumimoji="1" lang="ja-JP" altLang="en-US" sz="4000" b="0" i="0" u="none" strike="noStrike" kern="1200" cap="none" spc="0" normalizeH="0" baseline="0" noProof="0" dirty="0">
                <a:ln>
                  <a:noFill/>
                </a:ln>
                <a:effectLst/>
                <a:uLnTx/>
                <a:uFillTx/>
                <a:latin typeface="Segoe UI"/>
                <a:ea typeface="メイリオ"/>
                <a:cs typeface="+mn-cs"/>
              </a:rPr>
              <a:t>③ </a:t>
            </a:r>
            <a:r>
              <a:rPr lang="ja-JP" altLang="en-US" sz="4000" dirty="0"/>
              <a:t>今回もブームで終わるでしょ。</a:t>
            </a:r>
            <a:endParaRPr kumimoji="1" lang="en-US" altLang="ja-JP" sz="4000" b="0" i="0" u="none" strike="noStrike" kern="1200" cap="none" spc="0" normalizeH="0" baseline="0" noProof="0" dirty="0">
              <a:ln>
                <a:noFill/>
              </a:ln>
              <a:effectLst/>
              <a:uLnTx/>
              <a:uFillTx/>
              <a:latin typeface="Segoe UI"/>
              <a:ea typeface="メイリオ"/>
            </a:endParaRPr>
          </a:p>
        </p:txBody>
      </p:sp>
      <p:sp>
        <p:nvSpPr>
          <p:cNvPr id="4" name="タイトル 4">
            <a:extLst>
              <a:ext uri="{FF2B5EF4-FFF2-40B4-BE49-F238E27FC236}">
                <a16:creationId xmlns:a16="http://schemas.microsoft.com/office/drawing/2014/main" id="{DF8DD2ED-2773-4CC4-9C02-09F9BBA3023B}"/>
              </a:ext>
            </a:extLst>
          </p:cNvPr>
          <p:cNvSpPr txBox="1">
            <a:spLocks/>
          </p:cNvSpPr>
          <p:nvPr/>
        </p:nvSpPr>
        <p:spPr>
          <a:xfrm>
            <a:off x="402120" y="1073706"/>
            <a:ext cx="8403950" cy="640175"/>
          </a:xfrm>
          <a:prstGeom prst="rect">
            <a:avLst/>
          </a:prstGeom>
          <a:noFill/>
        </p:spPr>
        <p:txBody>
          <a:bodyPr vert="horz" wrap="square" lIns="146304" tIns="91440" rIns="146304" bIns="91440" rtlCol="0" anchor="t" anchorCtr="0">
            <a:spAutoFit/>
          </a:bodyPr>
          <a:lstStyle>
            <a:lvl1pPr algn="l" defTabSz="685845" rtl="0" eaLnBrk="1" latinLnBrk="0" hangingPunct="1">
              <a:lnSpc>
                <a:spcPct val="90000"/>
              </a:lnSpc>
              <a:spcBef>
                <a:spcPct val="0"/>
              </a:spcBef>
              <a:buNone/>
              <a:defRPr lang="en-US" sz="5294" b="0" kern="1200" cap="none" spc="-74"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kumimoji="0" lang="ja-JP" altLang="en-US" sz="3200"/>
              <a:t>ＡＩ、ＡＩっていうけどさ</a:t>
            </a:r>
            <a:r>
              <a:rPr kumimoji="0" lang="en-US" altLang="ja-JP" sz="3200"/>
              <a:t>…</a:t>
            </a:r>
            <a:endParaRPr kumimoji="1" lang="ja-JP" altLang="en-US" sz="3200" dirty="0"/>
          </a:p>
        </p:txBody>
      </p:sp>
    </p:spTree>
    <p:extLst>
      <p:ext uri="{BB962C8B-B14F-4D97-AF65-F5344CB8AC3E}">
        <p14:creationId xmlns:p14="http://schemas.microsoft.com/office/powerpoint/2010/main" val="210613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C7D3D-F575-4A5A-9225-AB32C9A5F403}"/>
              </a:ext>
            </a:extLst>
          </p:cNvPr>
          <p:cNvSpPr>
            <a:spLocks noGrp="1"/>
          </p:cNvSpPr>
          <p:nvPr>
            <p:ph type="title"/>
          </p:nvPr>
        </p:nvSpPr>
        <p:spPr/>
        <p:txBody>
          <a:bodyPr/>
          <a:lstStyle/>
          <a:p>
            <a:r>
              <a:rPr kumimoji="1" lang="ja-JP" altLang="en-US" dirty="0"/>
              <a:t>自己紹介</a:t>
            </a:r>
          </a:p>
        </p:txBody>
      </p:sp>
      <p:sp>
        <p:nvSpPr>
          <p:cNvPr id="3" name="テキスト ボックス 2">
            <a:extLst>
              <a:ext uri="{FF2B5EF4-FFF2-40B4-BE49-F238E27FC236}">
                <a16:creationId xmlns:a16="http://schemas.microsoft.com/office/drawing/2014/main" id="{E4FFE570-4160-43EC-B7A9-03653D6B21C4}"/>
              </a:ext>
            </a:extLst>
          </p:cNvPr>
          <p:cNvSpPr txBox="1"/>
          <p:nvPr/>
        </p:nvSpPr>
        <p:spPr>
          <a:xfrm>
            <a:off x="560953" y="886485"/>
            <a:ext cx="8487949" cy="43119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友永　康之（ともなが　やすゆき）</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NEC</a:t>
            </a: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ディープラーニング製品</a:t>
            </a:r>
            <a:r>
              <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『RAPID</a:t>
            </a: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機械学習</a:t>
            </a:r>
            <a:r>
              <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を担当</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a:t>
            </a:r>
            <a:r>
              <a:rPr kumimoji="1" lang="ja-JP" altLang="en-US" sz="20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マーケ，ソフト開発，プリセールス，コンサルティング，</a:t>
            </a:r>
            <a:r>
              <a:rPr kumimoji="1" lang="en-US" altLang="ja-JP" sz="20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etc.</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論文を書いたり，ウェブで喋ったり，マンガを作ったり。</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20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論文：</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https://</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www.j-mac.or.jp</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/oral/</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dtl.php?os_id</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=4</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20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ウェブ：</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https://</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japan.zdnet.com</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/extra/</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sql2017_nec_201711</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/35109572/</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20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ウェブ：</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http://</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jpn.nec.com</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/info-square/</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mitatv</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/discover/37/</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index.html</a:t>
            </a:r>
            <a:endPar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20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マンガ：</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https://</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www.blwisdom.com</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/technology/series/</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itshiba</a:t>
            </a:r>
            <a:r>
              <a:rPr kumimoji="1" lang="en-US" altLang="ja-JP" sz="16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/item/10368-</a:t>
            </a:r>
            <a:r>
              <a:rPr kumimoji="1" lang="en-US" altLang="ja-JP" sz="16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24.html</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p:txBody>
      </p:sp>
    </p:spTree>
    <p:extLst>
      <p:ext uri="{BB962C8B-B14F-4D97-AF65-F5344CB8AC3E}">
        <p14:creationId xmlns:p14="http://schemas.microsoft.com/office/powerpoint/2010/main" val="646453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C7D3D-F575-4A5A-9225-AB32C9A5F403}"/>
              </a:ext>
            </a:extLst>
          </p:cNvPr>
          <p:cNvSpPr>
            <a:spLocks noGrp="1"/>
          </p:cNvSpPr>
          <p:nvPr>
            <p:ph type="title"/>
          </p:nvPr>
        </p:nvSpPr>
        <p:spPr/>
        <p:txBody>
          <a:bodyPr/>
          <a:lstStyle/>
          <a:p>
            <a:r>
              <a:rPr kumimoji="1" lang="ja-JP" altLang="en-US" dirty="0"/>
              <a:t>自己紹介</a:t>
            </a:r>
          </a:p>
        </p:txBody>
      </p:sp>
      <p:sp>
        <p:nvSpPr>
          <p:cNvPr id="3" name="テキスト ボックス 2">
            <a:extLst>
              <a:ext uri="{FF2B5EF4-FFF2-40B4-BE49-F238E27FC236}">
                <a16:creationId xmlns:a16="http://schemas.microsoft.com/office/drawing/2014/main" id="{E4FFE570-4160-43EC-B7A9-03653D6B21C4}"/>
              </a:ext>
            </a:extLst>
          </p:cNvPr>
          <p:cNvSpPr txBox="1"/>
          <p:nvPr/>
        </p:nvSpPr>
        <p:spPr>
          <a:xfrm>
            <a:off x="560953" y="886485"/>
            <a:ext cx="8022095" cy="390260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太田　智行（おおた　ともゆき）</a:t>
            </a:r>
            <a:endParaRPr kumimoji="1" lang="en-US" altLang="ja-JP" sz="2400" dirty="0">
              <a:gradFill>
                <a:gsLst>
                  <a:gs pos="2917">
                    <a:schemeClr val="tx1"/>
                  </a:gs>
                  <a:gs pos="30000">
                    <a:schemeClr val="tx1"/>
                  </a:gs>
                </a:gsLst>
                <a:lin ang="5400000" scaled="0"/>
              </a:gradFill>
            </a:endParaRPr>
          </a:p>
          <a:p>
            <a:pPr>
              <a:lnSpc>
                <a:spcPct val="90000"/>
              </a:lnSpc>
              <a:spcAft>
                <a:spcPts val="600"/>
              </a:spcAft>
            </a:pPr>
            <a:endParaRPr lang="en-US" altLang="ja-JP" sz="2400" dirty="0">
              <a:gradFill>
                <a:gsLst>
                  <a:gs pos="2917">
                    <a:schemeClr val="tx1"/>
                  </a:gs>
                  <a:gs pos="30000">
                    <a:schemeClr val="tx1"/>
                  </a:gs>
                </a:gsLst>
                <a:lin ang="5400000" scaled="0"/>
              </a:gradFill>
            </a:endParaRPr>
          </a:p>
          <a:p>
            <a:pPr>
              <a:lnSpc>
                <a:spcPct val="90000"/>
              </a:lnSpc>
              <a:spcAft>
                <a:spcPts val="600"/>
              </a:spcAft>
            </a:pPr>
            <a:r>
              <a:rPr kumimoji="1" lang="ja-JP" altLang="en-US" sz="2400" dirty="0">
                <a:gradFill>
                  <a:gsLst>
                    <a:gs pos="2917">
                      <a:schemeClr val="tx1"/>
                    </a:gs>
                    <a:gs pos="30000">
                      <a:schemeClr val="tx1"/>
                    </a:gs>
                  </a:gsLst>
                  <a:lin ang="5400000" scaled="0"/>
                </a:gradFill>
              </a:rPr>
              <a:t>データベース技術一筋１５年超</a:t>
            </a: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lang="ja-JP" altLang="en-US" sz="2400" dirty="0">
                <a:gradFill>
                  <a:gsLst>
                    <a:gs pos="2917">
                      <a:schemeClr val="tx1"/>
                    </a:gs>
                    <a:gs pos="30000">
                      <a:schemeClr val="tx1"/>
                    </a:gs>
                  </a:gsLst>
                  <a:lin ang="5400000" scaled="0"/>
                </a:gradFill>
              </a:rPr>
              <a:t>　</a:t>
            </a:r>
            <a:r>
              <a:rPr lang="en-US" altLang="ja-JP" sz="2000" dirty="0">
                <a:gradFill>
                  <a:gsLst>
                    <a:gs pos="2917">
                      <a:schemeClr val="tx1"/>
                    </a:gs>
                    <a:gs pos="30000">
                      <a:schemeClr val="tx1"/>
                    </a:gs>
                  </a:gsLst>
                  <a:lin ang="5400000" scaled="0"/>
                </a:gradFill>
              </a:rPr>
              <a:t>SQL</a:t>
            </a:r>
            <a:r>
              <a:rPr lang="ja-JP" altLang="en-US" sz="2000" dirty="0">
                <a:gradFill>
                  <a:gsLst>
                    <a:gs pos="2917">
                      <a:schemeClr val="tx1"/>
                    </a:gs>
                    <a:gs pos="30000">
                      <a:schemeClr val="tx1"/>
                    </a:gs>
                  </a:gsLst>
                  <a:lin ang="5400000" scaled="0"/>
                </a:gradFill>
              </a:rPr>
              <a:t> </a:t>
            </a:r>
            <a:r>
              <a:rPr lang="en-US" altLang="ja-JP" sz="2000" dirty="0">
                <a:gradFill>
                  <a:gsLst>
                    <a:gs pos="2917">
                      <a:schemeClr val="tx1"/>
                    </a:gs>
                    <a:gs pos="30000">
                      <a:schemeClr val="tx1"/>
                    </a:gs>
                  </a:gsLst>
                  <a:lin ang="5400000" scaled="0"/>
                </a:gradFill>
              </a:rPr>
              <a:t>Server</a:t>
            </a:r>
            <a:r>
              <a:rPr lang="ja-JP" altLang="en-US" sz="2000" dirty="0">
                <a:gradFill>
                  <a:gsLst>
                    <a:gs pos="2917">
                      <a:schemeClr val="tx1"/>
                    </a:gs>
                    <a:gs pos="30000">
                      <a:schemeClr val="tx1"/>
                    </a:gs>
                  </a:gsLst>
                  <a:lin ang="5400000" scaled="0"/>
                </a:gradFill>
              </a:rPr>
              <a:t> </a:t>
            </a:r>
            <a:r>
              <a:rPr lang="en-US" altLang="ja-JP" sz="2000" dirty="0">
                <a:gradFill>
                  <a:gsLst>
                    <a:gs pos="2917">
                      <a:schemeClr val="tx1"/>
                    </a:gs>
                    <a:gs pos="30000">
                      <a:schemeClr val="tx1"/>
                    </a:gs>
                  </a:gsLst>
                  <a:lin ang="5400000" scaled="0"/>
                </a:gradFill>
              </a:rPr>
              <a:t>8</a:t>
            </a:r>
            <a:r>
              <a:rPr lang="ja-JP" altLang="en-US" sz="2000" dirty="0">
                <a:gradFill>
                  <a:gsLst>
                    <a:gs pos="2917">
                      <a:schemeClr val="tx1"/>
                    </a:gs>
                    <a:gs pos="30000">
                      <a:schemeClr val="tx1"/>
                    </a:gs>
                  </a:gsLst>
                  <a:lin ang="5400000" scaled="0"/>
                </a:gradFill>
              </a:rPr>
              <a:t>年、</a:t>
            </a:r>
            <a:r>
              <a:rPr lang="en-US" altLang="ja-JP" sz="2000" dirty="0">
                <a:gradFill>
                  <a:gsLst>
                    <a:gs pos="2917">
                      <a:schemeClr val="tx1"/>
                    </a:gs>
                    <a:gs pos="30000">
                      <a:schemeClr val="tx1"/>
                    </a:gs>
                  </a:gsLst>
                  <a:lin ang="5400000" scaled="0"/>
                </a:gradFill>
              </a:rPr>
              <a:t>PostgreSQL</a:t>
            </a:r>
            <a:r>
              <a:rPr lang="ja-JP" altLang="en-US" sz="2000" dirty="0">
                <a:gradFill>
                  <a:gsLst>
                    <a:gs pos="2917">
                      <a:schemeClr val="tx1"/>
                    </a:gs>
                    <a:gs pos="30000">
                      <a:schemeClr val="tx1"/>
                    </a:gs>
                  </a:gsLst>
                  <a:lin ang="5400000" scaled="0"/>
                </a:gradFill>
              </a:rPr>
              <a:t> </a:t>
            </a:r>
            <a:r>
              <a:rPr lang="en-US" altLang="ja-JP" sz="2000" dirty="0">
                <a:gradFill>
                  <a:gsLst>
                    <a:gs pos="2917">
                      <a:schemeClr val="tx1"/>
                    </a:gs>
                    <a:gs pos="30000">
                      <a:schemeClr val="tx1"/>
                    </a:gs>
                  </a:gsLst>
                  <a:lin ang="5400000" scaled="0"/>
                </a:gradFill>
              </a:rPr>
              <a:t>8</a:t>
            </a:r>
            <a:r>
              <a:rPr lang="ja-JP" altLang="en-US" sz="2000" dirty="0">
                <a:gradFill>
                  <a:gsLst>
                    <a:gs pos="2917">
                      <a:schemeClr val="tx1"/>
                    </a:gs>
                    <a:gs pos="30000">
                      <a:schemeClr val="tx1"/>
                    </a:gs>
                  </a:gsLst>
                  <a:lin ang="5400000" scaled="0"/>
                </a:gradFill>
              </a:rPr>
              <a:t>年、</a:t>
            </a:r>
            <a:r>
              <a:rPr lang="en-US" altLang="ja-JP" sz="2000" dirty="0">
                <a:gradFill>
                  <a:gsLst>
                    <a:gs pos="2917">
                      <a:schemeClr val="tx1"/>
                    </a:gs>
                    <a:gs pos="30000">
                      <a:schemeClr val="tx1"/>
                    </a:gs>
                  </a:gsLst>
                  <a:lin ang="5400000" scaled="0"/>
                </a:gradFill>
              </a:rPr>
              <a:t>Oracle</a:t>
            </a:r>
            <a:r>
              <a:rPr lang="ja-JP" altLang="en-US" sz="2000" dirty="0" err="1">
                <a:gradFill>
                  <a:gsLst>
                    <a:gs pos="2917">
                      <a:schemeClr val="tx1"/>
                    </a:gs>
                    <a:gs pos="30000">
                      <a:schemeClr val="tx1"/>
                    </a:gs>
                  </a:gsLst>
                  <a:lin ang="5400000" scaled="0"/>
                </a:gradFill>
              </a:rPr>
              <a:t>、</a:t>
            </a:r>
            <a:r>
              <a:rPr lang="en-US" altLang="ja-JP" sz="2000" dirty="0">
                <a:gradFill>
                  <a:gsLst>
                    <a:gs pos="2917">
                      <a:schemeClr val="tx1"/>
                    </a:gs>
                    <a:gs pos="30000">
                      <a:schemeClr val="tx1"/>
                    </a:gs>
                  </a:gsLst>
                  <a:lin ang="5400000" scaled="0"/>
                </a:gradFill>
              </a:rPr>
              <a:t>MySQL</a:t>
            </a:r>
            <a:r>
              <a:rPr lang="ja-JP" altLang="en-US" sz="2000" dirty="0" err="1">
                <a:gradFill>
                  <a:gsLst>
                    <a:gs pos="2917">
                      <a:schemeClr val="tx1"/>
                    </a:gs>
                    <a:gs pos="30000">
                      <a:schemeClr val="tx1"/>
                    </a:gs>
                  </a:gsLst>
                  <a:lin ang="5400000" scaled="0"/>
                </a:gradFill>
              </a:rPr>
              <a:t>もちょこっ</a:t>
            </a:r>
            <a:r>
              <a:rPr lang="ja-JP" altLang="en-US" sz="2000" dirty="0">
                <a:gradFill>
                  <a:gsLst>
                    <a:gs pos="2917">
                      <a:schemeClr val="tx1"/>
                    </a:gs>
                    <a:gs pos="30000">
                      <a:schemeClr val="tx1"/>
                    </a:gs>
                  </a:gsLst>
                  <a:lin ang="5400000" scaled="0"/>
                </a:gradFill>
              </a:rPr>
              <a:t>と</a:t>
            </a:r>
            <a:endParaRPr lang="en-US" altLang="ja-JP" sz="2000" dirty="0">
              <a:gradFill>
                <a:gsLst>
                  <a:gs pos="2917">
                    <a:schemeClr val="tx1"/>
                  </a:gs>
                  <a:gs pos="30000">
                    <a:schemeClr val="tx1"/>
                  </a:gs>
                </a:gsLst>
                <a:lin ang="5400000" scaled="0"/>
              </a:gradFill>
            </a:endParaRPr>
          </a:p>
          <a:p>
            <a:pPr>
              <a:lnSpc>
                <a:spcPct val="90000"/>
              </a:lnSpc>
              <a:spcAft>
                <a:spcPts val="600"/>
              </a:spcAft>
            </a:pPr>
            <a:endParaRPr lang="en-US" altLang="ja-JP" sz="2400" dirty="0">
              <a:gradFill>
                <a:gsLst>
                  <a:gs pos="2917">
                    <a:schemeClr val="tx1"/>
                  </a:gs>
                  <a:gs pos="30000">
                    <a:schemeClr val="tx1"/>
                  </a:gs>
                </a:gsLst>
                <a:lin ang="5400000" scaled="0"/>
              </a:gradFill>
            </a:endParaRPr>
          </a:p>
          <a:p>
            <a:pPr>
              <a:lnSpc>
                <a:spcPct val="90000"/>
              </a:lnSpc>
              <a:spcAft>
                <a:spcPts val="600"/>
              </a:spcAft>
            </a:pPr>
            <a:r>
              <a:rPr kumimoji="1" lang="en-US" altLang="ja-JP" sz="2400" dirty="0" err="1">
                <a:gradFill>
                  <a:gsLst>
                    <a:gs pos="2917">
                      <a:schemeClr val="tx1"/>
                    </a:gs>
                    <a:gs pos="30000">
                      <a:schemeClr val="tx1"/>
                    </a:gs>
                  </a:gsLst>
                  <a:lin ang="5400000" scaled="0"/>
                </a:gradFill>
              </a:rPr>
              <a:t>DBOnline</a:t>
            </a:r>
            <a:r>
              <a:rPr kumimoji="1" lang="ja-JP" altLang="en-US" sz="2400" dirty="0">
                <a:gradFill>
                  <a:gsLst>
                    <a:gs pos="2917">
                      <a:schemeClr val="tx1"/>
                    </a:gs>
                    <a:gs pos="30000">
                      <a:schemeClr val="tx1"/>
                    </a:gs>
                  </a:gsLst>
                  <a:lin ang="5400000" scaled="0"/>
                </a:gradFill>
              </a:rPr>
              <a:t>で</a:t>
            </a:r>
            <a:r>
              <a:rPr kumimoji="1" lang="en-US" altLang="ja-JP" sz="2400" dirty="0">
                <a:gradFill>
                  <a:gsLst>
                    <a:gs pos="2917">
                      <a:schemeClr val="tx1"/>
                    </a:gs>
                    <a:gs pos="30000">
                      <a:schemeClr val="tx1"/>
                    </a:gs>
                  </a:gsLst>
                  <a:lin ang="5400000" scaled="0"/>
                </a:gradFill>
              </a:rPr>
              <a:t>SQL</a:t>
            </a:r>
            <a:r>
              <a:rPr kumimoji="1" lang="ja-JP" altLang="en-US" sz="2400" dirty="0">
                <a:gradFill>
                  <a:gsLst>
                    <a:gs pos="2917">
                      <a:schemeClr val="tx1"/>
                    </a:gs>
                    <a:gs pos="30000">
                      <a:schemeClr val="tx1"/>
                    </a:gs>
                  </a:gsLst>
                  <a:lin ang="5400000" scaled="0"/>
                </a:gradFill>
              </a:rPr>
              <a:t> </a:t>
            </a:r>
            <a:r>
              <a:rPr kumimoji="1" lang="en-US" altLang="ja-JP" sz="2400" dirty="0">
                <a:gradFill>
                  <a:gsLst>
                    <a:gs pos="2917">
                      <a:schemeClr val="tx1"/>
                    </a:gs>
                    <a:gs pos="30000">
                      <a:schemeClr val="tx1"/>
                    </a:gs>
                  </a:gsLst>
                  <a:lin ang="5400000" scaled="0"/>
                </a:gradFill>
              </a:rPr>
              <a:t>Server</a:t>
            </a:r>
            <a:r>
              <a:rPr kumimoji="1" lang="ja-JP" altLang="en-US" sz="2400" dirty="0">
                <a:gradFill>
                  <a:gsLst>
                    <a:gs pos="2917">
                      <a:schemeClr val="tx1"/>
                    </a:gs>
                    <a:gs pos="30000">
                      <a:schemeClr val="tx1"/>
                    </a:gs>
                  </a:gsLst>
                  <a:lin ang="5400000" scaled="0"/>
                </a:gradFill>
              </a:rPr>
              <a:t>技術記事を連載中</a:t>
            </a: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lang="ja-JP" altLang="en-US" sz="2400" dirty="0">
                <a:gradFill>
                  <a:gsLst>
                    <a:gs pos="2917">
                      <a:schemeClr val="tx1"/>
                    </a:gs>
                    <a:gs pos="30000">
                      <a:schemeClr val="tx1"/>
                    </a:gs>
                  </a:gsLst>
                  <a:lin ang="5400000" scaled="0"/>
                </a:gradFill>
              </a:rPr>
              <a:t>　</a:t>
            </a:r>
            <a:r>
              <a:rPr lang="en-US" altLang="ja-JP" sz="1600" dirty="0">
                <a:gradFill>
                  <a:gsLst>
                    <a:gs pos="2917">
                      <a:schemeClr val="tx1"/>
                    </a:gs>
                    <a:gs pos="30000">
                      <a:schemeClr val="tx1"/>
                    </a:gs>
                  </a:gsLst>
                  <a:lin ang="5400000" scaled="0"/>
                </a:gradFill>
              </a:rPr>
              <a:t>https://enterprisezine.jp/dbonline/detail/9626</a:t>
            </a:r>
            <a:endParaRPr lang="en-US" altLang="ja-JP" sz="2400" dirty="0">
              <a:gradFill>
                <a:gsLst>
                  <a:gs pos="2917">
                    <a:schemeClr val="tx1"/>
                  </a:gs>
                  <a:gs pos="30000">
                    <a:schemeClr val="tx1"/>
                  </a:gs>
                </a:gsLst>
                <a:lin ang="5400000" scaled="0"/>
              </a:gradFill>
            </a:endParaRPr>
          </a:p>
          <a:p>
            <a:pPr>
              <a:lnSpc>
                <a:spcPct val="90000"/>
              </a:lnSpc>
              <a:spcAft>
                <a:spcPts val="600"/>
              </a:spcAft>
            </a:pP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kumimoji="1" lang="en-US" altLang="ja-JP" sz="2400" dirty="0">
                <a:gradFill>
                  <a:gsLst>
                    <a:gs pos="2917">
                      <a:schemeClr val="tx1"/>
                    </a:gs>
                    <a:gs pos="30000">
                      <a:schemeClr val="tx1"/>
                    </a:gs>
                  </a:gsLst>
                  <a:lin ang="5400000" scaled="0"/>
                </a:gradFill>
              </a:rPr>
              <a:t>GitHub</a:t>
            </a:r>
            <a:r>
              <a:rPr kumimoji="1" lang="ja-JP" altLang="en-US" sz="2400" dirty="0">
                <a:gradFill>
                  <a:gsLst>
                    <a:gs pos="2917">
                      <a:schemeClr val="tx1"/>
                    </a:gs>
                    <a:gs pos="30000">
                      <a:schemeClr val="tx1"/>
                    </a:gs>
                  </a:gsLst>
                  <a:lin ang="5400000" scaled="0"/>
                </a:gradFill>
              </a:rPr>
              <a:t>：</a:t>
            </a:r>
            <a:r>
              <a:rPr kumimoji="1" lang="en-US" altLang="ja-JP" sz="2400" dirty="0">
                <a:gradFill>
                  <a:gsLst>
                    <a:gs pos="2917">
                      <a:schemeClr val="tx1"/>
                    </a:gs>
                    <a:gs pos="30000">
                      <a:schemeClr val="tx1"/>
                    </a:gs>
                  </a:gsLst>
                  <a:lin ang="5400000" scaled="0"/>
                </a:gradFill>
              </a:rPr>
              <a:t>gho9o9</a:t>
            </a:r>
            <a:endParaRPr kumimoji="1" lang="ja-JP"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44564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C7D3D-F575-4A5A-9225-AB32C9A5F403}"/>
              </a:ext>
            </a:extLst>
          </p:cNvPr>
          <p:cNvSpPr>
            <a:spLocks noGrp="1"/>
          </p:cNvSpPr>
          <p:nvPr>
            <p:ph type="title"/>
          </p:nvPr>
        </p:nvSpPr>
        <p:spPr/>
        <p:txBody>
          <a:bodyPr/>
          <a:lstStyle/>
          <a:p>
            <a:r>
              <a:rPr kumimoji="1" lang="ja-JP" altLang="en-US" dirty="0"/>
              <a:t>ここでお伝えしたいこと</a:t>
            </a:r>
          </a:p>
        </p:txBody>
      </p:sp>
      <p:sp>
        <p:nvSpPr>
          <p:cNvPr id="3" name="テキスト ボックス 2">
            <a:extLst>
              <a:ext uri="{FF2B5EF4-FFF2-40B4-BE49-F238E27FC236}">
                <a16:creationId xmlns:a16="http://schemas.microsoft.com/office/drawing/2014/main" id="{E4FFE570-4160-43EC-B7A9-03653D6B21C4}"/>
              </a:ext>
            </a:extLst>
          </p:cNvPr>
          <p:cNvSpPr txBox="1"/>
          <p:nvPr/>
        </p:nvSpPr>
        <p:spPr>
          <a:xfrm>
            <a:off x="328026" y="1711515"/>
            <a:ext cx="8487949" cy="172047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4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AI</a:t>
            </a:r>
            <a:r>
              <a:rPr lang="ja-JP" altLang="en-US" sz="4800" dirty="0">
                <a:gradFill>
                  <a:gsLst>
                    <a:gs pos="2917">
                      <a:srgbClr val="282828"/>
                    </a:gs>
                    <a:gs pos="30000">
                      <a:srgbClr val="282828"/>
                    </a:gs>
                  </a:gsLst>
                  <a:lin ang="5400000" scaled="0"/>
                </a:gradFill>
                <a:latin typeface="Segoe UI"/>
                <a:ea typeface="メイリオ"/>
              </a:rPr>
              <a:t>を使うと、</a:t>
            </a:r>
            <a:endParaRPr lang="en-US" altLang="ja-JP" sz="4800" dirty="0">
              <a:gradFill>
                <a:gsLst>
                  <a:gs pos="2917">
                    <a:srgbClr val="282828"/>
                  </a:gs>
                  <a:gs pos="30000">
                    <a:srgbClr val="282828"/>
                  </a:gs>
                </a:gsLst>
                <a:lin ang="5400000" scaled="0"/>
              </a:gradFill>
              <a:latin typeface="Segoe UI"/>
              <a:ea typeface="メイリオ"/>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ja-JP" altLang="en-US" sz="4800" dirty="0">
                <a:gradFill>
                  <a:gsLst>
                    <a:gs pos="2917">
                      <a:srgbClr val="282828"/>
                    </a:gs>
                    <a:gs pos="30000">
                      <a:srgbClr val="282828"/>
                    </a:gs>
                  </a:gsLst>
                  <a:lin ang="5400000" scaled="0"/>
                </a:gradFill>
                <a:latin typeface="Segoe UI"/>
                <a:ea typeface="メイリオ"/>
              </a:rPr>
              <a:t>生産性が格段に上がる！</a:t>
            </a:r>
            <a:endParaRPr kumimoji="1" lang="en-US" altLang="ja-JP" sz="4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p:txBody>
      </p:sp>
    </p:spTree>
    <p:extLst>
      <p:ext uri="{BB962C8B-B14F-4D97-AF65-F5344CB8AC3E}">
        <p14:creationId xmlns:p14="http://schemas.microsoft.com/office/powerpoint/2010/main" val="61228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シナリオ</a:t>
            </a:r>
            <a:r>
              <a:rPr kumimoji="1" lang="en-US" altLang="ja-JP" dirty="0"/>
              <a:t>(</a:t>
            </a:r>
            <a:r>
              <a:rPr kumimoji="1" lang="ja-JP" altLang="en-US" dirty="0"/>
              <a:t>架空の話</a:t>
            </a:r>
            <a:r>
              <a:rPr kumimoji="1" lang="en-US" altLang="ja-JP" dirty="0"/>
              <a:t>)</a:t>
            </a:r>
            <a:endParaRPr kumimoji="1" lang="ja-JP" altLang="en-US" dirty="0"/>
          </a:p>
        </p:txBody>
      </p:sp>
      <p:sp>
        <p:nvSpPr>
          <p:cNvPr id="3" name="テキスト プレースホルダー 2"/>
          <p:cNvSpPr>
            <a:spLocks noGrp="1"/>
          </p:cNvSpPr>
          <p:nvPr>
            <p:ph type="body" sz="quarter" idx="10"/>
          </p:nvPr>
        </p:nvSpPr>
        <p:spPr>
          <a:xfrm>
            <a:off x="201977" y="1005033"/>
            <a:ext cx="8741309" cy="3804118"/>
          </a:xfrm>
        </p:spPr>
        <p:txBody>
          <a:bodyPr/>
          <a:lstStyle/>
          <a:p>
            <a:r>
              <a:rPr kumimoji="1" lang="ja-JP" altLang="en-US" sz="2400" dirty="0"/>
              <a:t>自社で運用管理する人材データベースがあり、ここには</a:t>
            </a:r>
            <a:r>
              <a:rPr kumimoji="1" lang="en-US" altLang="ja-JP" sz="2400" b="1" u="sng" dirty="0">
                <a:solidFill>
                  <a:srgbClr val="FF0000"/>
                </a:solidFill>
              </a:rPr>
              <a:t>200</a:t>
            </a:r>
            <a:r>
              <a:rPr kumimoji="1" lang="ja-JP" altLang="en-US" sz="2400" b="1" u="sng" dirty="0">
                <a:solidFill>
                  <a:srgbClr val="FF0000"/>
                </a:solidFill>
              </a:rPr>
              <a:t>人の日本人の身体データ</a:t>
            </a:r>
            <a:r>
              <a:rPr kumimoji="1" lang="ja-JP" altLang="en-US" sz="2400" dirty="0"/>
              <a:t>が登録されています。</a:t>
            </a:r>
            <a:endParaRPr kumimoji="1" lang="en-US" altLang="ja-JP" sz="2400" dirty="0"/>
          </a:p>
          <a:p>
            <a:pPr lvl="1"/>
            <a:endParaRPr kumimoji="1" lang="en-US" altLang="ja-JP" sz="2400" dirty="0"/>
          </a:p>
          <a:p>
            <a:r>
              <a:rPr kumimoji="1" lang="ja-JP" altLang="en-US" sz="2400" dirty="0"/>
              <a:t>あるとき，私が</a:t>
            </a:r>
            <a:r>
              <a:rPr kumimoji="1" lang="ja-JP" altLang="en-US" sz="2400" b="1" u="sng" dirty="0">
                <a:solidFill>
                  <a:srgbClr val="FF0000"/>
                </a:solidFill>
              </a:rPr>
              <a:t>誤って</a:t>
            </a:r>
            <a:r>
              <a:rPr kumimoji="1" lang="en-US" altLang="ja-JP" sz="2400" b="1" u="sng" dirty="0">
                <a:solidFill>
                  <a:srgbClr val="FF0000"/>
                </a:solidFill>
              </a:rPr>
              <a:t>100</a:t>
            </a:r>
            <a:r>
              <a:rPr kumimoji="1" lang="ja-JP" altLang="en-US" sz="2400" b="1" u="sng" dirty="0">
                <a:solidFill>
                  <a:srgbClr val="FF0000"/>
                </a:solidFill>
              </a:rPr>
              <a:t>人分の「性別情報」を削除</a:t>
            </a:r>
            <a:r>
              <a:rPr kumimoji="1" lang="ja-JP" altLang="en-US" sz="2400" dirty="0"/>
              <a:t>してしまい，ボスから，午前</a:t>
            </a:r>
            <a:r>
              <a:rPr kumimoji="1" lang="en-US" altLang="ja-JP" sz="2400" dirty="0"/>
              <a:t>6</a:t>
            </a:r>
            <a:r>
              <a:rPr kumimoji="1" lang="ja-JP" altLang="en-US" sz="2400" dirty="0"/>
              <a:t>時までに性別情報をリストアするよう指示されました。現在時刻は午後</a:t>
            </a:r>
            <a:r>
              <a:rPr kumimoji="1" lang="en-US" altLang="ja-JP" sz="2400" dirty="0"/>
              <a:t>6</a:t>
            </a:r>
            <a:r>
              <a:rPr kumimoji="1" lang="ja-JP" altLang="en-US" sz="2400" dirty="0"/>
              <a:t>時です。</a:t>
            </a:r>
            <a:endParaRPr kumimoji="1" lang="en-US" altLang="ja-JP" sz="2400" dirty="0"/>
          </a:p>
          <a:p>
            <a:pPr lvl="1"/>
            <a:endParaRPr kumimoji="1" lang="en-US" altLang="ja-JP" sz="2400" dirty="0"/>
          </a:p>
          <a:p>
            <a:r>
              <a:rPr kumimoji="1" lang="ja-JP" altLang="en-US" sz="2400" dirty="0"/>
              <a:t>急いでデータベースのバックアップからリストアを行ったところ、なんとバックアップファイルの破損しておりリストアが失敗してしました。</a:t>
            </a:r>
            <a:endParaRPr kumimoji="1" lang="en-US" altLang="ja-JP" sz="2400" dirty="0"/>
          </a:p>
        </p:txBody>
      </p:sp>
      <p:sp>
        <p:nvSpPr>
          <p:cNvPr id="4" name="テキスト ボックス 3"/>
          <p:cNvSpPr txBox="1"/>
          <p:nvPr/>
        </p:nvSpPr>
        <p:spPr>
          <a:xfrm>
            <a:off x="4586630" y="-568"/>
            <a:ext cx="4560092" cy="66325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105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データの出典：平成</a:t>
            </a:r>
            <a:r>
              <a:rPr kumimoji="1" lang="en-US" altLang="ja-JP" sz="105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20</a:t>
            </a:r>
            <a:r>
              <a:rPr kumimoji="1" lang="ja-JP" altLang="en-US" sz="105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年度人間特性計測データ</a:t>
            </a:r>
            <a:endParaRPr kumimoji="1" lang="en-US" altLang="ja-JP" sz="105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105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http://</a:t>
            </a:r>
            <a:r>
              <a:rPr kumimoji="1" lang="en-US" altLang="ja-JP" sz="105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www.tech.nite.go.jp</a:t>
            </a:r>
            <a:r>
              <a:rPr kumimoji="1" lang="en-US" altLang="ja-JP" sz="105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/human/</a:t>
            </a:r>
            <a:r>
              <a:rPr kumimoji="1" lang="en-US" altLang="ja-JP" sz="105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jp</a:t>
            </a:r>
            <a:r>
              <a:rPr kumimoji="1" lang="en-US" altLang="ja-JP" sz="105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/contents/</a:t>
            </a:r>
            <a:r>
              <a:rPr kumimoji="1" lang="en-US" altLang="ja-JP" sz="105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cindex</a:t>
            </a:r>
            <a:r>
              <a:rPr kumimoji="1" lang="en-US" altLang="ja-JP" sz="105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105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20FYdata.html</a:t>
            </a:r>
            <a:endParaRPr kumimoji="1" lang="ja-JP" altLang="en-US" sz="105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p:txBody>
      </p:sp>
    </p:spTree>
    <p:extLst>
      <p:ext uri="{BB962C8B-B14F-4D97-AF65-F5344CB8AC3E}">
        <p14:creationId xmlns:p14="http://schemas.microsoft.com/office/powerpoint/2010/main" val="2451515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身体データのスキーマ</a:t>
            </a:r>
          </a:p>
        </p:txBody>
      </p:sp>
      <p:sp>
        <p:nvSpPr>
          <p:cNvPr id="3" name="テキスト プレースホルダー 2"/>
          <p:cNvSpPr>
            <a:spLocks noGrp="1"/>
          </p:cNvSpPr>
          <p:nvPr>
            <p:ph type="body" sz="quarter" idx="10"/>
          </p:nvPr>
        </p:nvSpPr>
        <p:spPr>
          <a:xfrm>
            <a:off x="201977" y="890733"/>
            <a:ext cx="8741309" cy="526298"/>
          </a:xfrm>
          <a:solidFill>
            <a:schemeClr val="accent3"/>
          </a:solidFill>
        </p:spPr>
        <p:txBody>
          <a:bodyPr/>
          <a:lstStyle/>
          <a:p>
            <a:r>
              <a:rPr kumimoji="1" lang="ja-JP" altLang="en-US" sz="2400" b="1" dirty="0">
                <a:solidFill>
                  <a:srgbClr val="FFFF00"/>
                </a:solidFill>
              </a:rPr>
              <a:t>「性別情報」以外の約</a:t>
            </a:r>
            <a:r>
              <a:rPr kumimoji="1" lang="en-US" altLang="ja-JP" sz="2400" b="1" dirty="0">
                <a:solidFill>
                  <a:srgbClr val="FFFF00"/>
                </a:solidFill>
              </a:rPr>
              <a:t>90</a:t>
            </a:r>
            <a:r>
              <a:rPr kumimoji="1" lang="ja-JP" altLang="en-US" sz="2400" b="1" dirty="0">
                <a:solidFill>
                  <a:srgbClr val="FFFF00"/>
                </a:solidFill>
              </a:rPr>
              <a:t>項目の身体特徴情報</a:t>
            </a:r>
            <a:endParaRPr kumimoji="1" lang="ja-JP" altLang="en-US" sz="2000" dirty="0">
              <a:solidFill>
                <a:schemeClr val="bg1"/>
              </a:solidFill>
            </a:endParaRPr>
          </a:p>
        </p:txBody>
      </p:sp>
      <p:sp>
        <p:nvSpPr>
          <p:cNvPr id="4" name="テキスト ボックス 3"/>
          <p:cNvSpPr txBox="1"/>
          <p:nvPr/>
        </p:nvSpPr>
        <p:spPr>
          <a:xfrm>
            <a:off x="-65087" y="1450120"/>
            <a:ext cx="2019300" cy="378565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0</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被験者情報</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被験者</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ID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0</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被験者情報</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年齢</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0</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被験者情報</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0</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被験者情報</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体重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[kg]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体脂肪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_BMI</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頚椎高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肩峰高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肘頭高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転子高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脛骨上縁高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内果端高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頭頚部長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上腕長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前腕長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大腿長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下腿長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足長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頚囲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p:txBody>
      </p:sp>
      <p:sp>
        <p:nvSpPr>
          <p:cNvPr id="5" name="テキスト ボックス 4"/>
          <p:cNvSpPr txBox="1"/>
          <p:nvPr/>
        </p:nvSpPr>
        <p:spPr>
          <a:xfrm>
            <a:off x="1239838" y="1450120"/>
            <a:ext cx="2019300" cy="37087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上部胸囲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腹囲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上腕囲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前腕最大囲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大腿囲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下腿最大囲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手長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第二指長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手囲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手幅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第二指近位関節幅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第二指遠位関節幅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第一－第五指尖端間最大距離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身体寸法</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握り内径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体力測定</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握力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体力測定</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長座体前屈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[cm]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体力測定</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上体起こし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回</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体力測定</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全身反応時間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msec</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p:txBody>
      </p:sp>
      <p:sp>
        <p:nvSpPr>
          <p:cNvPr id="6" name="テキスト ボックス 5"/>
          <p:cNvSpPr txBox="1"/>
          <p:nvPr/>
        </p:nvSpPr>
        <p:spPr>
          <a:xfrm>
            <a:off x="2897188" y="1450120"/>
            <a:ext cx="2019300" cy="36317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体力測定</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閉眼片足立ち時間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[sec]</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体力測定</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垂直跳び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[cm]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手関節　屈曲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手関節　伸展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肘関節　屈曲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肘関節　伸展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肩関節　屈曲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肩関節　伸展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肩関節　水平伸展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肩関節　水平屈曲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足関節　屈曲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足関節　伸展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膝関節　屈曲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膝関節　伸展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股関節　屈曲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3</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関節可動域</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股関節　伸展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en-US" altLang="ja-JP"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rPr>
              <a:t>deg</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_TUG</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[sec]</a:t>
            </a:r>
          </a:p>
        </p:txBody>
      </p:sp>
      <p:sp>
        <p:nvSpPr>
          <p:cNvPr id="7" name="テキスト ボックス 6"/>
          <p:cNvSpPr txBox="1"/>
          <p:nvPr/>
        </p:nvSpPr>
        <p:spPr>
          <a:xfrm>
            <a:off x="4516437" y="1450120"/>
            <a:ext cx="2684463" cy="38964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起きあがり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[sec]</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リーチ肩峰高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[cm]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開眼　標準偏差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左右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開眼　標準偏差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前後</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開眼　最大振幅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左右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開眼　最大振幅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前後</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開眼　総軌跡長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閉眼　標準偏差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左右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閉眼　標準偏差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前後</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閉眼　最大振幅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左右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閉眼　最大振幅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前後</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閉眼　総軌跡長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点間識別距離　踵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点間識別距離　拇指球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点間識別距離　小指下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オプション</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_2</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点間識別距離　拇指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[mm]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押す　低位（肘頭下縁高）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押す　高位（肩屈曲角度</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135°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ja-JP" altLang="en-US"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9" name="テキスト ボックス 8"/>
          <p:cNvSpPr txBox="1"/>
          <p:nvPr/>
        </p:nvSpPr>
        <p:spPr>
          <a:xfrm>
            <a:off x="6573837" y="1450120"/>
            <a:ext cx="3084513" cy="378565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引く　 低位（肘頭下縁高）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引く　 高位（肩屈曲角度</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135°</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回す　かぶせ握り（右回し）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回す　かぶせ握り（左回し）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回す　はさみ握り（右回し）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回す　はさみ握り（左回し）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上肢回旋　右回し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上肢回旋　左回し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つまむ　親指＋示指側腹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つまむ　親指＋示指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6</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上肢操作力</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つまむ　親指＋（示指、中指）　</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[Nm]</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7</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アンケート</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普段通勤や買い物で歩いているか</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_01</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7</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アンケート</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普段通勤や買い物で歩いているか</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_02</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7</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アンケート</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普段通勤や買い物で歩いているか</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_03</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7</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アンケート</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普段通勤や買い物で歩いているか</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_04</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7</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アンケート</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普段通勤や買い物で歩いているか</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_05</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7</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アンケート</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普段通勤や買い物で歩いているか</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_06</a:t>
            </a: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7</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アンケート</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a:t>
            </a:r>
            <a:r>
              <a:rPr kumimoji="1" lang="ja-JP" altLang="en-US"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普段通勤や買い物で歩いているか</a:t>
            </a:r>
            <a:r>
              <a:rPr kumimoji="1" lang="en-US" altLang="ja-JP" sz="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_07</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ja-JP" altLang="en-US" sz="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Tree>
    <p:extLst>
      <p:ext uri="{BB962C8B-B14F-4D97-AF65-F5344CB8AC3E}">
        <p14:creationId xmlns:p14="http://schemas.microsoft.com/office/powerpoint/2010/main" val="416554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テキスト ボックス 6"/>
          <p:cNvSpPr txBox="1"/>
          <p:nvPr/>
        </p:nvSpPr>
        <p:spPr>
          <a:xfrm>
            <a:off x="179387" y="1828800"/>
            <a:ext cx="8783638" cy="229909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1st Step</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：ルール・ドリブン アプローチ</a:t>
            </a:r>
            <a:endPar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ja-JP" altLang="en-US" sz="3200" b="1" dirty="0">
                <a:solidFill>
                  <a:srgbClr val="FFFFFF"/>
                </a:solidFill>
                <a:latin typeface="Segoe UI"/>
                <a:ea typeface="メイリオ"/>
              </a:rPr>
              <a:t>　　　　　</a:t>
            </a:r>
            <a:r>
              <a:rPr lang="en-US" altLang="ja-JP" sz="3200" b="1" dirty="0">
                <a:solidFill>
                  <a:srgbClr val="FFFFFF"/>
                </a:solidFill>
                <a:latin typeface="Segoe UI"/>
                <a:ea typeface="メイリオ"/>
              </a:rPr>
              <a:t>(</a:t>
            </a:r>
            <a:r>
              <a:rPr lang="ja-JP" altLang="en-US" sz="3200" b="1" dirty="0">
                <a:solidFill>
                  <a:srgbClr val="FFFFFF"/>
                </a:solidFill>
                <a:latin typeface="Segoe UI"/>
                <a:ea typeface="メイリオ"/>
              </a:rPr>
              <a:t>自分のアタマで考える</a:t>
            </a:r>
            <a:r>
              <a:rPr lang="en-US" altLang="ja-JP" sz="3200" b="1" dirty="0">
                <a:solidFill>
                  <a:srgbClr val="FFFFFF"/>
                </a:solidFill>
                <a:latin typeface="Segoe UI"/>
                <a:ea typeface="メイリオ"/>
              </a:rPr>
              <a:t>)</a:t>
            </a:r>
            <a:endPar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現在の時刻：午後</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6</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時 </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残り</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12</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時間</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a:t>
            </a:r>
            <a:endPar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endParaRPr>
          </a:p>
        </p:txBody>
      </p:sp>
    </p:spTree>
    <p:extLst>
      <p:ext uri="{BB962C8B-B14F-4D97-AF65-F5344CB8AC3E}">
        <p14:creationId xmlns:p14="http://schemas.microsoft.com/office/powerpoint/2010/main" val="1481695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アプローチ：プログラムをゴリゴリ書く</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000" dirty="0">
                <a:solidFill>
                  <a:schemeClr val="bg1"/>
                </a:solidFill>
              </a:rPr>
              <a:t>身体データに入っている</a:t>
            </a:r>
            <a:r>
              <a:rPr kumimoji="1" lang="en-US" altLang="ja-JP" sz="2000" dirty="0">
                <a:solidFill>
                  <a:schemeClr val="bg1"/>
                </a:solidFill>
              </a:rPr>
              <a:t>90</a:t>
            </a:r>
            <a:r>
              <a:rPr kumimoji="1" lang="ja-JP" altLang="en-US" sz="2000" dirty="0">
                <a:solidFill>
                  <a:schemeClr val="bg1"/>
                </a:solidFill>
              </a:rPr>
              <a:t>個の身体特徴を見ながら，</a:t>
            </a:r>
            <a:br>
              <a:rPr kumimoji="1" lang="en-US" altLang="ja-JP" sz="2000" dirty="0">
                <a:solidFill>
                  <a:schemeClr val="bg1"/>
                </a:solidFill>
              </a:rPr>
            </a:br>
            <a:r>
              <a:rPr kumimoji="1" lang="ja-JP" altLang="en-US" sz="2600" b="1" dirty="0">
                <a:solidFill>
                  <a:srgbClr val="FFFF00"/>
                </a:solidFill>
              </a:rPr>
              <a:t>性別を予測するプログラム</a:t>
            </a:r>
            <a:r>
              <a:rPr kumimoji="1" lang="ja-JP" altLang="en-US" sz="2000" dirty="0">
                <a:solidFill>
                  <a:schemeClr val="bg1"/>
                </a:solidFill>
              </a:rPr>
              <a:t>をゼロから書こう。</a:t>
            </a:r>
            <a:endParaRPr kumimoji="1" lang="en-US" altLang="ja-JP" sz="2000" dirty="0">
              <a:solidFill>
                <a:schemeClr val="bg1"/>
              </a:solidFill>
            </a:endParaRPr>
          </a:p>
          <a:p>
            <a:r>
              <a:rPr kumimoji="1" lang="ja-JP" altLang="en-US" sz="2600" b="1" dirty="0">
                <a:solidFill>
                  <a:srgbClr val="FFFF00"/>
                </a:solidFill>
              </a:rPr>
              <a:t>「身長」と「体重」の</a:t>
            </a:r>
            <a:r>
              <a:rPr kumimoji="1" lang="en-US" altLang="ja-JP" sz="2600" b="1" dirty="0">
                <a:solidFill>
                  <a:srgbClr val="FFFF00"/>
                </a:solidFill>
              </a:rPr>
              <a:t>2</a:t>
            </a:r>
            <a:r>
              <a:rPr kumimoji="1" lang="ja-JP" altLang="en-US" sz="2600" b="1" dirty="0" err="1">
                <a:solidFill>
                  <a:srgbClr val="FFFF00"/>
                </a:solidFill>
              </a:rPr>
              <a:t>つの</a:t>
            </a:r>
            <a:r>
              <a:rPr kumimoji="1" lang="ja-JP" altLang="en-US" sz="2600" b="1" dirty="0">
                <a:solidFill>
                  <a:srgbClr val="FFFF00"/>
                </a:solidFill>
              </a:rPr>
              <a:t>特徴</a:t>
            </a:r>
            <a:r>
              <a:rPr kumimoji="1" lang="ja-JP" altLang="en-US" sz="2000" dirty="0">
                <a:solidFill>
                  <a:schemeClr val="bg1"/>
                </a:solidFill>
              </a:rPr>
              <a:t>を使えば，</a:t>
            </a:r>
            <a:br>
              <a:rPr kumimoji="1" lang="en-US" altLang="ja-JP" sz="2000" dirty="0">
                <a:solidFill>
                  <a:schemeClr val="bg1"/>
                </a:solidFill>
              </a:rPr>
            </a:br>
            <a:r>
              <a:rPr kumimoji="1" lang="ja-JP" altLang="en-US" sz="2000" dirty="0">
                <a:solidFill>
                  <a:schemeClr val="bg1"/>
                </a:solidFill>
              </a:rPr>
              <a:t>おそらく個人の性別を判定できるだろう。</a:t>
            </a:r>
          </a:p>
        </p:txBody>
      </p:sp>
      <p:pic>
        <p:nvPicPr>
          <p:cNvPr id="4" name="図 3"/>
          <p:cNvPicPr>
            <a:picLocks noChangeAspect="1"/>
          </p:cNvPicPr>
          <p:nvPr/>
        </p:nvPicPr>
        <p:blipFill>
          <a:blip r:embed="rId3"/>
          <a:stretch>
            <a:fillRect/>
          </a:stretch>
        </p:blipFill>
        <p:spPr>
          <a:xfrm>
            <a:off x="542607" y="891882"/>
            <a:ext cx="889427" cy="1745291"/>
          </a:xfrm>
          <a:prstGeom prst="rect">
            <a:avLst/>
          </a:prstGeom>
        </p:spPr>
      </p:pic>
      <p:sp>
        <p:nvSpPr>
          <p:cNvPr id="5" name="テキスト プレースホルダー 5"/>
          <p:cNvSpPr txBox="1">
            <a:spLocks/>
          </p:cNvSpPr>
          <p:nvPr/>
        </p:nvSpPr>
        <p:spPr>
          <a:xfrm>
            <a:off x="1874520" y="2698133"/>
            <a:ext cx="7068766" cy="2142125"/>
          </a:xfrm>
          <a:prstGeom prst="rect">
            <a:avLst/>
          </a:prstGeom>
          <a:solidFill>
            <a:schemeClr val="bg1"/>
          </a:solidFill>
        </p:spPr>
        <p:txBody>
          <a:bodyPr vert="horz" wrap="square" lIns="146304" tIns="91440" rIns="146304" bIns="91440" rtlCol="0">
            <a:spAutoFit/>
          </a:bodyPr>
          <a:lst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marR="0" lvl="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if (</a:t>
            </a:r>
            <a:r>
              <a:rPr kumimoji="1" lang="ja-JP" altLang="en-US"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身長 </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&gt; </a:t>
            </a:r>
            <a:r>
              <a:rPr kumimoji="1" lang="en-US" altLang="ja-JP" sz="2400" b="0" i="0" u="none" strike="noStrike" kern="1200" cap="none" spc="0" normalizeH="0" baseline="0" noProof="0" dirty="0" err="1">
                <a:ln>
                  <a:noFill/>
                </a:ln>
                <a:gradFill>
                  <a:gsLst>
                    <a:gs pos="1250">
                      <a:srgbClr val="282828"/>
                    </a:gs>
                    <a:gs pos="100000">
                      <a:srgbClr val="282828"/>
                    </a:gs>
                  </a:gsLst>
                  <a:lin ang="5400000" scaled="0"/>
                </a:gradFill>
                <a:effectLst/>
                <a:uLnTx/>
                <a:uFillTx/>
                <a:latin typeface="Segoe UI"/>
                <a:ea typeface="メイリオ"/>
                <a:cs typeface="+mn-cs"/>
              </a:rPr>
              <a:t>170cm</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 AND </a:t>
            </a:r>
            <a:r>
              <a:rPr kumimoji="1" lang="ja-JP" altLang="en-US"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体重 </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&gt; </a:t>
            </a:r>
            <a:r>
              <a:rPr kumimoji="1" lang="en-US" altLang="ja-JP" sz="2400" b="0" i="0" u="none" strike="noStrike" kern="1200" cap="none" spc="0" normalizeH="0" baseline="0" noProof="0" dirty="0" err="1">
                <a:ln>
                  <a:noFill/>
                </a:ln>
                <a:gradFill>
                  <a:gsLst>
                    <a:gs pos="1250">
                      <a:srgbClr val="282828"/>
                    </a:gs>
                    <a:gs pos="100000">
                      <a:srgbClr val="282828"/>
                    </a:gs>
                  </a:gsLst>
                  <a:lin ang="5400000" scaled="0"/>
                </a:gradFill>
                <a:effectLst/>
                <a:uLnTx/>
                <a:uFillTx/>
                <a:latin typeface="Segoe UI"/>
                <a:ea typeface="メイリオ"/>
                <a:cs typeface="+mn-cs"/>
              </a:rPr>
              <a:t>60kg</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 then</a:t>
            </a:r>
          </a:p>
          <a:p>
            <a:pPr marL="0" marR="0" lvl="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1" lang="ja-JP" altLang="en-US"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　性別</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a:t>
            </a:r>
            <a:r>
              <a:rPr kumimoji="1" lang="ja-JP" altLang="en-US"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男</a:t>
            </a:r>
            <a:endPar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endParaRPr>
          </a:p>
          <a:p>
            <a:pPr marL="0" marR="0" lvl="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else if (</a:t>
            </a:r>
            <a:r>
              <a:rPr kumimoji="1" lang="ja-JP" altLang="en-US"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身長 </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&lt; </a:t>
            </a:r>
            <a:r>
              <a:rPr kumimoji="1" lang="en-US" altLang="ja-JP" sz="2400" b="0" i="0" u="none" strike="noStrike" kern="1200" cap="none" spc="0" normalizeH="0" baseline="0" noProof="0" dirty="0" err="1">
                <a:ln>
                  <a:noFill/>
                </a:ln>
                <a:gradFill>
                  <a:gsLst>
                    <a:gs pos="1250">
                      <a:srgbClr val="282828"/>
                    </a:gs>
                    <a:gs pos="100000">
                      <a:srgbClr val="282828"/>
                    </a:gs>
                  </a:gsLst>
                  <a:lin ang="5400000" scaled="0"/>
                </a:gradFill>
                <a:effectLst/>
                <a:uLnTx/>
                <a:uFillTx/>
                <a:latin typeface="Segoe UI"/>
                <a:ea typeface="メイリオ"/>
                <a:cs typeface="+mn-cs"/>
              </a:rPr>
              <a:t>150cm</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 AND </a:t>
            </a:r>
            <a:r>
              <a:rPr kumimoji="1" lang="ja-JP" altLang="en-US"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体重 </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&lt; </a:t>
            </a:r>
            <a:r>
              <a:rPr kumimoji="1" lang="en-US" altLang="ja-JP" sz="2400" b="0" i="0" u="none" strike="noStrike" kern="1200" cap="none" spc="0" normalizeH="0" baseline="0" noProof="0" dirty="0" err="1">
                <a:ln>
                  <a:noFill/>
                </a:ln>
                <a:gradFill>
                  <a:gsLst>
                    <a:gs pos="1250">
                      <a:srgbClr val="282828"/>
                    </a:gs>
                    <a:gs pos="100000">
                      <a:srgbClr val="282828"/>
                    </a:gs>
                  </a:gsLst>
                  <a:lin ang="5400000" scaled="0"/>
                </a:gradFill>
                <a:effectLst/>
                <a:uLnTx/>
                <a:uFillTx/>
                <a:latin typeface="Segoe UI"/>
                <a:ea typeface="メイリオ"/>
                <a:cs typeface="+mn-cs"/>
              </a:rPr>
              <a:t>50kg</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 then</a:t>
            </a:r>
          </a:p>
          <a:p>
            <a:pPr marL="0" marR="0" lvl="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1" lang="ja-JP" altLang="en-US"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　性別</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a:t>
            </a:r>
            <a:r>
              <a:rPr kumimoji="1" lang="ja-JP" altLang="en-US"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女</a:t>
            </a:r>
            <a:endPar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endParaRPr>
          </a:p>
          <a:p>
            <a:pPr marL="0" marR="0" lvl="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else if  … (</a:t>
            </a:r>
            <a:r>
              <a:rPr kumimoji="1" lang="ja-JP" altLang="en-US"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以降延々と条件分岐</a:t>
            </a:r>
            <a:r>
              <a:rPr kumimoji="1" lang="en-US" altLang="ja-JP" sz="2400" b="0" i="0" u="none" strike="noStrike" kern="1200" cap="none" spc="0" normalizeH="0" baseline="0" noProof="0" dirty="0">
                <a:ln>
                  <a:noFill/>
                </a:ln>
                <a:gradFill>
                  <a:gsLst>
                    <a:gs pos="1250">
                      <a:srgbClr val="282828"/>
                    </a:gs>
                    <a:gs pos="100000">
                      <a:srgbClr val="282828"/>
                    </a:gs>
                  </a:gsLst>
                  <a:lin ang="5400000" scaled="0"/>
                </a:gradFill>
                <a:effectLst/>
                <a:uLnTx/>
                <a:uFillTx/>
                <a:latin typeface="Segoe UI"/>
                <a:ea typeface="メイリオ"/>
                <a:cs typeface="+mn-cs"/>
              </a:rPr>
              <a:t>)</a:t>
            </a:r>
          </a:p>
        </p:txBody>
      </p:sp>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角丸四角形吹き出し 7"/>
          <p:cNvSpPr/>
          <p:nvPr/>
        </p:nvSpPr>
        <p:spPr bwMode="auto">
          <a:xfrm>
            <a:off x="198119" y="2919690"/>
            <a:ext cx="1512137" cy="1414860"/>
          </a:xfrm>
          <a:prstGeom prst="wedgeRoundRectCallout">
            <a:avLst>
              <a:gd name="adj1" fmla="val 68283"/>
              <a:gd name="adj2" fmla="val -27838"/>
              <a:gd name="adj3" fmla="val 1666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146304" rIns="36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性別予測</a:t>
            </a:r>
            <a:endParaRPr kumimoji="1" lang="en-US" altLang="ja-JP"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プログラムイメージ</a:t>
            </a:r>
          </a:p>
        </p:txBody>
      </p:sp>
    </p:spTree>
    <p:extLst>
      <p:ext uri="{BB962C8B-B14F-4D97-AF65-F5344CB8AC3E}">
        <p14:creationId xmlns:p14="http://schemas.microsoft.com/office/powerpoint/2010/main" val="100608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プログラムを書くのは大変！</a:t>
            </a:r>
          </a:p>
        </p:txBody>
      </p:sp>
      <p:sp>
        <p:nvSpPr>
          <p:cNvPr id="3" name="テキスト プレースホルダー 2"/>
          <p:cNvSpPr>
            <a:spLocks noGrp="1"/>
          </p:cNvSpPr>
          <p:nvPr>
            <p:ph type="body" sz="quarter" idx="10"/>
          </p:nvPr>
        </p:nvSpPr>
        <p:spPr>
          <a:xfrm>
            <a:off x="1964364" y="890733"/>
            <a:ext cx="6978922" cy="821763"/>
          </a:xfrm>
          <a:solidFill>
            <a:schemeClr val="accent3"/>
          </a:solidFill>
        </p:spPr>
        <p:txBody>
          <a:bodyPr/>
          <a:lstStyle/>
          <a:p>
            <a:r>
              <a:rPr kumimoji="1" lang="ja-JP" altLang="en-US" sz="2000" dirty="0">
                <a:solidFill>
                  <a:schemeClr val="bg1"/>
                </a:solidFill>
              </a:rPr>
              <a:t>「身長」と「体重」だけでは性別判定できなさそう。</a:t>
            </a:r>
            <a:br>
              <a:rPr kumimoji="1" lang="en-US" altLang="ja-JP" sz="2000" dirty="0">
                <a:solidFill>
                  <a:schemeClr val="bg1"/>
                </a:solidFill>
              </a:rPr>
            </a:br>
            <a:r>
              <a:rPr kumimoji="1" lang="ja-JP" altLang="en-US" sz="2600" b="1" dirty="0">
                <a:solidFill>
                  <a:srgbClr val="FFFF00"/>
                </a:solidFill>
              </a:rPr>
              <a:t>他の身体特徴も使う必要がありそう</a:t>
            </a:r>
            <a:r>
              <a:rPr kumimoji="1" lang="ja-JP" altLang="en-US" sz="2000" dirty="0">
                <a:solidFill>
                  <a:schemeClr val="bg1"/>
                </a:solidFill>
              </a:rPr>
              <a:t>だ。</a:t>
            </a:r>
            <a:endParaRPr kumimoji="1" lang="en-US" altLang="ja-JP" sz="2000" dirty="0">
              <a:solidFill>
                <a:schemeClr val="bg1"/>
              </a:solidFill>
            </a:endParaRPr>
          </a:p>
        </p:txBody>
      </p:sp>
      <p:pic>
        <p:nvPicPr>
          <p:cNvPr id="6" name="図 5"/>
          <p:cNvPicPr>
            <a:picLocks noChangeAspect="1"/>
          </p:cNvPicPr>
          <p:nvPr/>
        </p:nvPicPr>
        <p:blipFill>
          <a:blip r:embed="rId3"/>
          <a:stretch>
            <a:fillRect/>
          </a:stretch>
        </p:blipFill>
        <p:spPr>
          <a:xfrm>
            <a:off x="1964364" y="1879734"/>
            <a:ext cx="5228916" cy="3198201"/>
          </a:xfrm>
          <a:prstGeom prst="rect">
            <a:avLst/>
          </a:prstGeom>
        </p:spPr>
      </p:pic>
      <p:sp>
        <p:nvSpPr>
          <p:cNvPr id="4" name="円/楕円 3"/>
          <p:cNvSpPr/>
          <p:nvPr/>
        </p:nvSpPr>
        <p:spPr bwMode="auto">
          <a:xfrm>
            <a:off x="4572000" y="3107067"/>
            <a:ext cx="1000125" cy="1064883"/>
          </a:xfrm>
          <a:prstGeom prst="ellipse">
            <a:avLst/>
          </a:prstGeom>
          <a:noFill/>
          <a:ln w="57150">
            <a:solidFill>
              <a:srgbClr val="FFFF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角丸四角形吹き出し 6"/>
          <p:cNvSpPr/>
          <p:nvPr/>
        </p:nvSpPr>
        <p:spPr bwMode="auto">
          <a:xfrm>
            <a:off x="6667624" y="3464520"/>
            <a:ext cx="1512137" cy="1414860"/>
          </a:xfrm>
          <a:prstGeom prst="wedgeRoundRectCallout">
            <a:avLst>
              <a:gd name="adj1" fmla="val -122547"/>
              <a:gd name="adj2" fmla="val -27308"/>
              <a:gd name="adj3" fmla="val 1666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146304" rIns="36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男女が入り混じったデータ領域</a:t>
            </a:r>
          </a:p>
        </p:txBody>
      </p:sp>
      <p:pic>
        <p:nvPicPr>
          <p:cNvPr id="9" name="図 8"/>
          <p:cNvPicPr>
            <a:picLocks noChangeAspect="1"/>
          </p:cNvPicPr>
          <p:nvPr/>
        </p:nvPicPr>
        <p:blipFill>
          <a:blip r:embed="rId4"/>
          <a:stretch>
            <a:fillRect/>
          </a:stretch>
        </p:blipFill>
        <p:spPr>
          <a:xfrm>
            <a:off x="846223" y="811987"/>
            <a:ext cx="602062" cy="1181405"/>
          </a:xfrm>
          <a:prstGeom prst="rect">
            <a:avLst/>
          </a:prstGeom>
        </p:spPr>
      </p:pic>
      <p:sp>
        <p:nvSpPr>
          <p:cNvPr id="10" name="二等辺三角形 9"/>
          <p:cNvSpPr/>
          <p:nvPr/>
        </p:nvSpPr>
        <p:spPr bwMode="auto">
          <a:xfrm rot="16200000">
            <a:off x="1335028" y="1083160"/>
            <a:ext cx="828575"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71622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テキスト ボックス 6"/>
          <p:cNvSpPr txBox="1"/>
          <p:nvPr/>
        </p:nvSpPr>
        <p:spPr>
          <a:xfrm>
            <a:off x="179387" y="1828800"/>
            <a:ext cx="8783638" cy="229909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2nd Step</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：インサイト・ドリブン アプローチ</a:t>
            </a:r>
            <a:endPar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ja-JP" altLang="en-US" sz="3200" b="1" dirty="0">
                <a:solidFill>
                  <a:srgbClr val="FFFFFF"/>
                </a:solidFill>
                <a:latin typeface="Segoe UI"/>
                <a:ea typeface="メイリオ"/>
              </a:rPr>
              <a:t>　　　　　</a:t>
            </a:r>
            <a:r>
              <a:rPr lang="en-US" altLang="ja-JP" sz="3200" b="1" dirty="0">
                <a:solidFill>
                  <a:srgbClr val="FFFFFF"/>
                </a:solidFill>
                <a:latin typeface="Segoe UI"/>
                <a:ea typeface="メイリオ"/>
              </a:rPr>
              <a:t>(</a:t>
            </a:r>
            <a:r>
              <a:rPr lang="ja-JP" altLang="en-US" sz="3200" b="1">
                <a:solidFill>
                  <a:srgbClr val="FFFFFF"/>
                </a:solidFill>
                <a:latin typeface="Segoe UI"/>
                <a:ea typeface="メイリオ"/>
              </a:rPr>
              <a:t>データに教えて</a:t>
            </a:r>
            <a:r>
              <a:rPr lang="ja-JP" altLang="en-US" sz="3200" b="1" dirty="0">
                <a:solidFill>
                  <a:srgbClr val="FFFFFF"/>
                </a:solidFill>
                <a:latin typeface="Segoe UI"/>
                <a:ea typeface="メイリオ"/>
              </a:rPr>
              <a:t>もらう</a:t>
            </a:r>
            <a:r>
              <a:rPr lang="en-US" altLang="ja-JP" sz="3200" b="1" dirty="0">
                <a:solidFill>
                  <a:srgbClr val="FFFFFF"/>
                </a:solidFill>
                <a:latin typeface="Segoe UI"/>
                <a:ea typeface="メイリオ"/>
              </a:rPr>
              <a:t>)</a:t>
            </a:r>
            <a:endPar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現在の時刻：午前</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0</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時 </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残り</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6</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時間</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a:t>
            </a:r>
          </a:p>
        </p:txBody>
      </p:sp>
    </p:spTree>
    <p:extLst>
      <p:ext uri="{BB962C8B-B14F-4D97-AF65-F5344CB8AC3E}">
        <p14:creationId xmlns:p14="http://schemas.microsoft.com/office/powerpoint/2010/main" val="3402029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先輩アナリストからのアドバイス</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000" dirty="0">
                <a:solidFill>
                  <a:schemeClr val="bg1"/>
                </a:solidFill>
              </a:rPr>
              <a:t>残り時間は</a:t>
            </a:r>
            <a:r>
              <a:rPr kumimoji="1" lang="en-US" altLang="ja-JP" sz="2000" dirty="0">
                <a:solidFill>
                  <a:schemeClr val="bg1"/>
                </a:solidFill>
              </a:rPr>
              <a:t>6</a:t>
            </a:r>
            <a:r>
              <a:rPr kumimoji="1" lang="ja-JP" altLang="en-US" sz="2000" dirty="0">
                <a:solidFill>
                  <a:schemeClr val="bg1"/>
                </a:solidFill>
              </a:rPr>
              <a:t>時間。性別判定</a:t>
            </a:r>
            <a:r>
              <a:rPr kumimoji="1" lang="ja-JP" altLang="en-US" sz="2600" b="1" dirty="0">
                <a:solidFill>
                  <a:srgbClr val="FFFF00"/>
                </a:solidFill>
              </a:rPr>
              <a:t>プログラムを</a:t>
            </a:r>
            <a:br>
              <a:rPr kumimoji="1" lang="en-US" altLang="ja-JP" sz="2600" b="1" dirty="0">
                <a:solidFill>
                  <a:srgbClr val="FFFF00"/>
                </a:solidFill>
              </a:rPr>
            </a:br>
            <a:r>
              <a:rPr kumimoji="1" lang="en-US" altLang="ja-JP" sz="2600" b="1" dirty="0">
                <a:solidFill>
                  <a:srgbClr val="FFFF00"/>
                </a:solidFill>
              </a:rPr>
              <a:t>6</a:t>
            </a:r>
            <a:r>
              <a:rPr kumimoji="1" lang="ja-JP" altLang="en-US" sz="2600" b="1" dirty="0">
                <a:solidFill>
                  <a:srgbClr val="FFFF00"/>
                </a:solidFill>
              </a:rPr>
              <a:t>時間で書き上げるのは難しそう</a:t>
            </a:r>
            <a:r>
              <a:rPr kumimoji="1" lang="ja-JP" altLang="en-US" sz="2000" dirty="0">
                <a:solidFill>
                  <a:schemeClr val="bg1"/>
                </a:solidFill>
              </a:rPr>
              <a:t>だ。</a:t>
            </a:r>
            <a:endParaRPr kumimoji="1" lang="en-US" altLang="ja-JP" sz="2000" dirty="0">
              <a:solidFill>
                <a:schemeClr val="bg1"/>
              </a:solidFill>
            </a:endParaRPr>
          </a:p>
          <a:p>
            <a:r>
              <a:rPr kumimoji="1" lang="ja-JP" altLang="en-US" sz="2000" dirty="0">
                <a:solidFill>
                  <a:schemeClr val="bg1"/>
                </a:solidFill>
              </a:rPr>
              <a:t>プログラム</a:t>
            </a:r>
            <a:r>
              <a:rPr kumimoji="1" lang="ja-JP" altLang="en-US" sz="2600" b="1" dirty="0">
                <a:solidFill>
                  <a:srgbClr val="FFFF00"/>
                </a:solidFill>
              </a:rPr>
              <a:t>開発の生産性をアップ</a:t>
            </a:r>
            <a:r>
              <a:rPr kumimoji="1" lang="ja-JP" altLang="en-US" sz="2000" dirty="0">
                <a:solidFill>
                  <a:schemeClr val="bg1"/>
                </a:solidFill>
              </a:rPr>
              <a:t>する，</a:t>
            </a:r>
            <a:br>
              <a:rPr kumimoji="1" lang="en-US" altLang="ja-JP" sz="2000" dirty="0">
                <a:solidFill>
                  <a:schemeClr val="bg1"/>
                </a:solidFill>
              </a:rPr>
            </a:br>
            <a:r>
              <a:rPr kumimoji="1" lang="ja-JP" altLang="en-US" sz="2000" dirty="0">
                <a:solidFill>
                  <a:schemeClr val="bg1"/>
                </a:solidFill>
              </a:rPr>
              <a:t>何か別の良いソリューションはないかな？</a:t>
            </a:r>
          </a:p>
        </p:txBody>
      </p:sp>
      <p:pic>
        <p:nvPicPr>
          <p:cNvPr id="4" name="図 3"/>
          <p:cNvPicPr>
            <a:picLocks noChangeAspect="1"/>
          </p:cNvPicPr>
          <p:nvPr/>
        </p:nvPicPr>
        <p:blipFill>
          <a:blip r:embed="rId3"/>
          <a:stretch>
            <a:fillRect/>
          </a:stretch>
        </p:blipFill>
        <p:spPr>
          <a:xfrm>
            <a:off x="542607" y="891882"/>
            <a:ext cx="889427" cy="1745291"/>
          </a:xfrm>
          <a:prstGeom prst="rect">
            <a:avLst/>
          </a:prstGeom>
        </p:spPr>
      </p:pic>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テキスト プレースホルダー 2"/>
          <p:cNvSpPr txBox="1">
            <a:spLocks/>
          </p:cNvSpPr>
          <p:nvPr/>
        </p:nvSpPr>
        <p:spPr>
          <a:xfrm>
            <a:off x="300298" y="3025430"/>
            <a:ext cx="7251646" cy="1746440"/>
          </a:xfrm>
          <a:prstGeom prst="rect">
            <a:avLst/>
          </a:prstGeom>
          <a:solidFill>
            <a:schemeClr val="accent5"/>
          </a:solidFill>
        </p:spPr>
        <p:txBody>
          <a:bodyPr vert="horz" wrap="square" lIns="146304" tIns="91440" rIns="146304" bIns="91440" rtlCol="0" anchor="ctr">
            <a:noAutofit/>
          </a:bodyPr>
          <a:lst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168090" marR="0" lvl="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データ削除を免れた</a:t>
            </a:r>
            <a: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t>100</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人の身体データから，</a:t>
            </a:r>
            <a:b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b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日本人の性別と身体特徴の関係を調べたら？</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a:p>
            <a:pPr marL="168090" marR="0" lvl="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あなたが知らない，</a:t>
            </a:r>
            <a:r>
              <a:rPr kumimoji="1" lang="ja-JP" altLang="en-US" sz="2600" b="1" i="0" u="none" strike="noStrike" kern="1200" cap="none" spc="0" normalizeH="0" baseline="0" noProof="0" dirty="0">
                <a:ln>
                  <a:noFill/>
                </a:ln>
                <a:solidFill>
                  <a:srgbClr val="FFFF00"/>
                </a:solidFill>
                <a:effectLst/>
                <a:uLnTx/>
                <a:uFillTx/>
                <a:latin typeface="Segoe UI"/>
                <a:ea typeface="メイリオ"/>
                <a:cs typeface="+mn-cs"/>
              </a:rPr>
              <a:t>男女判別に有用な身体特徴</a:t>
            </a:r>
            <a:br>
              <a:rPr kumimoji="1" lang="en-US" altLang="ja-JP" sz="2600" b="0" i="0" u="none" strike="noStrike" kern="1200" cap="none" spc="0" normalizeH="0" baseline="0" noProof="0" dirty="0">
                <a:ln>
                  <a:noFill/>
                </a:ln>
                <a:solidFill>
                  <a:srgbClr val="FFFF00"/>
                </a:solidFill>
                <a:effectLst/>
                <a:uLnTx/>
                <a:uFillTx/>
                <a:latin typeface="Segoe UI"/>
                <a:ea typeface="メイリオ"/>
                <a:cs typeface="+mn-cs"/>
              </a:rPr>
            </a:b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を見つけられるかもしれませんよ。</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33" name="二等辺三角形 32"/>
          <p:cNvSpPr/>
          <p:nvPr/>
        </p:nvSpPr>
        <p:spPr bwMode="auto">
          <a:xfrm rot="16200000" flipV="1">
            <a:off x="6837333" y="3718641"/>
            <a:ext cx="1767839" cy="338618"/>
          </a:xfrm>
          <a:prstGeom prst="triangle">
            <a:avLst>
              <a:gd name="adj" fmla="val 482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フリーフォーム 221">
            <a:extLst>
              <a:ext uri="{FF2B5EF4-FFF2-40B4-BE49-F238E27FC236}">
                <a16:creationId xmlns:a16="http://schemas.microsoft.com/office/drawing/2014/main" id="{2C8C18FA-2CD1-4683-8838-7FAF9967243C}"/>
              </a:ext>
            </a:extLst>
          </p:cNvPr>
          <p:cNvSpPr>
            <a:spLocks noChangeAspect="1" noChangeArrowheads="1"/>
          </p:cNvSpPr>
          <p:nvPr/>
        </p:nvSpPr>
        <p:spPr bwMode="gray">
          <a:xfrm>
            <a:off x="8034334" y="3101584"/>
            <a:ext cx="835423" cy="1594131"/>
          </a:xfrm>
          <a:custGeom>
            <a:avLst/>
            <a:gdLst>
              <a:gd name="connsiteX0" fmla="*/ 302906 w 608984"/>
              <a:gd name="connsiteY0" fmla="*/ 249238 h 1162051"/>
              <a:gd name="connsiteX1" fmla="*/ 303214 w 608984"/>
              <a:gd name="connsiteY1" fmla="*/ 249238 h 1162051"/>
              <a:gd name="connsiteX2" fmla="*/ 304139 w 608984"/>
              <a:gd name="connsiteY2" fmla="*/ 249238 h 1162051"/>
              <a:gd name="connsiteX3" fmla="*/ 312152 w 608984"/>
              <a:gd name="connsiteY3" fmla="*/ 249852 h 1162051"/>
              <a:gd name="connsiteX4" fmla="*/ 422179 w 608984"/>
              <a:gd name="connsiteY4" fmla="*/ 289166 h 1162051"/>
              <a:gd name="connsiteX5" fmla="*/ 441595 w 608984"/>
              <a:gd name="connsiteY5" fmla="*/ 308823 h 1162051"/>
              <a:gd name="connsiteX6" fmla="*/ 601551 w 608984"/>
              <a:gd name="connsiteY6" fmla="*/ 587090 h 1162051"/>
              <a:gd name="connsiteX7" fmla="*/ 590455 w 608984"/>
              <a:gd name="connsiteY7" fmla="*/ 650053 h 1162051"/>
              <a:gd name="connsiteX8" fmla="*/ 530357 w 608984"/>
              <a:gd name="connsiteY8" fmla="*/ 627939 h 1162051"/>
              <a:gd name="connsiteX9" fmla="*/ 409851 w 608984"/>
              <a:gd name="connsiteY9" fmla="*/ 418164 h 1162051"/>
              <a:gd name="connsiteX10" fmla="*/ 400605 w 608984"/>
              <a:gd name="connsiteY10" fmla="*/ 487270 h 1162051"/>
              <a:gd name="connsiteX11" fmla="*/ 478579 w 608984"/>
              <a:gd name="connsiteY11" fmla="*/ 865049 h 1162051"/>
              <a:gd name="connsiteX12" fmla="*/ 405536 w 608984"/>
              <a:gd name="connsiteY12" fmla="*/ 865049 h 1162051"/>
              <a:gd name="connsiteX13" fmla="*/ 395057 w 608984"/>
              <a:gd name="connsiteY13" fmla="*/ 1113216 h 1162051"/>
              <a:gd name="connsiteX14" fmla="*/ 353759 w 608984"/>
              <a:gd name="connsiteY14" fmla="*/ 1162051 h 1162051"/>
              <a:gd name="connsiteX15" fmla="*/ 314617 w 608984"/>
              <a:gd name="connsiteY15" fmla="*/ 1113216 h 1162051"/>
              <a:gd name="connsiteX16" fmla="*/ 314617 w 608984"/>
              <a:gd name="connsiteY16" fmla="*/ 865049 h 1162051"/>
              <a:gd name="connsiteX17" fmla="*/ 293352 w 608984"/>
              <a:gd name="connsiteY17" fmla="*/ 865049 h 1162051"/>
              <a:gd name="connsiteX18" fmla="*/ 293352 w 608984"/>
              <a:gd name="connsiteY18" fmla="*/ 1113216 h 1162051"/>
              <a:gd name="connsiteX19" fmla="*/ 254210 w 608984"/>
              <a:gd name="connsiteY19" fmla="*/ 1162051 h 1162051"/>
              <a:gd name="connsiteX20" fmla="*/ 212912 w 608984"/>
              <a:gd name="connsiteY20" fmla="*/ 1113216 h 1162051"/>
              <a:gd name="connsiteX21" fmla="*/ 202432 w 608984"/>
              <a:gd name="connsiteY21" fmla="*/ 865049 h 1162051"/>
              <a:gd name="connsiteX22" fmla="*/ 130622 w 608984"/>
              <a:gd name="connsiteY22" fmla="*/ 865049 h 1162051"/>
              <a:gd name="connsiteX23" fmla="*/ 208597 w 608984"/>
              <a:gd name="connsiteY23" fmla="*/ 487577 h 1162051"/>
              <a:gd name="connsiteX24" fmla="*/ 197809 w 608984"/>
              <a:gd name="connsiteY24" fmla="*/ 420621 h 1162051"/>
              <a:gd name="connsiteX25" fmla="*/ 78536 w 608984"/>
              <a:gd name="connsiteY25" fmla="*/ 627939 h 1162051"/>
              <a:gd name="connsiteX26" fmla="*/ 18746 w 608984"/>
              <a:gd name="connsiteY26" fmla="*/ 650053 h 1162051"/>
              <a:gd name="connsiteX27" fmla="*/ 7651 w 608984"/>
              <a:gd name="connsiteY27" fmla="*/ 587090 h 1162051"/>
              <a:gd name="connsiteX28" fmla="*/ 167606 w 608984"/>
              <a:gd name="connsiteY28" fmla="*/ 308823 h 1162051"/>
              <a:gd name="connsiteX29" fmla="*/ 176544 w 608984"/>
              <a:gd name="connsiteY29" fmla="*/ 297459 h 1162051"/>
              <a:gd name="connsiteX30" fmla="*/ 302906 w 608984"/>
              <a:gd name="connsiteY30" fmla="*/ 249238 h 1162051"/>
              <a:gd name="connsiteX31" fmla="*/ 305240 w 608984"/>
              <a:gd name="connsiteY31" fmla="*/ 0 h 1162051"/>
              <a:gd name="connsiteX32" fmla="*/ 403665 w 608984"/>
              <a:gd name="connsiteY32" fmla="*/ 111919 h 1162051"/>
              <a:gd name="connsiteX33" fmla="*/ 305240 w 608984"/>
              <a:gd name="connsiteY33" fmla="*/ 223838 h 1162051"/>
              <a:gd name="connsiteX34" fmla="*/ 206815 w 608984"/>
              <a:gd name="connsiteY34" fmla="*/ 111919 h 1162051"/>
              <a:gd name="connsiteX35" fmla="*/ 305240 w 608984"/>
              <a:gd name="connsiteY35" fmla="*/ 0 h 116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8984" h="1162051">
                <a:moveTo>
                  <a:pt x="302906" y="249238"/>
                </a:moveTo>
                <a:cubicBezTo>
                  <a:pt x="303214" y="249238"/>
                  <a:pt x="303214" y="249238"/>
                  <a:pt x="303214" y="249238"/>
                </a:cubicBezTo>
                <a:cubicBezTo>
                  <a:pt x="303214" y="249238"/>
                  <a:pt x="303214" y="249238"/>
                  <a:pt x="304139" y="249238"/>
                </a:cubicBezTo>
                <a:cubicBezTo>
                  <a:pt x="306912" y="249238"/>
                  <a:pt x="309378" y="249852"/>
                  <a:pt x="312152" y="249852"/>
                </a:cubicBezTo>
                <a:cubicBezTo>
                  <a:pt x="359614" y="251695"/>
                  <a:pt x="400297" y="267052"/>
                  <a:pt x="422179" y="289166"/>
                </a:cubicBezTo>
                <a:cubicBezTo>
                  <a:pt x="429576" y="293466"/>
                  <a:pt x="436664" y="300223"/>
                  <a:pt x="441595" y="308823"/>
                </a:cubicBezTo>
                <a:cubicBezTo>
                  <a:pt x="441595" y="308823"/>
                  <a:pt x="441595" y="308823"/>
                  <a:pt x="601551" y="587090"/>
                </a:cubicBezTo>
                <a:cubicBezTo>
                  <a:pt x="614803" y="610432"/>
                  <a:pt x="609872" y="638689"/>
                  <a:pt x="590455" y="650053"/>
                </a:cubicBezTo>
                <a:cubicBezTo>
                  <a:pt x="570731" y="661110"/>
                  <a:pt x="543917" y="651281"/>
                  <a:pt x="530357" y="627939"/>
                </a:cubicBezTo>
                <a:cubicBezTo>
                  <a:pt x="530357" y="627939"/>
                  <a:pt x="530357" y="627939"/>
                  <a:pt x="409851" y="418164"/>
                </a:cubicBezTo>
                <a:cubicBezTo>
                  <a:pt x="409851" y="418164"/>
                  <a:pt x="409851" y="418164"/>
                  <a:pt x="400605" y="487270"/>
                </a:cubicBezTo>
                <a:cubicBezTo>
                  <a:pt x="400605" y="487270"/>
                  <a:pt x="400605" y="487270"/>
                  <a:pt x="478579" y="865049"/>
                </a:cubicBezTo>
                <a:cubicBezTo>
                  <a:pt x="478579" y="865049"/>
                  <a:pt x="478579" y="865049"/>
                  <a:pt x="405536" y="865049"/>
                </a:cubicBezTo>
                <a:cubicBezTo>
                  <a:pt x="405536" y="865049"/>
                  <a:pt x="405536" y="865049"/>
                  <a:pt x="395057" y="1113216"/>
                </a:cubicBezTo>
                <a:cubicBezTo>
                  <a:pt x="393824" y="1140244"/>
                  <a:pt x="375333" y="1162051"/>
                  <a:pt x="353759" y="1162051"/>
                </a:cubicBezTo>
                <a:cubicBezTo>
                  <a:pt x="332185" y="1162051"/>
                  <a:pt x="314617" y="1140244"/>
                  <a:pt x="314617" y="1113216"/>
                </a:cubicBezTo>
                <a:cubicBezTo>
                  <a:pt x="314617" y="1113216"/>
                  <a:pt x="314617" y="1113216"/>
                  <a:pt x="314617" y="865049"/>
                </a:cubicBezTo>
                <a:cubicBezTo>
                  <a:pt x="314617" y="865049"/>
                  <a:pt x="314617" y="865049"/>
                  <a:pt x="293352" y="865049"/>
                </a:cubicBezTo>
                <a:cubicBezTo>
                  <a:pt x="293352" y="865049"/>
                  <a:pt x="293352" y="865049"/>
                  <a:pt x="293352" y="1113216"/>
                </a:cubicBezTo>
                <a:cubicBezTo>
                  <a:pt x="293352" y="1140244"/>
                  <a:pt x="275784" y="1162051"/>
                  <a:pt x="254210" y="1162051"/>
                </a:cubicBezTo>
                <a:cubicBezTo>
                  <a:pt x="232636" y="1162051"/>
                  <a:pt x="214144" y="1140244"/>
                  <a:pt x="212912" y="1113216"/>
                </a:cubicBezTo>
                <a:cubicBezTo>
                  <a:pt x="212912" y="1113216"/>
                  <a:pt x="212912" y="1113216"/>
                  <a:pt x="202432" y="865049"/>
                </a:cubicBezTo>
                <a:cubicBezTo>
                  <a:pt x="202432" y="865049"/>
                  <a:pt x="202432" y="865049"/>
                  <a:pt x="130622" y="865049"/>
                </a:cubicBezTo>
                <a:cubicBezTo>
                  <a:pt x="130622" y="865049"/>
                  <a:pt x="130622" y="865049"/>
                  <a:pt x="208597" y="487577"/>
                </a:cubicBezTo>
                <a:cubicBezTo>
                  <a:pt x="208597" y="487577"/>
                  <a:pt x="208597" y="487577"/>
                  <a:pt x="197809" y="420621"/>
                </a:cubicBezTo>
                <a:cubicBezTo>
                  <a:pt x="197809" y="420621"/>
                  <a:pt x="197809" y="420621"/>
                  <a:pt x="78536" y="627939"/>
                </a:cubicBezTo>
                <a:cubicBezTo>
                  <a:pt x="65284" y="651281"/>
                  <a:pt x="38162" y="661110"/>
                  <a:pt x="18746" y="650053"/>
                </a:cubicBezTo>
                <a:cubicBezTo>
                  <a:pt x="-979" y="638689"/>
                  <a:pt x="-5910" y="610432"/>
                  <a:pt x="7651" y="587090"/>
                </a:cubicBezTo>
                <a:cubicBezTo>
                  <a:pt x="7651" y="587090"/>
                  <a:pt x="7651" y="587090"/>
                  <a:pt x="167606" y="308823"/>
                </a:cubicBezTo>
                <a:cubicBezTo>
                  <a:pt x="170071" y="304523"/>
                  <a:pt x="173153" y="300837"/>
                  <a:pt x="176544" y="297459"/>
                </a:cubicBezTo>
                <a:cubicBezTo>
                  <a:pt x="196577" y="269202"/>
                  <a:pt x="245581" y="249238"/>
                  <a:pt x="302906" y="249238"/>
                </a:cubicBezTo>
                <a:close/>
                <a:moveTo>
                  <a:pt x="305240" y="0"/>
                </a:moveTo>
                <a:cubicBezTo>
                  <a:pt x="359599" y="0"/>
                  <a:pt x="403665" y="50108"/>
                  <a:pt x="403665" y="111919"/>
                </a:cubicBezTo>
                <a:cubicBezTo>
                  <a:pt x="403665" y="173730"/>
                  <a:pt x="359599" y="223838"/>
                  <a:pt x="305240" y="223838"/>
                </a:cubicBezTo>
                <a:cubicBezTo>
                  <a:pt x="250881" y="223838"/>
                  <a:pt x="206815" y="173730"/>
                  <a:pt x="206815" y="111919"/>
                </a:cubicBezTo>
                <a:cubicBezTo>
                  <a:pt x="206815" y="50108"/>
                  <a:pt x="250881" y="0"/>
                  <a:pt x="305240"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917840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アプローチ：性別判明データをモデリング</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000" dirty="0">
                <a:solidFill>
                  <a:schemeClr val="bg1"/>
                </a:solidFill>
              </a:rPr>
              <a:t>性別情報が残った</a:t>
            </a:r>
            <a:r>
              <a:rPr kumimoji="1" lang="en-US" altLang="ja-JP" sz="2000" dirty="0">
                <a:solidFill>
                  <a:schemeClr val="bg1"/>
                </a:solidFill>
              </a:rPr>
              <a:t>100</a:t>
            </a:r>
            <a:r>
              <a:rPr kumimoji="1" lang="ja-JP" altLang="en-US" sz="2000" dirty="0">
                <a:solidFill>
                  <a:schemeClr val="bg1"/>
                </a:solidFill>
              </a:rPr>
              <a:t>人の身体データから，</a:t>
            </a:r>
            <a:br>
              <a:rPr kumimoji="1" lang="en-US" altLang="ja-JP" sz="2000" dirty="0">
                <a:solidFill>
                  <a:schemeClr val="bg1"/>
                </a:solidFill>
              </a:rPr>
            </a:br>
            <a:r>
              <a:rPr kumimoji="1" lang="ja-JP" altLang="en-US" sz="2600" b="1" dirty="0">
                <a:solidFill>
                  <a:srgbClr val="FFFF00"/>
                </a:solidFill>
              </a:rPr>
              <a:t>日本人の性別判定する予測モデル</a:t>
            </a:r>
            <a:r>
              <a:rPr kumimoji="1" lang="ja-JP" altLang="en-US" sz="2000" dirty="0">
                <a:solidFill>
                  <a:schemeClr val="bg1"/>
                </a:solidFill>
              </a:rPr>
              <a:t>を作ろう。</a:t>
            </a:r>
            <a:endParaRPr kumimoji="1" lang="en-US" altLang="ja-JP" sz="2000" dirty="0">
              <a:solidFill>
                <a:schemeClr val="bg1"/>
              </a:solidFill>
            </a:endParaRPr>
          </a:p>
          <a:p>
            <a:r>
              <a:rPr kumimoji="1" lang="ja-JP" altLang="en-US" sz="2000" dirty="0">
                <a:solidFill>
                  <a:schemeClr val="bg1"/>
                </a:solidFill>
              </a:rPr>
              <a:t>性別情報を削除してしまった残り</a:t>
            </a:r>
            <a:r>
              <a:rPr kumimoji="1" lang="en-US" altLang="ja-JP" sz="2000" dirty="0">
                <a:solidFill>
                  <a:schemeClr val="bg1"/>
                </a:solidFill>
              </a:rPr>
              <a:t>100</a:t>
            </a:r>
            <a:r>
              <a:rPr kumimoji="1" lang="ja-JP" altLang="en-US" sz="2000" dirty="0">
                <a:solidFill>
                  <a:schemeClr val="bg1"/>
                </a:solidFill>
              </a:rPr>
              <a:t>人の性別は，</a:t>
            </a:r>
            <a:br>
              <a:rPr kumimoji="1" lang="en-US" altLang="ja-JP" sz="2000" dirty="0">
                <a:solidFill>
                  <a:schemeClr val="bg1"/>
                </a:solidFill>
              </a:rPr>
            </a:br>
            <a:r>
              <a:rPr kumimoji="1" lang="ja-JP" altLang="en-US" sz="2600" b="1" dirty="0">
                <a:solidFill>
                  <a:srgbClr val="FFFF00"/>
                </a:solidFill>
              </a:rPr>
              <a:t>この予測モデルを使ってレストア</a:t>
            </a:r>
            <a:r>
              <a:rPr kumimoji="1" lang="ja-JP" altLang="en-US" sz="2000" dirty="0">
                <a:solidFill>
                  <a:schemeClr val="bg1"/>
                </a:solidFill>
              </a:rPr>
              <a:t>しよう。</a:t>
            </a:r>
          </a:p>
        </p:txBody>
      </p:sp>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円/楕円 8"/>
          <p:cNvSpPr/>
          <p:nvPr/>
        </p:nvSpPr>
        <p:spPr bwMode="auto">
          <a:xfrm>
            <a:off x="3669030" y="3013815"/>
            <a:ext cx="1838325" cy="6818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テキスト ボックス 9"/>
          <p:cNvSpPr txBox="1"/>
          <p:nvPr/>
        </p:nvSpPr>
        <p:spPr>
          <a:xfrm>
            <a:off x="3473767" y="2566035"/>
            <a:ext cx="2209800" cy="63709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全データ</a:t>
            </a:r>
          </a:p>
        </p:txBody>
      </p:sp>
      <p:sp>
        <p:nvSpPr>
          <p:cNvPr id="11" name="テキスト ボックス 10"/>
          <p:cNvSpPr txBox="1"/>
          <p:nvPr/>
        </p:nvSpPr>
        <p:spPr>
          <a:xfrm>
            <a:off x="3834764" y="3074209"/>
            <a:ext cx="1590675" cy="5801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t>200</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人</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12" name="円/楕円 11"/>
          <p:cNvSpPr/>
          <p:nvPr/>
        </p:nvSpPr>
        <p:spPr bwMode="auto">
          <a:xfrm>
            <a:off x="758190" y="4251091"/>
            <a:ext cx="1838325" cy="68188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テキスト ボックス 12"/>
          <p:cNvSpPr txBox="1"/>
          <p:nvPr/>
        </p:nvSpPr>
        <p:spPr>
          <a:xfrm>
            <a:off x="572452" y="3411855"/>
            <a:ext cx="2209800" cy="10372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性別判明</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データ</a:t>
            </a:r>
          </a:p>
        </p:txBody>
      </p:sp>
      <p:sp>
        <p:nvSpPr>
          <p:cNvPr id="14" name="テキスト ボックス 13"/>
          <p:cNvSpPr txBox="1"/>
          <p:nvPr/>
        </p:nvSpPr>
        <p:spPr>
          <a:xfrm>
            <a:off x="672464" y="4312700"/>
            <a:ext cx="2009776"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t>100</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人</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15" name="円/楕円 14"/>
          <p:cNvSpPr/>
          <p:nvPr/>
        </p:nvSpPr>
        <p:spPr bwMode="auto">
          <a:xfrm>
            <a:off x="6548437" y="4289191"/>
            <a:ext cx="1838325" cy="6818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テキスト ボックス 15"/>
          <p:cNvSpPr txBox="1"/>
          <p:nvPr/>
        </p:nvSpPr>
        <p:spPr>
          <a:xfrm>
            <a:off x="6362699" y="3452791"/>
            <a:ext cx="2209800" cy="10372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性別不明</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データ</a:t>
            </a:r>
          </a:p>
        </p:txBody>
      </p:sp>
      <p:sp>
        <p:nvSpPr>
          <p:cNvPr id="17" name="テキスト ボックス 16"/>
          <p:cNvSpPr txBox="1"/>
          <p:nvPr/>
        </p:nvSpPr>
        <p:spPr>
          <a:xfrm>
            <a:off x="6462711" y="4350800"/>
            <a:ext cx="2009776" cy="5801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t>100</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人</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18" name="下矢印 17"/>
          <p:cNvSpPr/>
          <p:nvPr/>
        </p:nvSpPr>
        <p:spPr bwMode="auto">
          <a:xfrm rot="3591727">
            <a:off x="2937508" y="3338392"/>
            <a:ext cx="381000" cy="1189121"/>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下矢印 18"/>
          <p:cNvSpPr/>
          <p:nvPr/>
        </p:nvSpPr>
        <p:spPr bwMode="auto">
          <a:xfrm rot="18399920">
            <a:off x="5826966" y="3393291"/>
            <a:ext cx="381000" cy="1137872"/>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ストライプ矢印 19"/>
          <p:cNvSpPr/>
          <p:nvPr/>
        </p:nvSpPr>
        <p:spPr bwMode="auto">
          <a:xfrm>
            <a:off x="2769871" y="4450627"/>
            <a:ext cx="1082729" cy="399725"/>
          </a:xfrm>
          <a:prstGeom prst="striped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ストライプ矢印 20"/>
          <p:cNvSpPr/>
          <p:nvPr/>
        </p:nvSpPr>
        <p:spPr bwMode="auto">
          <a:xfrm>
            <a:off x="5248442" y="4450627"/>
            <a:ext cx="1104258" cy="399725"/>
          </a:xfrm>
          <a:prstGeom prst="striped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スマイル 6"/>
          <p:cNvSpPr/>
          <p:nvPr/>
        </p:nvSpPr>
        <p:spPr bwMode="auto">
          <a:xfrm>
            <a:off x="4108822" y="4250339"/>
            <a:ext cx="928259" cy="752172"/>
          </a:xfrm>
          <a:prstGeom prst="smileyFace">
            <a:avLst/>
          </a:prstGeom>
          <a:solidFill>
            <a:srgbClr val="FFFF00"/>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テキスト ボックス 21"/>
          <p:cNvSpPr txBox="1"/>
          <p:nvPr/>
        </p:nvSpPr>
        <p:spPr>
          <a:xfrm>
            <a:off x="3467815" y="3785544"/>
            <a:ext cx="2209800" cy="63709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予測モデル</a:t>
            </a:r>
          </a:p>
        </p:txBody>
      </p:sp>
      <p:pic>
        <p:nvPicPr>
          <p:cNvPr id="23" name="図 22"/>
          <p:cNvPicPr>
            <a:picLocks noChangeAspect="1"/>
          </p:cNvPicPr>
          <p:nvPr/>
        </p:nvPicPr>
        <p:blipFill>
          <a:blip r:embed="rId3"/>
          <a:stretch>
            <a:fillRect/>
          </a:stretch>
        </p:blipFill>
        <p:spPr>
          <a:xfrm>
            <a:off x="300674" y="891881"/>
            <a:ext cx="914200" cy="1745291"/>
          </a:xfrm>
          <a:prstGeom prst="rect">
            <a:avLst/>
          </a:prstGeom>
        </p:spPr>
      </p:pic>
    </p:spTree>
    <p:extLst>
      <p:ext uri="{BB962C8B-B14F-4D97-AF65-F5344CB8AC3E}">
        <p14:creationId xmlns:p14="http://schemas.microsoft.com/office/powerpoint/2010/main" val="45356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モデラ：性別判明データで予測モデル作り</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000" dirty="0">
                <a:solidFill>
                  <a:schemeClr val="bg1"/>
                </a:solidFill>
              </a:rPr>
              <a:t>最初は，</a:t>
            </a:r>
            <a:r>
              <a:rPr kumimoji="1" lang="ja-JP" altLang="en-US" sz="2600" b="1" dirty="0">
                <a:solidFill>
                  <a:srgbClr val="FFFF00"/>
                </a:solidFill>
              </a:rPr>
              <a:t>「身長」と「体重」だけで</a:t>
            </a:r>
            <a:br>
              <a:rPr kumimoji="1" lang="en-US" altLang="ja-JP" sz="2600" b="1" dirty="0">
                <a:solidFill>
                  <a:srgbClr val="FFFF00"/>
                </a:solidFill>
              </a:rPr>
            </a:br>
            <a:r>
              <a:rPr kumimoji="1" lang="ja-JP" altLang="en-US" sz="2000" dirty="0">
                <a:solidFill>
                  <a:schemeClr val="bg1"/>
                </a:solidFill>
              </a:rPr>
              <a:t>日本人の</a:t>
            </a:r>
            <a:r>
              <a:rPr kumimoji="1" lang="ja-JP" altLang="en-US" sz="2600" b="1" dirty="0">
                <a:solidFill>
                  <a:srgbClr val="FFFF00"/>
                </a:solidFill>
              </a:rPr>
              <a:t>性別判定できるか</a:t>
            </a:r>
            <a:r>
              <a:rPr kumimoji="1" lang="ja-JP" altLang="en-US" sz="2000" dirty="0">
                <a:solidFill>
                  <a:schemeClr val="bg1"/>
                </a:solidFill>
              </a:rPr>
              <a:t>試してみよう。</a:t>
            </a:r>
            <a:endParaRPr kumimoji="1" lang="en-US" altLang="ja-JP" sz="2000" dirty="0">
              <a:solidFill>
                <a:schemeClr val="bg1"/>
              </a:solidFill>
            </a:endParaRPr>
          </a:p>
          <a:p>
            <a:r>
              <a:rPr kumimoji="1" lang="ja-JP" altLang="en-US" sz="2000" dirty="0">
                <a:solidFill>
                  <a:schemeClr val="bg1"/>
                </a:solidFill>
              </a:rPr>
              <a:t>追加の身体特徴を使うかどうかは，</a:t>
            </a:r>
            <a:br>
              <a:rPr kumimoji="1" lang="en-US" altLang="ja-JP" sz="2000" dirty="0">
                <a:solidFill>
                  <a:schemeClr val="bg1"/>
                </a:solidFill>
              </a:rPr>
            </a:br>
            <a:r>
              <a:rPr kumimoji="1" lang="ja-JP" altLang="en-US" sz="2000" dirty="0">
                <a:solidFill>
                  <a:schemeClr val="bg1"/>
                </a:solidFill>
              </a:rPr>
              <a:t>この予測結果を見てから判断しよう。</a:t>
            </a:r>
          </a:p>
        </p:txBody>
      </p:sp>
      <p:pic>
        <p:nvPicPr>
          <p:cNvPr id="4" name="図 3"/>
          <p:cNvPicPr>
            <a:picLocks noChangeAspect="1"/>
          </p:cNvPicPr>
          <p:nvPr/>
        </p:nvPicPr>
        <p:blipFill>
          <a:blip r:embed="rId3"/>
          <a:stretch>
            <a:fillRect/>
          </a:stretch>
        </p:blipFill>
        <p:spPr>
          <a:xfrm>
            <a:off x="542607" y="891882"/>
            <a:ext cx="889427" cy="1745291"/>
          </a:xfrm>
          <a:prstGeom prst="rect">
            <a:avLst/>
          </a:prstGeom>
        </p:spPr>
      </p:pic>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フローチャート: 定義済み処理 4"/>
          <p:cNvSpPr/>
          <p:nvPr/>
        </p:nvSpPr>
        <p:spPr bwMode="auto">
          <a:xfrm>
            <a:off x="3212700" y="3314699"/>
            <a:ext cx="2720340" cy="1439863"/>
          </a:xfrm>
          <a:prstGeom prst="flowChartPredefinedProcess">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ニューラルネット</a:t>
            </a:r>
          </a:p>
        </p:txBody>
      </p:sp>
      <p:sp>
        <p:nvSpPr>
          <p:cNvPr id="8" name="フローチャート: 代替処理 7"/>
          <p:cNvSpPr/>
          <p:nvPr/>
        </p:nvSpPr>
        <p:spPr bwMode="auto">
          <a:xfrm>
            <a:off x="537257" y="3314700"/>
            <a:ext cx="1915900" cy="411163"/>
          </a:xfrm>
          <a:prstGeom prst="flowChartAlternateProcess">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身長</a:t>
            </a:r>
          </a:p>
        </p:txBody>
      </p:sp>
      <p:sp>
        <p:nvSpPr>
          <p:cNvPr id="23" name="フローチャート: 代替処理 22"/>
          <p:cNvSpPr/>
          <p:nvPr/>
        </p:nvSpPr>
        <p:spPr bwMode="auto">
          <a:xfrm>
            <a:off x="537257" y="3825240"/>
            <a:ext cx="1915900" cy="411163"/>
          </a:xfrm>
          <a:prstGeom prst="flowChartAlternateProcess">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体重</a:t>
            </a:r>
          </a:p>
        </p:txBody>
      </p:sp>
      <p:sp>
        <p:nvSpPr>
          <p:cNvPr id="25" name="フローチャート: 代替処理 24"/>
          <p:cNvSpPr/>
          <p:nvPr/>
        </p:nvSpPr>
        <p:spPr bwMode="auto">
          <a:xfrm>
            <a:off x="6692583" y="3825240"/>
            <a:ext cx="1915900" cy="411163"/>
          </a:xfrm>
          <a:prstGeom prst="flowChartAlternateProcess">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性別</a:t>
            </a:r>
          </a:p>
        </p:txBody>
      </p:sp>
      <p:sp>
        <p:nvSpPr>
          <p:cNvPr id="26" name="テキスト ボックス 25"/>
          <p:cNvSpPr txBox="1"/>
          <p:nvPr/>
        </p:nvSpPr>
        <p:spPr>
          <a:xfrm>
            <a:off x="1131136" y="2669564"/>
            <a:ext cx="723900" cy="683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800" b="1"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X</a:t>
            </a:r>
            <a:endParaRPr kumimoji="1" lang="ja-JP" altLang="en-US" sz="2800" b="1"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27" name="テキスト ボックス 26"/>
          <p:cNvSpPr txBox="1"/>
          <p:nvPr/>
        </p:nvSpPr>
        <p:spPr>
          <a:xfrm>
            <a:off x="4042410" y="2669564"/>
            <a:ext cx="1055370" cy="683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800" b="1"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f(X)</a:t>
            </a:r>
            <a:endParaRPr kumimoji="1" lang="ja-JP" altLang="en-US" sz="2800" b="1"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28" name="テキスト ボックス 27"/>
          <p:cNvSpPr txBox="1"/>
          <p:nvPr/>
        </p:nvSpPr>
        <p:spPr>
          <a:xfrm>
            <a:off x="7122848" y="2669564"/>
            <a:ext cx="1055370" cy="683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800" b="1"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Y</a:t>
            </a:r>
            <a:endParaRPr kumimoji="1" lang="ja-JP" altLang="en-US" sz="2800" b="1"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29" name="右矢印 28"/>
          <p:cNvSpPr/>
          <p:nvPr/>
        </p:nvSpPr>
        <p:spPr bwMode="auto">
          <a:xfrm>
            <a:off x="2583180" y="3385219"/>
            <a:ext cx="548640" cy="340644"/>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右矢印 29"/>
          <p:cNvSpPr/>
          <p:nvPr/>
        </p:nvSpPr>
        <p:spPr bwMode="auto">
          <a:xfrm>
            <a:off x="2583180" y="3860499"/>
            <a:ext cx="548640" cy="340644"/>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右矢印 31"/>
          <p:cNvSpPr/>
          <p:nvPr/>
        </p:nvSpPr>
        <p:spPr bwMode="auto">
          <a:xfrm>
            <a:off x="6038491" y="3860499"/>
            <a:ext cx="548640" cy="34064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5379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1FAB814-15C9-4620-B699-75DCA846A75E}"/>
              </a:ext>
            </a:extLst>
          </p:cNvPr>
          <p:cNvPicPr>
            <a:picLocks noChangeAspect="1"/>
          </p:cNvPicPr>
          <p:nvPr/>
        </p:nvPicPr>
        <p:blipFill>
          <a:blip r:embed="rId3"/>
          <a:stretch>
            <a:fillRect/>
          </a:stretch>
        </p:blipFill>
        <p:spPr>
          <a:xfrm>
            <a:off x="1765467" y="358070"/>
            <a:ext cx="5613067" cy="4427360"/>
          </a:xfrm>
          <a:prstGeom prst="rect">
            <a:avLst/>
          </a:prstGeom>
        </p:spPr>
      </p:pic>
    </p:spTree>
    <p:extLst>
      <p:ext uri="{BB962C8B-B14F-4D97-AF65-F5344CB8AC3E}">
        <p14:creationId xmlns:p14="http://schemas.microsoft.com/office/powerpoint/2010/main" val="1558442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ソルバ：性別判明データで予測モデル評価</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600" b="1" dirty="0">
                <a:solidFill>
                  <a:srgbClr val="FFFF00"/>
                </a:solidFill>
              </a:rPr>
              <a:t>「身長」と「体重」だけで</a:t>
            </a:r>
            <a:r>
              <a:rPr kumimoji="1" lang="en-US" altLang="ja-JP" sz="2600" b="1" dirty="0">
                <a:solidFill>
                  <a:srgbClr val="FFFF00"/>
                </a:solidFill>
              </a:rPr>
              <a:t>72%</a:t>
            </a:r>
            <a:r>
              <a:rPr kumimoji="1" lang="ja-JP" altLang="en-US" sz="2000" dirty="0" err="1">
                <a:solidFill>
                  <a:schemeClr val="bg1"/>
                </a:solidFill>
              </a:rPr>
              <a:t>，</a:t>
            </a:r>
            <a:br>
              <a:rPr kumimoji="1" lang="en-US" altLang="ja-JP" sz="2000" b="1" dirty="0">
                <a:solidFill>
                  <a:srgbClr val="FFFF00"/>
                </a:solidFill>
              </a:rPr>
            </a:br>
            <a:r>
              <a:rPr kumimoji="1" lang="ja-JP" altLang="en-US" sz="2000" dirty="0">
                <a:solidFill>
                  <a:schemeClr val="bg1"/>
                </a:solidFill>
              </a:rPr>
              <a:t>日本人の性別を判定できそうだな。</a:t>
            </a:r>
            <a:endParaRPr kumimoji="1" lang="en-US" altLang="ja-JP" sz="2000" dirty="0">
              <a:solidFill>
                <a:schemeClr val="bg1"/>
              </a:solidFill>
            </a:endParaRPr>
          </a:p>
          <a:p>
            <a:r>
              <a:rPr kumimoji="1" lang="ja-JP" altLang="en-US" sz="2000" dirty="0">
                <a:solidFill>
                  <a:schemeClr val="bg1"/>
                </a:solidFill>
              </a:rPr>
              <a:t>予測精度を</a:t>
            </a:r>
            <a:r>
              <a:rPr kumimoji="1" lang="en-US" altLang="ja-JP" sz="2000" dirty="0">
                <a:solidFill>
                  <a:schemeClr val="bg1"/>
                </a:solidFill>
              </a:rPr>
              <a:t>100%</a:t>
            </a:r>
            <a:r>
              <a:rPr kumimoji="1" lang="ja-JP" altLang="en-US" sz="2000" dirty="0">
                <a:solidFill>
                  <a:schemeClr val="bg1"/>
                </a:solidFill>
              </a:rPr>
              <a:t>に近づけたいから，</a:t>
            </a:r>
            <a:br>
              <a:rPr kumimoji="1" lang="en-US" altLang="ja-JP" sz="2000" dirty="0">
                <a:solidFill>
                  <a:schemeClr val="bg1"/>
                </a:solidFill>
              </a:rPr>
            </a:br>
            <a:r>
              <a:rPr kumimoji="1" lang="ja-JP" altLang="en-US" sz="2600" b="1" dirty="0">
                <a:solidFill>
                  <a:srgbClr val="FFFF00"/>
                </a:solidFill>
              </a:rPr>
              <a:t>追加の身体特徴を使おう</a:t>
            </a:r>
            <a:r>
              <a:rPr kumimoji="1" lang="ja-JP" altLang="en-US" sz="2000" dirty="0">
                <a:solidFill>
                  <a:schemeClr val="bg1"/>
                </a:solidFill>
              </a:rPr>
              <a:t>。何を使うべきか？</a:t>
            </a:r>
          </a:p>
        </p:txBody>
      </p:sp>
      <p:pic>
        <p:nvPicPr>
          <p:cNvPr id="4" name="図 3"/>
          <p:cNvPicPr>
            <a:picLocks noChangeAspect="1"/>
          </p:cNvPicPr>
          <p:nvPr/>
        </p:nvPicPr>
        <p:blipFill>
          <a:blip r:embed="rId3"/>
          <a:stretch>
            <a:fillRect/>
          </a:stretch>
        </p:blipFill>
        <p:spPr>
          <a:xfrm>
            <a:off x="542607" y="891882"/>
            <a:ext cx="889427" cy="1745291"/>
          </a:xfrm>
          <a:prstGeom prst="rect">
            <a:avLst/>
          </a:prstGeom>
        </p:spPr>
      </p:pic>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 name="表 17"/>
          <p:cNvGraphicFramePr>
            <a:graphicFrameLocks noGrp="1"/>
          </p:cNvGraphicFramePr>
          <p:nvPr>
            <p:extLst/>
          </p:nvPr>
        </p:nvGraphicFramePr>
        <p:xfrm>
          <a:off x="1691640" y="2743199"/>
          <a:ext cx="7251646" cy="2237424"/>
        </p:xfrm>
        <a:graphic>
          <a:graphicData uri="http://schemas.openxmlformats.org/drawingml/2006/table">
            <a:tbl>
              <a:tblPr firstRow="1" bandRow="1">
                <a:tableStyleId>{5940675A-B579-460E-94D1-54222C63F5DA}</a:tableStyleId>
              </a:tblPr>
              <a:tblGrid>
                <a:gridCol w="981248">
                  <a:extLst>
                    <a:ext uri="{9D8B030D-6E8A-4147-A177-3AD203B41FA5}">
                      <a16:colId xmlns:a16="http://schemas.microsoft.com/office/drawing/2014/main" val="20000"/>
                    </a:ext>
                  </a:extLst>
                </a:gridCol>
                <a:gridCol w="981248">
                  <a:extLst>
                    <a:ext uri="{9D8B030D-6E8A-4147-A177-3AD203B41FA5}">
                      <a16:colId xmlns:a16="http://schemas.microsoft.com/office/drawing/2014/main" val="20001"/>
                    </a:ext>
                  </a:extLst>
                </a:gridCol>
                <a:gridCol w="2644575">
                  <a:extLst>
                    <a:ext uri="{9D8B030D-6E8A-4147-A177-3AD203B41FA5}">
                      <a16:colId xmlns:a16="http://schemas.microsoft.com/office/drawing/2014/main" val="20002"/>
                    </a:ext>
                  </a:extLst>
                </a:gridCol>
                <a:gridCol w="2644575">
                  <a:extLst>
                    <a:ext uri="{9D8B030D-6E8A-4147-A177-3AD203B41FA5}">
                      <a16:colId xmlns:a16="http://schemas.microsoft.com/office/drawing/2014/main" val="20003"/>
                    </a:ext>
                  </a:extLst>
                </a:gridCol>
              </a:tblGrid>
              <a:tr h="559356">
                <a:tc rowSpan="2" gridSpan="2">
                  <a:txBody>
                    <a:bodyPr/>
                    <a:lstStyle/>
                    <a:p>
                      <a:pPr algn="ctr"/>
                      <a:r>
                        <a:rPr kumimoji="1" lang="ja-JP" altLang="en-US" sz="2400" b="0" dirty="0"/>
                        <a:t>混同行列</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bg1"/>
                    </a:solidFill>
                  </a:tcPr>
                </a:tc>
                <a:tc rowSpan="2" hMerge="1">
                  <a:txBody>
                    <a:bodyPr/>
                    <a:lstStyle/>
                    <a:p>
                      <a:endParaRPr kumimoji="1" lang="ja-JP" altLang="en-US" dirty="0"/>
                    </a:p>
                  </a:txBody>
                  <a:tcPr>
                    <a:solidFill>
                      <a:schemeClr val="bg1"/>
                    </a:solidFill>
                  </a:tcPr>
                </a:tc>
                <a:tc gridSpan="2">
                  <a:txBody>
                    <a:bodyPr/>
                    <a:lstStyle/>
                    <a:p>
                      <a:pPr algn="ctr"/>
                      <a:r>
                        <a:rPr kumimoji="1" lang="ja-JP" altLang="en-US" sz="2400" b="0" dirty="0"/>
                        <a:t>予測</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bg1"/>
                    </a:solidFill>
                  </a:tcPr>
                </a:tc>
                <a:tc hMerge="1">
                  <a:txBody>
                    <a:bodyPr/>
                    <a:lstStyle/>
                    <a:p>
                      <a:endParaRPr kumimoji="1" lang="ja-JP" altLang="en-US" dirty="0"/>
                    </a:p>
                  </a:txBody>
                  <a:tcPr>
                    <a:solidFill>
                      <a:schemeClr val="bg1"/>
                    </a:solidFill>
                  </a:tcPr>
                </a:tc>
                <a:extLst>
                  <a:ext uri="{0D108BD9-81ED-4DB2-BD59-A6C34878D82A}">
                    <a16:rowId xmlns:a16="http://schemas.microsoft.com/office/drawing/2014/main" val="10000"/>
                  </a:ext>
                </a:extLst>
              </a:tr>
              <a:tr h="559356">
                <a:tc gridSpan="2" vMerge="1">
                  <a:txBody>
                    <a:bodyPr/>
                    <a:lstStyle/>
                    <a:p>
                      <a:endParaRPr kumimoji="1" lang="ja-JP" altLang="en-US"/>
                    </a:p>
                  </a:txBody>
                  <a:tcPr>
                    <a:solidFill>
                      <a:schemeClr val="bg1"/>
                    </a:solidFill>
                  </a:tcPr>
                </a:tc>
                <a:tc hMerge="1" vMerge="1">
                  <a:txBody>
                    <a:bodyPr/>
                    <a:lstStyle/>
                    <a:p>
                      <a:endParaRPr kumimoji="1" lang="ja-JP" altLang="en-US" dirty="0"/>
                    </a:p>
                  </a:txBody>
                  <a:tcPr>
                    <a:solidFill>
                      <a:schemeClr val="bg1"/>
                    </a:solidFill>
                  </a:tcPr>
                </a:tc>
                <a:tc>
                  <a:txBody>
                    <a:bodyPr/>
                    <a:lstStyle/>
                    <a:p>
                      <a:pPr algn="ctr"/>
                      <a:r>
                        <a:rPr kumimoji="1" lang="ja-JP" altLang="en-US" sz="2400" b="0" dirty="0"/>
                        <a:t>女性</a:t>
                      </a:r>
                    </a:p>
                  </a:txBody>
                  <a:tcPr anchor="ctr">
                    <a:solidFill>
                      <a:schemeClr val="bg1"/>
                    </a:solidFill>
                  </a:tcPr>
                </a:tc>
                <a:tc>
                  <a:txBody>
                    <a:bodyPr/>
                    <a:lstStyle/>
                    <a:p>
                      <a:pPr algn="ctr"/>
                      <a:r>
                        <a:rPr kumimoji="1" lang="ja-JP" altLang="en-US" sz="2400" b="0" dirty="0"/>
                        <a:t>男性</a:t>
                      </a:r>
                    </a:p>
                  </a:txBody>
                  <a:tcPr anchor="ctr">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559356">
                <a:tc rowSpan="2">
                  <a:txBody>
                    <a:bodyPr/>
                    <a:lstStyle/>
                    <a:p>
                      <a:pPr algn="ctr"/>
                      <a:r>
                        <a:rPr kumimoji="1" lang="ja-JP" altLang="en-US" sz="2400" b="0" dirty="0"/>
                        <a:t>正解</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0" dirty="0"/>
                        <a:t>女性</a:t>
                      </a:r>
                    </a:p>
                  </a:txBody>
                  <a:tcPr anchor="ctr">
                    <a:solidFill>
                      <a:schemeClr val="bg1"/>
                    </a:solidFill>
                  </a:tcPr>
                </a:tc>
                <a:tc>
                  <a:txBody>
                    <a:bodyPr/>
                    <a:lstStyle/>
                    <a:p>
                      <a:pPr algn="r"/>
                      <a:r>
                        <a:rPr kumimoji="1" lang="en-US" altLang="ja-JP" sz="2400" b="0" dirty="0"/>
                        <a:t>15</a:t>
                      </a:r>
                      <a:endParaRPr kumimoji="1" lang="ja-JP" altLang="en-US" sz="2400" b="0" dirty="0"/>
                    </a:p>
                  </a:txBody>
                  <a:tcPr anchor="ctr">
                    <a:solidFill>
                      <a:schemeClr val="accent4">
                        <a:lumMod val="20000"/>
                        <a:lumOff val="80000"/>
                      </a:schemeClr>
                    </a:solidFill>
                  </a:tcPr>
                </a:tc>
                <a:tc>
                  <a:txBody>
                    <a:bodyPr/>
                    <a:lstStyle/>
                    <a:p>
                      <a:pPr algn="r"/>
                      <a:r>
                        <a:rPr kumimoji="1" lang="en-US" altLang="ja-JP" sz="2400" b="0" dirty="0"/>
                        <a:t>6</a:t>
                      </a:r>
                      <a:endParaRPr kumimoji="1" lang="ja-JP" altLang="en-US" sz="2400" b="0" dirty="0"/>
                    </a:p>
                  </a:txBody>
                  <a:tcPr anchor="ctr">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0002"/>
                  </a:ext>
                </a:extLst>
              </a:tr>
              <a:tr h="559356">
                <a:tc vMerge="1">
                  <a:txBody>
                    <a:bodyPr/>
                    <a:lstStyle/>
                    <a:p>
                      <a:endParaRPr kumimoji="1" lang="ja-JP" altLang="en-US" dirty="0"/>
                    </a:p>
                  </a:txBody>
                  <a:tcPr>
                    <a:solidFill>
                      <a:schemeClr val="bg1"/>
                    </a:solidFill>
                  </a:tcPr>
                </a:tc>
                <a:tc>
                  <a:txBody>
                    <a:bodyPr/>
                    <a:lstStyle/>
                    <a:p>
                      <a:pPr algn="ctr"/>
                      <a:r>
                        <a:rPr kumimoji="1" lang="ja-JP" altLang="en-US" sz="2400" b="0" dirty="0"/>
                        <a:t>男性</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2400" b="0" dirty="0"/>
                        <a:t>8</a:t>
                      </a:r>
                      <a:endParaRPr kumimoji="1" lang="ja-JP" altLang="en-US" sz="2400" b="0" dirty="0"/>
                    </a:p>
                  </a:txBody>
                  <a:tcPr anchor="ct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2400" b="0" dirty="0"/>
                        <a:t>21</a:t>
                      </a:r>
                      <a:endParaRPr kumimoji="1" lang="ja-JP" altLang="en-US" sz="2400" b="0" dirty="0"/>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8" name="乗算記号 7"/>
          <p:cNvSpPr/>
          <p:nvPr/>
        </p:nvSpPr>
        <p:spPr bwMode="auto">
          <a:xfrm>
            <a:off x="3659428" y="4421450"/>
            <a:ext cx="549859" cy="535419"/>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ドーナツ 6"/>
          <p:cNvSpPr/>
          <p:nvPr/>
        </p:nvSpPr>
        <p:spPr bwMode="auto">
          <a:xfrm>
            <a:off x="3722218" y="3950207"/>
            <a:ext cx="424281" cy="410915"/>
          </a:xfrm>
          <a:prstGeom prst="donu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solidFill>
                <a:srgbClr val="FFFF00"/>
              </a:solidFill>
              <a:effectLst/>
              <a:uLnTx/>
              <a:uFillTx/>
              <a:latin typeface="Segoe UI"/>
              <a:ea typeface="Segoe UI" pitchFamily="34" charset="0"/>
              <a:cs typeface="Segoe UI" pitchFamily="34" charset="0"/>
            </a:endParaRPr>
          </a:p>
        </p:txBody>
      </p:sp>
      <p:sp>
        <p:nvSpPr>
          <p:cNvPr id="10" name="乗算記号 9"/>
          <p:cNvSpPr/>
          <p:nvPr/>
        </p:nvSpPr>
        <p:spPr bwMode="auto">
          <a:xfrm>
            <a:off x="6301356" y="3869226"/>
            <a:ext cx="549859" cy="535419"/>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ドーナツ 10"/>
          <p:cNvSpPr/>
          <p:nvPr/>
        </p:nvSpPr>
        <p:spPr bwMode="auto">
          <a:xfrm>
            <a:off x="6364146" y="4473200"/>
            <a:ext cx="424281" cy="410915"/>
          </a:xfrm>
          <a:prstGeom prst="donu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solidFill>
                <a:srgbClr val="FFFF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63440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クラスタリングで，効く身体特徴を探そう</a:t>
            </a:r>
          </a:p>
        </p:txBody>
      </p:sp>
      <p:sp>
        <p:nvSpPr>
          <p:cNvPr id="3" name="テキスト プレースホルダー 2"/>
          <p:cNvSpPr>
            <a:spLocks noGrp="1"/>
          </p:cNvSpPr>
          <p:nvPr>
            <p:ph type="body" sz="quarter" idx="10"/>
          </p:nvPr>
        </p:nvSpPr>
        <p:spPr>
          <a:xfrm>
            <a:off x="1691640" y="890732"/>
            <a:ext cx="2880360" cy="3986067"/>
          </a:xfrm>
          <a:solidFill>
            <a:schemeClr val="accent3"/>
          </a:solidFill>
        </p:spPr>
        <p:txBody>
          <a:bodyPr>
            <a:noAutofit/>
          </a:bodyPr>
          <a:lstStyle/>
          <a:p>
            <a:r>
              <a:rPr kumimoji="1" lang="en-US" altLang="ja-JP" sz="2000" dirty="0">
                <a:solidFill>
                  <a:schemeClr val="bg1"/>
                </a:solidFill>
              </a:rPr>
              <a:t>100</a:t>
            </a:r>
            <a:r>
              <a:rPr kumimoji="1" lang="ja-JP" altLang="en-US" sz="2000" dirty="0">
                <a:solidFill>
                  <a:schemeClr val="bg1"/>
                </a:solidFill>
              </a:rPr>
              <a:t>人の日本人の身体データは，</a:t>
            </a:r>
            <a:r>
              <a:rPr kumimoji="1" lang="en-US" altLang="ja-JP" sz="2600" b="1" dirty="0">
                <a:solidFill>
                  <a:srgbClr val="FFFF00"/>
                </a:solidFill>
              </a:rPr>
              <a:t>2</a:t>
            </a:r>
            <a:r>
              <a:rPr kumimoji="1" lang="ja-JP" altLang="en-US" sz="2600" b="1" dirty="0" err="1">
                <a:solidFill>
                  <a:srgbClr val="FFFF00"/>
                </a:solidFill>
              </a:rPr>
              <a:t>つの</a:t>
            </a:r>
            <a:r>
              <a:rPr kumimoji="1" lang="ja-JP" altLang="en-US" sz="2600" b="1" dirty="0">
                <a:solidFill>
                  <a:srgbClr val="FFFF00"/>
                </a:solidFill>
              </a:rPr>
              <a:t>クラスタに分割</a:t>
            </a:r>
            <a:r>
              <a:rPr kumimoji="1" lang="ja-JP" altLang="en-US" sz="2000" dirty="0">
                <a:solidFill>
                  <a:schemeClr val="bg1"/>
                </a:solidFill>
              </a:rPr>
              <a:t>できそうだ。</a:t>
            </a:r>
            <a:endParaRPr kumimoji="1" lang="en-US" altLang="ja-JP" sz="2000" dirty="0">
              <a:solidFill>
                <a:schemeClr val="bg1"/>
              </a:solidFill>
            </a:endParaRPr>
          </a:p>
          <a:p>
            <a:endParaRPr kumimoji="1" lang="en-US" altLang="ja-JP" sz="2000" dirty="0">
              <a:solidFill>
                <a:schemeClr val="bg1"/>
              </a:solidFill>
            </a:endParaRPr>
          </a:p>
          <a:p>
            <a:r>
              <a:rPr kumimoji="1" lang="ja-JP" altLang="en-US" sz="2000" dirty="0">
                <a:solidFill>
                  <a:schemeClr val="bg1"/>
                </a:solidFill>
              </a:rPr>
              <a:t>各クラスタの代表点</a:t>
            </a:r>
            <a:r>
              <a:rPr kumimoji="1" lang="en-US" altLang="ja-JP" sz="2000" dirty="0">
                <a:solidFill>
                  <a:schemeClr val="bg1"/>
                </a:solidFill>
              </a:rPr>
              <a:t>(</a:t>
            </a:r>
            <a:r>
              <a:rPr kumimoji="1" lang="ja-JP" altLang="en-US" sz="2000" dirty="0">
                <a:solidFill>
                  <a:schemeClr val="bg1"/>
                </a:solidFill>
              </a:rPr>
              <a:t>重心</a:t>
            </a:r>
            <a:r>
              <a:rPr kumimoji="1" lang="en-US" altLang="ja-JP" sz="2000" dirty="0">
                <a:solidFill>
                  <a:schemeClr val="bg1"/>
                </a:solidFill>
              </a:rPr>
              <a:t>)</a:t>
            </a:r>
            <a:r>
              <a:rPr kumimoji="1" lang="ja-JP" altLang="en-US" sz="2000" dirty="0">
                <a:solidFill>
                  <a:schemeClr val="bg1"/>
                </a:solidFill>
              </a:rPr>
              <a:t>を見ると，</a:t>
            </a:r>
            <a:r>
              <a:rPr kumimoji="1" lang="ja-JP" altLang="en-US" sz="2600" b="1" dirty="0">
                <a:solidFill>
                  <a:srgbClr val="FFFF00"/>
                </a:solidFill>
              </a:rPr>
              <a:t>女性は「体脂肪」が性別判定に効きそう</a:t>
            </a:r>
            <a:r>
              <a:rPr kumimoji="1" lang="ja-JP" altLang="en-US" sz="2000" dirty="0">
                <a:solidFill>
                  <a:schemeClr val="bg1"/>
                </a:solidFill>
              </a:rPr>
              <a:t>だ。</a:t>
            </a:r>
          </a:p>
        </p:txBody>
      </p:sp>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図 4"/>
          <p:cNvPicPr>
            <a:picLocks noChangeAspect="1"/>
          </p:cNvPicPr>
          <p:nvPr/>
        </p:nvPicPr>
        <p:blipFill>
          <a:blip r:embed="rId3"/>
          <a:stretch>
            <a:fillRect/>
          </a:stretch>
        </p:blipFill>
        <p:spPr>
          <a:xfrm>
            <a:off x="300674" y="891881"/>
            <a:ext cx="914200" cy="1745291"/>
          </a:xfrm>
          <a:prstGeom prst="rect">
            <a:avLst/>
          </a:prstGeom>
        </p:spPr>
      </p:pic>
      <p:pic>
        <p:nvPicPr>
          <p:cNvPr id="7" name="図 6"/>
          <p:cNvPicPr>
            <a:picLocks/>
          </p:cNvPicPr>
          <p:nvPr/>
        </p:nvPicPr>
        <p:blipFill>
          <a:blip r:embed="rId4"/>
          <a:stretch>
            <a:fillRect/>
          </a:stretch>
        </p:blipFill>
        <p:spPr>
          <a:xfrm>
            <a:off x="4637487" y="869318"/>
            <a:ext cx="4325538" cy="4007482"/>
          </a:xfrm>
          <a:prstGeom prst="rect">
            <a:avLst/>
          </a:prstGeom>
        </p:spPr>
      </p:pic>
      <p:sp>
        <p:nvSpPr>
          <p:cNvPr id="8" name="フローチャート: 結合子 7"/>
          <p:cNvSpPr/>
          <p:nvPr/>
        </p:nvSpPr>
        <p:spPr bwMode="auto">
          <a:xfrm>
            <a:off x="7103059" y="2245766"/>
            <a:ext cx="175565" cy="190196"/>
          </a:xfrm>
          <a:prstGeom prst="flowChartConnector">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フローチャート: 結合子 9"/>
          <p:cNvSpPr/>
          <p:nvPr/>
        </p:nvSpPr>
        <p:spPr bwMode="auto">
          <a:xfrm>
            <a:off x="6042673" y="2998012"/>
            <a:ext cx="175565" cy="190196"/>
          </a:xfrm>
          <a:prstGeom prst="flowChartConnector">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角丸四角形吹き出し 10"/>
          <p:cNvSpPr/>
          <p:nvPr/>
        </p:nvSpPr>
        <p:spPr bwMode="auto">
          <a:xfrm>
            <a:off x="7849209" y="1140113"/>
            <a:ext cx="1010199" cy="798899"/>
          </a:xfrm>
          <a:prstGeom prst="wedgeRoundRectCallout">
            <a:avLst>
              <a:gd name="adj1" fmla="val -110961"/>
              <a:gd name="adj2" fmla="val 96306"/>
              <a:gd name="adj3" fmla="val 166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146304" rIns="36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男性の</a:t>
            </a:r>
            <a:endParaRPr kumimoji="1" lang="en-US" altLang="ja-JP"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代表点</a:t>
            </a:r>
          </a:p>
        </p:txBody>
      </p:sp>
      <p:sp>
        <p:nvSpPr>
          <p:cNvPr id="12" name="角丸四角形吹き出し 11"/>
          <p:cNvSpPr/>
          <p:nvPr/>
        </p:nvSpPr>
        <p:spPr bwMode="auto">
          <a:xfrm>
            <a:off x="4637487" y="3838203"/>
            <a:ext cx="1010199" cy="798899"/>
          </a:xfrm>
          <a:prstGeom prst="wedgeRoundRectCallout">
            <a:avLst>
              <a:gd name="adj1" fmla="val 95417"/>
              <a:gd name="adj2" fmla="val -13627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146304" rIns="36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女性の</a:t>
            </a:r>
            <a:endParaRPr kumimoji="1" lang="en-US" altLang="ja-JP"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代表点</a:t>
            </a:r>
          </a:p>
        </p:txBody>
      </p:sp>
    </p:spTree>
    <p:extLst>
      <p:ext uri="{BB962C8B-B14F-4D97-AF65-F5344CB8AC3E}">
        <p14:creationId xmlns:p14="http://schemas.microsoft.com/office/powerpoint/2010/main" val="1646339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クラスタリングで，効く身体特徴を探そう</a:t>
            </a:r>
          </a:p>
        </p:txBody>
      </p:sp>
      <p:cxnSp>
        <p:nvCxnSpPr>
          <p:cNvPr id="6" name="直線コネクタ 5"/>
          <p:cNvCxnSpPr>
            <a:cxnSpLocks/>
          </p:cNvCxnSpPr>
          <p:nvPr/>
        </p:nvCxnSpPr>
        <p:spPr>
          <a:xfrm>
            <a:off x="600075" y="1685925"/>
            <a:ext cx="3686175" cy="0"/>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66749" y="828675"/>
            <a:ext cx="3552825" cy="104644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男性クラスタ</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代表点</a:t>
            </a:r>
            <a:r>
              <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重心</a:t>
            </a:r>
            <a:r>
              <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p:txBody>
      </p:sp>
      <p:graphicFrame>
        <p:nvGraphicFramePr>
          <p:cNvPr id="10" name="表 9"/>
          <p:cNvGraphicFramePr>
            <a:graphicFrameLocks noGrp="1"/>
          </p:cNvGraphicFramePr>
          <p:nvPr>
            <p:extLst>
              <p:ext uri="{D42A27DB-BD31-4B8C-83A1-F6EECF244321}">
                <p14:modId xmlns:p14="http://schemas.microsoft.com/office/powerpoint/2010/main" val="990997445"/>
              </p:ext>
            </p:extLst>
          </p:nvPr>
        </p:nvGraphicFramePr>
        <p:xfrm>
          <a:off x="600075" y="1828165"/>
          <a:ext cx="3693795" cy="3200400"/>
        </p:xfrm>
        <a:graphic>
          <a:graphicData uri="http://schemas.openxmlformats.org/drawingml/2006/table">
            <a:tbl>
              <a:tblPr firstRow="1" bandRow="1">
                <a:tableStyleId>{5940675A-B579-460E-94D1-54222C63F5DA}</a:tableStyleId>
              </a:tblPr>
              <a:tblGrid>
                <a:gridCol w="2135505">
                  <a:extLst>
                    <a:ext uri="{9D8B030D-6E8A-4147-A177-3AD203B41FA5}">
                      <a16:colId xmlns:a16="http://schemas.microsoft.com/office/drawing/2014/main" val="20000"/>
                    </a:ext>
                  </a:extLst>
                </a:gridCol>
                <a:gridCol w="1558290">
                  <a:extLst>
                    <a:ext uri="{9D8B030D-6E8A-4147-A177-3AD203B41FA5}">
                      <a16:colId xmlns:a16="http://schemas.microsoft.com/office/drawing/2014/main" val="20001"/>
                    </a:ext>
                  </a:extLst>
                </a:gridCol>
              </a:tblGrid>
              <a:tr h="370840">
                <a:tc>
                  <a:txBody>
                    <a:bodyPr/>
                    <a:lstStyle/>
                    <a:p>
                      <a:pPr algn="ctr"/>
                      <a:r>
                        <a:rPr kumimoji="1" lang="ja-JP" altLang="en-US" sz="2000" dirty="0"/>
                        <a:t>身体特徴</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ja-JP" altLang="en-US" sz="2000" dirty="0"/>
                        <a:t>重要度</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kumimoji="1" lang="zh-TW" altLang="en-US" sz="2000" dirty="0"/>
                        <a:t>被験者情報</a:t>
                      </a:r>
                      <a:endParaRPr kumimoji="1" lang="en-US" altLang="zh-TW" sz="2000" dirty="0"/>
                    </a:p>
                    <a:p>
                      <a:pPr algn="ctr"/>
                      <a:r>
                        <a:rPr kumimoji="1" lang="zh-TW" altLang="en-US" sz="2000" dirty="0"/>
                        <a:t>身長</a:t>
                      </a:r>
                      <a:endParaRPr kumimoji="1" lang="ja-JP" altLang="en-US" sz="2000" dirty="0"/>
                    </a:p>
                  </a:txBody>
                  <a:tcPr anchor="ctr">
                    <a:lnL w="38100" cap="flat" cmpd="sng" algn="ctr">
                      <a:solidFill>
                        <a:schemeClr val="tx1"/>
                      </a:solidFill>
                      <a:prstDash val="solid"/>
                      <a:round/>
                      <a:headEnd type="none" w="med" len="med"/>
                      <a:tailEnd type="none" w="med" len="med"/>
                    </a:lnL>
                    <a:solidFill>
                      <a:srgbClr val="FFFF00"/>
                    </a:solidFill>
                  </a:tcPr>
                </a:tc>
                <a:tc>
                  <a:txBody>
                    <a:bodyPr/>
                    <a:lstStyle/>
                    <a:p>
                      <a:pPr algn="ctr"/>
                      <a:r>
                        <a:rPr kumimoji="1" lang="en-US" altLang="ja-JP" sz="2000" dirty="0"/>
                        <a:t>0.86</a:t>
                      </a:r>
                      <a:endParaRPr kumimoji="1" lang="ja-JP" altLang="en-US" sz="2000" dirty="0"/>
                    </a:p>
                  </a:txBody>
                  <a:tcPr anchor="ctr">
                    <a:lnR w="38100" cap="flat" cmpd="sng" algn="ctr">
                      <a:solidFill>
                        <a:schemeClr val="tx1"/>
                      </a:solidFill>
                      <a:prstDash val="solid"/>
                      <a:round/>
                      <a:headEnd type="none" w="med" len="med"/>
                      <a:tailEnd type="none" w="med" len="med"/>
                    </a:lnR>
                    <a:solidFill>
                      <a:srgbClr val="FFFF00"/>
                    </a:solidFill>
                  </a:tcPr>
                </a:tc>
                <a:extLst>
                  <a:ext uri="{0D108BD9-81ED-4DB2-BD59-A6C34878D82A}">
                    <a16:rowId xmlns:a16="http://schemas.microsoft.com/office/drawing/2014/main" val="10001"/>
                  </a:ext>
                </a:extLst>
              </a:tr>
              <a:tr h="370840">
                <a:tc>
                  <a:txBody>
                    <a:bodyPr/>
                    <a:lstStyle/>
                    <a:p>
                      <a:pPr algn="ctr"/>
                      <a:r>
                        <a:rPr kumimoji="1" lang="ja-JP" altLang="en-US" sz="2000" dirty="0"/>
                        <a:t>身体寸法</a:t>
                      </a:r>
                      <a:endParaRPr kumimoji="1" lang="en-US" altLang="ja-JP" sz="2000" dirty="0"/>
                    </a:p>
                    <a:p>
                      <a:pPr algn="ctr"/>
                      <a:r>
                        <a:rPr kumimoji="1" lang="ja-JP" altLang="en-US" sz="2000" dirty="0"/>
                        <a:t>頚椎高</a:t>
                      </a:r>
                    </a:p>
                  </a:txBody>
                  <a:tcPr anchor="ctr">
                    <a:lnL w="38100" cap="flat" cmpd="sng" algn="ctr">
                      <a:solidFill>
                        <a:schemeClr val="tx1"/>
                      </a:solidFill>
                      <a:prstDash val="solid"/>
                      <a:round/>
                      <a:headEnd type="none" w="med" len="med"/>
                      <a:tailEnd type="none" w="med" len="med"/>
                    </a:lnL>
                    <a:solidFill>
                      <a:schemeClr val="bg1"/>
                    </a:solidFill>
                  </a:tcPr>
                </a:tc>
                <a:tc>
                  <a:txBody>
                    <a:bodyPr/>
                    <a:lstStyle/>
                    <a:p>
                      <a:pPr algn="ctr"/>
                      <a:r>
                        <a:rPr kumimoji="1" lang="en-US" altLang="ja-JP" sz="2000" dirty="0"/>
                        <a:t>0.85</a:t>
                      </a:r>
                      <a:endParaRPr kumimoji="1" lang="ja-JP" altLang="en-US" sz="2000" dirty="0"/>
                    </a:p>
                  </a:txBody>
                  <a:tcPr anchor="ctr">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370840">
                <a:tc>
                  <a:txBody>
                    <a:bodyPr/>
                    <a:lstStyle/>
                    <a:p>
                      <a:pPr algn="ctr"/>
                      <a:r>
                        <a:rPr kumimoji="1" lang="zh-TW" altLang="en-US" sz="2000" dirty="0"/>
                        <a:t>体力測定</a:t>
                      </a:r>
                      <a:endParaRPr kumimoji="1" lang="en-US" altLang="zh-TW" sz="2000" dirty="0"/>
                    </a:p>
                    <a:p>
                      <a:pPr algn="ctr"/>
                      <a:r>
                        <a:rPr kumimoji="1" lang="zh-TW" altLang="en-US" sz="2000" dirty="0"/>
                        <a:t>握力</a:t>
                      </a:r>
                      <a:endParaRPr kumimoji="1" lang="ja-JP" altLang="en-US" sz="2000" dirty="0"/>
                    </a:p>
                  </a:txBody>
                  <a:tcPr anchor="ctr">
                    <a:lnL w="38100" cap="flat" cmpd="sng" algn="ctr">
                      <a:solidFill>
                        <a:schemeClr val="tx1"/>
                      </a:solidFill>
                      <a:prstDash val="solid"/>
                      <a:round/>
                      <a:headEnd type="none" w="med" len="med"/>
                      <a:tailEnd type="none" w="med" len="med"/>
                    </a:lnL>
                    <a:solidFill>
                      <a:schemeClr val="bg1"/>
                    </a:solidFill>
                  </a:tcPr>
                </a:tc>
                <a:tc>
                  <a:txBody>
                    <a:bodyPr/>
                    <a:lstStyle/>
                    <a:p>
                      <a:pPr algn="ctr"/>
                      <a:r>
                        <a:rPr kumimoji="1" lang="en-US" altLang="ja-JP" sz="2000" dirty="0"/>
                        <a:t>0.66</a:t>
                      </a:r>
                      <a:endParaRPr kumimoji="1" lang="ja-JP" altLang="en-US" sz="2000" dirty="0"/>
                    </a:p>
                  </a:txBody>
                  <a:tcPr anchor="ctr">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370840">
                <a:tc>
                  <a:txBody>
                    <a:bodyPr/>
                    <a:lstStyle/>
                    <a:p>
                      <a:pPr algn="ctr"/>
                      <a:r>
                        <a:rPr kumimoji="1" lang="zh-TW" altLang="en-US" sz="2000" dirty="0"/>
                        <a:t>被験者情報</a:t>
                      </a:r>
                      <a:endParaRPr kumimoji="1" lang="en-US" altLang="zh-TW" sz="2000" dirty="0"/>
                    </a:p>
                    <a:p>
                      <a:pPr algn="ctr"/>
                      <a:r>
                        <a:rPr kumimoji="1" lang="zh-TW" altLang="en-US" sz="2000" dirty="0"/>
                        <a:t>体重</a:t>
                      </a:r>
                      <a:endParaRPr kumimoji="1" lang="ja-JP" altLang="en-US" sz="2000" dirty="0"/>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rgbClr val="FFFF00"/>
                    </a:solidFill>
                  </a:tcPr>
                </a:tc>
                <a:tc>
                  <a:txBody>
                    <a:bodyPr/>
                    <a:lstStyle/>
                    <a:p>
                      <a:pPr algn="ctr"/>
                      <a:r>
                        <a:rPr kumimoji="1" lang="en-US" altLang="ja-JP" sz="2000" dirty="0"/>
                        <a:t>0.49</a:t>
                      </a:r>
                      <a:endParaRPr kumimoji="1" lang="ja-JP" altLang="en-US" sz="2000" dirty="0"/>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cxnSp>
        <p:nvCxnSpPr>
          <p:cNvPr id="11" name="直線コネクタ 10">
            <a:extLst>
              <a:ext uri="{FF2B5EF4-FFF2-40B4-BE49-F238E27FC236}">
                <a16:creationId xmlns:a16="http://schemas.microsoft.com/office/drawing/2014/main" id="{2DC142D8-D8ED-4E58-9A83-285B0FC64EFF}"/>
              </a:ext>
            </a:extLst>
          </p:cNvPr>
          <p:cNvCxnSpPr>
            <a:cxnSpLocks/>
          </p:cNvCxnSpPr>
          <p:nvPr/>
        </p:nvCxnSpPr>
        <p:spPr>
          <a:xfrm>
            <a:off x="4467225" y="1676400"/>
            <a:ext cx="3686175"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5CD85F6-6185-4092-8991-08A8B2C9BE15}"/>
              </a:ext>
            </a:extLst>
          </p:cNvPr>
          <p:cNvSpPr txBox="1"/>
          <p:nvPr/>
        </p:nvSpPr>
        <p:spPr>
          <a:xfrm>
            <a:off x="4533899" y="819150"/>
            <a:ext cx="3552825" cy="104644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女性クラスタ</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代表点</a:t>
            </a:r>
            <a:r>
              <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重心</a:t>
            </a:r>
            <a:r>
              <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a:t>
            </a:r>
          </a:p>
        </p:txBody>
      </p:sp>
      <p:graphicFrame>
        <p:nvGraphicFramePr>
          <p:cNvPr id="13" name="表 12">
            <a:extLst>
              <a:ext uri="{FF2B5EF4-FFF2-40B4-BE49-F238E27FC236}">
                <a16:creationId xmlns:a16="http://schemas.microsoft.com/office/drawing/2014/main" id="{D89F94E3-D629-4FEA-A769-49B3730F3F08}"/>
              </a:ext>
            </a:extLst>
          </p:cNvPr>
          <p:cNvGraphicFramePr>
            <a:graphicFrameLocks noGrp="1"/>
          </p:cNvGraphicFramePr>
          <p:nvPr>
            <p:extLst>
              <p:ext uri="{D42A27DB-BD31-4B8C-83A1-F6EECF244321}">
                <p14:modId xmlns:p14="http://schemas.microsoft.com/office/powerpoint/2010/main" val="551620022"/>
              </p:ext>
            </p:extLst>
          </p:nvPr>
        </p:nvGraphicFramePr>
        <p:xfrm>
          <a:off x="4467225" y="1819910"/>
          <a:ext cx="3693795" cy="3200400"/>
        </p:xfrm>
        <a:graphic>
          <a:graphicData uri="http://schemas.openxmlformats.org/drawingml/2006/table">
            <a:tbl>
              <a:tblPr firstRow="1" bandRow="1">
                <a:tableStyleId>{5940675A-B579-460E-94D1-54222C63F5DA}</a:tableStyleId>
              </a:tblPr>
              <a:tblGrid>
                <a:gridCol w="2135505">
                  <a:extLst>
                    <a:ext uri="{9D8B030D-6E8A-4147-A177-3AD203B41FA5}">
                      <a16:colId xmlns:a16="http://schemas.microsoft.com/office/drawing/2014/main" val="20000"/>
                    </a:ext>
                  </a:extLst>
                </a:gridCol>
                <a:gridCol w="1558290">
                  <a:extLst>
                    <a:ext uri="{9D8B030D-6E8A-4147-A177-3AD203B41FA5}">
                      <a16:colId xmlns:a16="http://schemas.microsoft.com/office/drawing/2014/main" val="20001"/>
                    </a:ext>
                  </a:extLst>
                </a:gridCol>
              </a:tblGrid>
              <a:tr h="370840">
                <a:tc>
                  <a:txBody>
                    <a:bodyPr/>
                    <a:lstStyle/>
                    <a:p>
                      <a:pPr algn="ctr"/>
                      <a:r>
                        <a:rPr kumimoji="1" lang="ja-JP" altLang="en-US" sz="2000" dirty="0"/>
                        <a:t>身体特徴</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ja-JP" altLang="en-US" sz="2000" dirty="0"/>
                        <a:t>重要度</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0000"/>
                  </a:ext>
                </a:extLst>
              </a:tr>
              <a:tr h="370840">
                <a:tc>
                  <a:txBody>
                    <a:bodyPr/>
                    <a:lstStyle/>
                    <a:p>
                      <a:pPr algn="ctr"/>
                      <a:r>
                        <a:rPr kumimoji="1" lang="ja-JP" altLang="en-US" sz="2000" dirty="0"/>
                        <a:t>身体寸法</a:t>
                      </a:r>
                      <a:endParaRPr kumimoji="1" lang="en-US" altLang="ja-JP" sz="2000" dirty="0"/>
                    </a:p>
                    <a:p>
                      <a:pPr algn="ctr"/>
                      <a:r>
                        <a:rPr kumimoji="1" lang="ja-JP" altLang="en-US" sz="2000" dirty="0"/>
                        <a:t>体脂肪</a:t>
                      </a:r>
                    </a:p>
                  </a:txBody>
                  <a:tcPr anchor="ctr">
                    <a:lnL w="38100" cap="flat" cmpd="sng" algn="ctr">
                      <a:solidFill>
                        <a:schemeClr val="tx1"/>
                      </a:solidFill>
                      <a:prstDash val="solid"/>
                      <a:round/>
                      <a:headEnd type="none" w="med" len="med"/>
                      <a:tailEnd type="none" w="med" len="med"/>
                    </a:lnL>
                    <a:solidFill>
                      <a:srgbClr val="FFFF00"/>
                    </a:solidFill>
                  </a:tcPr>
                </a:tc>
                <a:tc>
                  <a:txBody>
                    <a:bodyPr/>
                    <a:lstStyle/>
                    <a:p>
                      <a:pPr algn="ctr"/>
                      <a:r>
                        <a:rPr kumimoji="1" lang="en-US" altLang="ja-JP" sz="2000" dirty="0"/>
                        <a:t>0.43</a:t>
                      </a:r>
                      <a:endParaRPr kumimoji="1" lang="ja-JP" altLang="en-US" sz="2000" dirty="0"/>
                    </a:p>
                  </a:txBody>
                  <a:tcPr anchor="ctr">
                    <a:lnR w="38100" cap="flat" cmpd="sng" algn="ctr">
                      <a:solidFill>
                        <a:schemeClr val="tx1"/>
                      </a:solidFill>
                      <a:prstDash val="solid"/>
                      <a:round/>
                      <a:headEnd type="none" w="med" len="med"/>
                      <a:tailEnd type="none" w="med" len="med"/>
                    </a:lnR>
                    <a:solidFill>
                      <a:srgbClr val="FFFF00"/>
                    </a:solidFill>
                  </a:tcPr>
                </a:tc>
                <a:extLst>
                  <a:ext uri="{0D108BD9-81ED-4DB2-BD59-A6C34878D82A}">
                    <a16:rowId xmlns:a16="http://schemas.microsoft.com/office/drawing/2014/main" val="10001"/>
                  </a:ext>
                </a:extLst>
              </a:tr>
              <a:tr h="370840">
                <a:tc>
                  <a:txBody>
                    <a:bodyPr/>
                    <a:lstStyle/>
                    <a:p>
                      <a:pPr algn="ctr"/>
                      <a:r>
                        <a:rPr kumimoji="1" lang="zh-TW" altLang="en-US" sz="2000" dirty="0"/>
                        <a:t>関節可動域</a:t>
                      </a:r>
                      <a:endParaRPr kumimoji="1" lang="en-US" altLang="zh-TW" sz="2000" dirty="0"/>
                    </a:p>
                    <a:p>
                      <a:pPr algn="ctr"/>
                      <a:r>
                        <a:rPr kumimoji="1" lang="zh-TW" altLang="en-US" sz="2000" dirty="0"/>
                        <a:t>肘関節</a:t>
                      </a:r>
                      <a:r>
                        <a:rPr kumimoji="1" lang="en-US" altLang="zh-TW" sz="2000" dirty="0"/>
                        <a:t>.</a:t>
                      </a:r>
                      <a:r>
                        <a:rPr kumimoji="1" lang="zh-TW" altLang="en-US" sz="2000" dirty="0"/>
                        <a:t>伸展</a:t>
                      </a:r>
                      <a:endParaRPr kumimoji="1" lang="ja-JP" altLang="en-US" sz="2000" dirty="0"/>
                    </a:p>
                  </a:txBody>
                  <a:tcPr anchor="ctr">
                    <a:lnL w="38100" cap="flat" cmpd="sng" algn="ctr">
                      <a:solidFill>
                        <a:schemeClr val="tx1"/>
                      </a:solidFill>
                      <a:prstDash val="solid"/>
                      <a:round/>
                      <a:headEnd type="none" w="med" len="med"/>
                      <a:tailEnd type="none" w="med" len="med"/>
                    </a:lnL>
                    <a:solidFill>
                      <a:schemeClr val="bg1"/>
                    </a:solidFill>
                  </a:tcPr>
                </a:tc>
                <a:tc>
                  <a:txBody>
                    <a:bodyPr/>
                    <a:lstStyle/>
                    <a:p>
                      <a:pPr algn="ctr"/>
                      <a:r>
                        <a:rPr kumimoji="1" lang="en-US" altLang="ja-JP" sz="2000" dirty="0"/>
                        <a:t>0.21</a:t>
                      </a:r>
                      <a:endParaRPr kumimoji="1" lang="ja-JP" altLang="en-US" sz="2000" dirty="0"/>
                    </a:p>
                  </a:txBody>
                  <a:tcPr anchor="ctr">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370840">
                <a:tc>
                  <a:txBody>
                    <a:bodyPr/>
                    <a:lstStyle/>
                    <a:p>
                      <a:pPr algn="ctr"/>
                      <a:r>
                        <a:rPr kumimoji="1" lang="zh-TW" altLang="en-US" sz="2000" dirty="0"/>
                        <a:t>体力測定</a:t>
                      </a:r>
                      <a:endParaRPr kumimoji="1" lang="en-US" altLang="zh-TW" sz="2000" dirty="0"/>
                    </a:p>
                    <a:p>
                      <a:pPr algn="ctr"/>
                      <a:r>
                        <a:rPr kumimoji="1" lang="zh-TW" altLang="en-US" sz="2000" dirty="0"/>
                        <a:t>長座体前屈</a:t>
                      </a:r>
                      <a:endParaRPr kumimoji="1" lang="ja-JP" altLang="en-US" sz="2000" dirty="0"/>
                    </a:p>
                  </a:txBody>
                  <a:tcPr anchor="ctr">
                    <a:lnL w="38100" cap="flat" cmpd="sng" algn="ctr">
                      <a:solidFill>
                        <a:schemeClr val="tx1"/>
                      </a:solidFill>
                      <a:prstDash val="solid"/>
                      <a:round/>
                      <a:headEnd type="none" w="med" len="med"/>
                      <a:tailEnd type="none" w="med" len="med"/>
                    </a:lnL>
                    <a:solidFill>
                      <a:schemeClr val="bg1"/>
                    </a:solidFill>
                  </a:tcPr>
                </a:tc>
                <a:tc>
                  <a:txBody>
                    <a:bodyPr/>
                    <a:lstStyle/>
                    <a:p>
                      <a:pPr algn="ctr"/>
                      <a:r>
                        <a:rPr kumimoji="1" lang="en-US" altLang="ja-JP" sz="2000" dirty="0"/>
                        <a:t>0.16</a:t>
                      </a:r>
                      <a:endParaRPr kumimoji="1" lang="ja-JP" altLang="en-US" sz="2000" dirty="0"/>
                    </a:p>
                  </a:txBody>
                  <a:tcPr anchor="ctr">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370840">
                <a:tc>
                  <a:txBody>
                    <a:bodyPr/>
                    <a:lstStyle/>
                    <a:p>
                      <a:pPr algn="ctr"/>
                      <a:r>
                        <a:rPr kumimoji="1" lang="ja-JP" altLang="en-US" sz="2000" dirty="0"/>
                        <a:t>身体寸法</a:t>
                      </a:r>
                      <a:endParaRPr kumimoji="1" lang="en-US" altLang="ja-JP" sz="2000" dirty="0"/>
                    </a:p>
                    <a:p>
                      <a:pPr algn="ctr"/>
                      <a:r>
                        <a:rPr kumimoji="1" lang="ja-JP" altLang="en-US" sz="2000" dirty="0"/>
                        <a:t>腹囲</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2000" dirty="0"/>
                        <a:t>0.09</a:t>
                      </a:r>
                      <a:endParaRPr kumimoji="1" lang="ja-JP" altLang="en-US" sz="2000" dirty="0"/>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14" name="角丸四角形吹き出し 8">
            <a:extLst>
              <a:ext uri="{FF2B5EF4-FFF2-40B4-BE49-F238E27FC236}">
                <a16:creationId xmlns:a16="http://schemas.microsoft.com/office/drawing/2014/main" id="{E881A4DE-0A33-4253-82A4-56DF2A481546}"/>
              </a:ext>
            </a:extLst>
          </p:cNvPr>
          <p:cNvSpPr/>
          <p:nvPr/>
        </p:nvSpPr>
        <p:spPr bwMode="auto">
          <a:xfrm>
            <a:off x="7710444" y="801471"/>
            <a:ext cx="1300040" cy="1112377"/>
          </a:xfrm>
          <a:prstGeom prst="wedgeRoundRectCallout">
            <a:avLst>
              <a:gd name="adj1" fmla="val -51397"/>
              <a:gd name="adj2" fmla="val 105577"/>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146304" rIns="36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この身体特徴を追加しよう！</a:t>
            </a:r>
          </a:p>
        </p:txBody>
      </p:sp>
    </p:spTree>
    <p:extLst>
      <p:ext uri="{BB962C8B-B14F-4D97-AF65-F5344CB8AC3E}">
        <p14:creationId xmlns:p14="http://schemas.microsoft.com/office/powerpoint/2010/main" val="1017090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モデラ：性別判明データで予測モデル作り</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000" dirty="0">
                <a:solidFill>
                  <a:schemeClr val="bg1"/>
                </a:solidFill>
              </a:rPr>
              <a:t>次は「身長」「体重」に</a:t>
            </a:r>
            <a:r>
              <a:rPr kumimoji="1" lang="ja-JP" altLang="en-US" sz="2600" b="1" dirty="0">
                <a:solidFill>
                  <a:srgbClr val="FFFF00"/>
                </a:solidFill>
              </a:rPr>
              <a:t>「体脂肪」を加えて</a:t>
            </a:r>
            <a:r>
              <a:rPr kumimoji="1" lang="ja-JP" altLang="en-US" sz="2000" b="1" dirty="0">
                <a:solidFill>
                  <a:srgbClr val="FFFF00"/>
                </a:solidFill>
              </a:rPr>
              <a:t>，</a:t>
            </a:r>
            <a:br>
              <a:rPr kumimoji="1" lang="en-US" altLang="ja-JP" sz="2000" b="1" dirty="0">
                <a:solidFill>
                  <a:srgbClr val="FFFF00"/>
                </a:solidFill>
              </a:rPr>
            </a:br>
            <a:r>
              <a:rPr kumimoji="1" lang="ja-JP" altLang="en-US" sz="2000" dirty="0">
                <a:solidFill>
                  <a:schemeClr val="bg1"/>
                </a:solidFill>
              </a:rPr>
              <a:t>日本人の性別を予測できるか試してみよう。</a:t>
            </a:r>
            <a:endParaRPr kumimoji="1" lang="en-US" altLang="ja-JP" sz="2000" dirty="0">
              <a:solidFill>
                <a:schemeClr val="bg1"/>
              </a:solidFill>
            </a:endParaRPr>
          </a:p>
          <a:p>
            <a:r>
              <a:rPr kumimoji="1" lang="ja-JP" altLang="en-US" sz="2000" dirty="0">
                <a:solidFill>
                  <a:schemeClr val="bg1"/>
                </a:solidFill>
              </a:rPr>
              <a:t>追加の身体情報を使うかどうかは，</a:t>
            </a:r>
            <a:br>
              <a:rPr kumimoji="1" lang="en-US" altLang="ja-JP" sz="2000" dirty="0">
                <a:solidFill>
                  <a:schemeClr val="bg1"/>
                </a:solidFill>
              </a:rPr>
            </a:br>
            <a:r>
              <a:rPr kumimoji="1" lang="ja-JP" altLang="en-US" sz="2000" dirty="0">
                <a:solidFill>
                  <a:schemeClr val="bg1"/>
                </a:solidFill>
              </a:rPr>
              <a:t>この予測結果を見てから判断しよう。</a:t>
            </a:r>
          </a:p>
        </p:txBody>
      </p:sp>
      <p:pic>
        <p:nvPicPr>
          <p:cNvPr id="4" name="図 3"/>
          <p:cNvPicPr>
            <a:picLocks noChangeAspect="1"/>
          </p:cNvPicPr>
          <p:nvPr/>
        </p:nvPicPr>
        <p:blipFill>
          <a:blip r:embed="rId3"/>
          <a:stretch>
            <a:fillRect/>
          </a:stretch>
        </p:blipFill>
        <p:spPr>
          <a:xfrm>
            <a:off x="542607" y="891882"/>
            <a:ext cx="889427" cy="1745291"/>
          </a:xfrm>
          <a:prstGeom prst="rect">
            <a:avLst/>
          </a:prstGeom>
        </p:spPr>
      </p:pic>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フローチャート: 定義済み処理 4"/>
          <p:cNvSpPr/>
          <p:nvPr/>
        </p:nvSpPr>
        <p:spPr bwMode="auto">
          <a:xfrm>
            <a:off x="3212700" y="3314699"/>
            <a:ext cx="2720340" cy="1439863"/>
          </a:xfrm>
          <a:prstGeom prst="flowChartPredefinedProcess">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ニューラルネット</a:t>
            </a:r>
          </a:p>
        </p:txBody>
      </p:sp>
      <p:sp>
        <p:nvSpPr>
          <p:cNvPr id="8" name="フローチャート: 代替処理 7"/>
          <p:cNvSpPr/>
          <p:nvPr/>
        </p:nvSpPr>
        <p:spPr bwMode="auto">
          <a:xfrm>
            <a:off x="537257" y="3314700"/>
            <a:ext cx="1915900" cy="411163"/>
          </a:xfrm>
          <a:prstGeom prst="flowChartAlternateProcess">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身長</a:t>
            </a:r>
          </a:p>
        </p:txBody>
      </p:sp>
      <p:sp>
        <p:nvSpPr>
          <p:cNvPr id="23" name="フローチャート: 代替処理 22"/>
          <p:cNvSpPr/>
          <p:nvPr/>
        </p:nvSpPr>
        <p:spPr bwMode="auto">
          <a:xfrm>
            <a:off x="537257" y="3825240"/>
            <a:ext cx="1915900" cy="411163"/>
          </a:xfrm>
          <a:prstGeom prst="flowChartAlternateProcess">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体重</a:t>
            </a:r>
          </a:p>
        </p:txBody>
      </p:sp>
      <p:sp>
        <p:nvSpPr>
          <p:cNvPr id="24" name="フローチャート: 代替処理 23"/>
          <p:cNvSpPr/>
          <p:nvPr/>
        </p:nvSpPr>
        <p:spPr bwMode="auto">
          <a:xfrm>
            <a:off x="544877" y="4343400"/>
            <a:ext cx="1915900" cy="411163"/>
          </a:xfrm>
          <a:prstGeom prst="flowChartAlternate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体脂肪</a:t>
            </a:r>
          </a:p>
        </p:txBody>
      </p:sp>
      <p:sp>
        <p:nvSpPr>
          <p:cNvPr id="25" name="フローチャート: 代替処理 24"/>
          <p:cNvSpPr/>
          <p:nvPr/>
        </p:nvSpPr>
        <p:spPr bwMode="auto">
          <a:xfrm>
            <a:off x="6692583" y="3825240"/>
            <a:ext cx="1915900" cy="411163"/>
          </a:xfrm>
          <a:prstGeom prst="flowChartAlternateProcess">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性別</a:t>
            </a:r>
          </a:p>
        </p:txBody>
      </p:sp>
      <p:sp>
        <p:nvSpPr>
          <p:cNvPr id="26" name="テキスト ボックス 25"/>
          <p:cNvSpPr txBox="1"/>
          <p:nvPr/>
        </p:nvSpPr>
        <p:spPr>
          <a:xfrm>
            <a:off x="1131136" y="2669564"/>
            <a:ext cx="723900" cy="683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800" b="1"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X</a:t>
            </a:r>
            <a:endParaRPr kumimoji="1" lang="ja-JP" altLang="en-US" sz="2800" b="1"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27" name="テキスト ボックス 26"/>
          <p:cNvSpPr txBox="1"/>
          <p:nvPr/>
        </p:nvSpPr>
        <p:spPr>
          <a:xfrm>
            <a:off x="4042410" y="2669564"/>
            <a:ext cx="1055370" cy="683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800" b="1"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f(X)</a:t>
            </a:r>
            <a:endParaRPr kumimoji="1" lang="ja-JP" altLang="en-US" sz="2800" b="1"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28" name="テキスト ボックス 27"/>
          <p:cNvSpPr txBox="1"/>
          <p:nvPr/>
        </p:nvSpPr>
        <p:spPr>
          <a:xfrm>
            <a:off x="7122848" y="2669564"/>
            <a:ext cx="1055370" cy="683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800" b="1"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Y</a:t>
            </a:r>
            <a:endParaRPr kumimoji="1" lang="ja-JP" altLang="en-US" sz="2800" b="1"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29" name="右矢印 28"/>
          <p:cNvSpPr/>
          <p:nvPr/>
        </p:nvSpPr>
        <p:spPr bwMode="auto">
          <a:xfrm>
            <a:off x="2583180" y="3385219"/>
            <a:ext cx="548640" cy="340644"/>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右矢印 29"/>
          <p:cNvSpPr/>
          <p:nvPr/>
        </p:nvSpPr>
        <p:spPr bwMode="auto">
          <a:xfrm>
            <a:off x="2583180" y="3860499"/>
            <a:ext cx="548640" cy="340644"/>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右矢印 30"/>
          <p:cNvSpPr/>
          <p:nvPr/>
        </p:nvSpPr>
        <p:spPr bwMode="auto">
          <a:xfrm>
            <a:off x="2583180" y="4353543"/>
            <a:ext cx="548640" cy="340644"/>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右矢印 31"/>
          <p:cNvSpPr/>
          <p:nvPr/>
        </p:nvSpPr>
        <p:spPr bwMode="auto">
          <a:xfrm>
            <a:off x="6038491" y="3860499"/>
            <a:ext cx="548640" cy="34064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60660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ソルバ：性別判明データで予測モデル評価</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000" dirty="0">
                <a:solidFill>
                  <a:schemeClr val="bg1"/>
                </a:solidFill>
              </a:rPr>
              <a:t>「身長」と「体重」に</a:t>
            </a:r>
            <a:r>
              <a:rPr kumimoji="1" lang="ja-JP" altLang="en-US" sz="2600" b="1" dirty="0">
                <a:solidFill>
                  <a:srgbClr val="FFFF00"/>
                </a:solidFill>
              </a:rPr>
              <a:t>「体脂肪」を加える</a:t>
            </a:r>
            <a:r>
              <a:rPr kumimoji="1" lang="ja-JP" altLang="en-US" sz="2000" dirty="0">
                <a:solidFill>
                  <a:schemeClr val="bg1"/>
                </a:solidFill>
              </a:rPr>
              <a:t>と，</a:t>
            </a:r>
            <a:br>
              <a:rPr kumimoji="1" lang="en-US" altLang="ja-JP" sz="2000" dirty="0">
                <a:solidFill>
                  <a:schemeClr val="bg1"/>
                </a:solidFill>
              </a:rPr>
            </a:br>
            <a:r>
              <a:rPr kumimoji="1" lang="ja-JP" altLang="en-US" sz="2600" b="1" dirty="0">
                <a:solidFill>
                  <a:srgbClr val="FFFF00"/>
                </a:solidFill>
              </a:rPr>
              <a:t>日本人の性別を</a:t>
            </a:r>
            <a:r>
              <a:rPr kumimoji="1" lang="en-US" altLang="ja-JP" sz="2600" b="1" dirty="0">
                <a:solidFill>
                  <a:srgbClr val="FFFF00"/>
                </a:solidFill>
              </a:rPr>
              <a:t>84%</a:t>
            </a:r>
            <a:r>
              <a:rPr kumimoji="1" lang="ja-JP" altLang="en-US" sz="2600" b="1" dirty="0">
                <a:solidFill>
                  <a:srgbClr val="FFFF00"/>
                </a:solidFill>
              </a:rPr>
              <a:t>判定</a:t>
            </a:r>
            <a:r>
              <a:rPr kumimoji="1" lang="ja-JP" altLang="en-US" sz="2000" dirty="0">
                <a:solidFill>
                  <a:schemeClr val="bg1"/>
                </a:solidFill>
              </a:rPr>
              <a:t>できそうだな。</a:t>
            </a:r>
            <a:endParaRPr kumimoji="1" lang="en-US" altLang="ja-JP" sz="2000" dirty="0">
              <a:solidFill>
                <a:schemeClr val="bg1"/>
              </a:solidFill>
            </a:endParaRPr>
          </a:p>
          <a:p>
            <a:r>
              <a:rPr kumimoji="1" lang="ja-JP" altLang="en-US" sz="2000" dirty="0">
                <a:solidFill>
                  <a:schemeClr val="bg1"/>
                </a:solidFill>
              </a:rPr>
              <a:t>予測精度を</a:t>
            </a:r>
            <a:r>
              <a:rPr kumimoji="1" lang="en-US" altLang="ja-JP" sz="2000" dirty="0">
                <a:solidFill>
                  <a:schemeClr val="bg1"/>
                </a:solidFill>
              </a:rPr>
              <a:t>100%</a:t>
            </a:r>
            <a:r>
              <a:rPr kumimoji="1" lang="ja-JP" altLang="en-US" sz="2000" dirty="0">
                <a:solidFill>
                  <a:schemeClr val="bg1"/>
                </a:solidFill>
              </a:rPr>
              <a:t>に近づけたいけど，</a:t>
            </a:r>
            <a:br>
              <a:rPr kumimoji="1" lang="en-US" altLang="ja-JP" sz="2000" dirty="0">
                <a:solidFill>
                  <a:schemeClr val="bg1"/>
                </a:solidFill>
              </a:rPr>
            </a:br>
            <a:r>
              <a:rPr kumimoji="1" lang="ja-JP" altLang="en-US" sz="2000" dirty="0">
                <a:solidFill>
                  <a:schemeClr val="bg1"/>
                </a:solidFill>
              </a:rPr>
              <a:t>午前</a:t>
            </a:r>
            <a:r>
              <a:rPr kumimoji="1" lang="en-US" altLang="ja-JP" sz="2000" dirty="0">
                <a:solidFill>
                  <a:schemeClr val="bg1"/>
                </a:solidFill>
              </a:rPr>
              <a:t>6</a:t>
            </a:r>
            <a:r>
              <a:rPr kumimoji="1" lang="ja-JP" altLang="en-US" sz="2000" dirty="0">
                <a:solidFill>
                  <a:schemeClr val="bg1"/>
                </a:solidFill>
              </a:rPr>
              <a:t>時までにモデリングが</a:t>
            </a:r>
            <a:r>
              <a:rPr kumimoji="1" lang="ja-JP" altLang="en-US" sz="2600" b="1" dirty="0">
                <a:solidFill>
                  <a:srgbClr val="FFFF00"/>
                </a:solidFill>
              </a:rPr>
              <a:t>終わるか不安</a:t>
            </a:r>
            <a:r>
              <a:rPr kumimoji="1" lang="ja-JP" altLang="en-US" sz="2000" dirty="0">
                <a:solidFill>
                  <a:schemeClr val="bg1"/>
                </a:solidFill>
              </a:rPr>
              <a:t>だ。</a:t>
            </a:r>
          </a:p>
        </p:txBody>
      </p:sp>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 name="表 17"/>
          <p:cNvGraphicFramePr>
            <a:graphicFrameLocks noGrp="1"/>
          </p:cNvGraphicFramePr>
          <p:nvPr>
            <p:extLst/>
          </p:nvPr>
        </p:nvGraphicFramePr>
        <p:xfrm>
          <a:off x="1691640" y="2713221"/>
          <a:ext cx="7251646" cy="2311280"/>
        </p:xfrm>
        <a:graphic>
          <a:graphicData uri="http://schemas.openxmlformats.org/drawingml/2006/table">
            <a:tbl>
              <a:tblPr firstRow="1" bandRow="1">
                <a:tableStyleId>{5940675A-B579-460E-94D1-54222C63F5DA}</a:tableStyleId>
              </a:tblPr>
              <a:tblGrid>
                <a:gridCol w="981249">
                  <a:extLst>
                    <a:ext uri="{9D8B030D-6E8A-4147-A177-3AD203B41FA5}">
                      <a16:colId xmlns:a16="http://schemas.microsoft.com/office/drawing/2014/main" val="20000"/>
                    </a:ext>
                  </a:extLst>
                </a:gridCol>
                <a:gridCol w="981249">
                  <a:extLst>
                    <a:ext uri="{9D8B030D-6E8A-4147-A177-3AD203B41FA5}">
                      <a16:colId xmlns:a16="http://schemas.microsoft.com/office/drawing/2014/main" val="20001"/>
                    </a:ext>
                  </a:extLst>
                </a:gridCol>
                <a:gridCol w="2644574">
                  <a:extLst>
                    <a:ext uri="{9D8B030D-6E8A-4147-A177-3AD203B41FA5}">
                      <a16:colId xmlns:a16="http://schemas.microsoft.com/office/drawing/2014/main" val="20002"/>
                    </a:ext>
                  </a:extLst>
                </a:gridCol>
                <a:gridCol w="2644574">
                  <a:extLst>
                    <a:ext uri="{9D8B030D-6E8A-4147-A177-3AD203B41FA5}">
                      <a16:colId xmlns:a16="http://schemas.microsoft.com/office/drawing/2014/main" val="20003"/>
                    </a:ext>
                  </a:extLst>
                </a:gridCol>
              </a:tblGrid>
              <a:tr h="577820">
                <a:tc rowSpan="2" gridSpan="2">
                  <a:txBody>
                    <a:bodyPr/>
                    <a:lstStyle/>
                    <a:p>
                      <a:pPr algn="ctr"/>
                      <a:r>
                        <a:rPr kumimoji="1" lang="ja-JP" altLang="en-US" sz="2400" dirty="0"/>
                        <a:t>混同行列</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bg1"/>
                    </a:solidFill>
                  </a:tcPr>
                </a:tc>
                <a:tc rowSpan="2" hMerge="1">
                  <a:txBody>
                    <a:bodyPr/>
                    <a:lstStyle/>
                    <a:p>
                      <a:endParaRPr kumimoji="1" lang="ja-JP" altLang="en-US" dirty="0"/>
                    </a:p>
                  </a:txBody>
                  <a:tcPr>
                    <a:solidFill>
                      <a:schemeClr val="bg1"/>
                    </a:solidFill>
                  </a:tcPr>
                </a:tc>
                <a:tc gridSpan="2">
                  <a:txBody>
                    <a:bodyPr/>
                    <a:lstStyle/>
                    <a:p>
                      <a:pPr algn="ctr"/>
                      <a:r>
                        <a:rPr kumimoji="1" lang="ja-JP" altLang="en-US" sz="2400" dirty="0"/>
                        <a:t>予測</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bg1"/>
                    </a:solidFill>
                  </a:tcPr>
                </a:tc>
                <a:tc hMerge="1">
                  <a:txBody>
                    <a:bodyPr/>
                    <a:lstStyle/>
                    <a:p>
                      <a:endParaRPr kumimoji="1" lang="ja-JP" altLang="en-US" dirty="0"/>
                    </a:p>
                  </a:txBody>
                  <a:tcPr>
                    <a:solidFill>
                      <a:schemeClr val="bg1"/>
                    </a:solidFill>
                  </a:tcPr>
                </a:tc>
                <a:extLst>
                  <a:ext uri="{0D108BD9-81ED-4DB2-BD59-A6C34878D82A}">
                    <a16:rowId xmlns:a16="http://schemas.microsoft.com/office/drawing/2014/main" val="10000"/>
                  </a:ext>
                </a:extLst>
              </a:tr>
              <a:tr h="577820">
                <a:tc gridSpan="2" vMerge="1">
                  <a:txBody>
                    <a:bodyPr/>
                    <a:lstStyle/>
                    <a:p>
                      <a:endParaRPr kumimoji="1" lang="ja-JP" altLang="en-US"/>
                    </a:p>
                  </a:txBody>
                  <a:tcPr>
                    <a:solidFill>
                      <a:schemeClr val="bg1"/>
                    </a:solidFill>
                  </a:tcPr>
                </a:tc>
                <a:tc hMerge="1" vMerge="1">
                  <a:txBody>
                    <a:bodyPr/>
                    <a:lstStyle/>
                    <a:p>
                      <a:endParaRPr kumimoji="1" lang="ja-JP" altLang="en-US" dirty="0"/>
                    </a:p>
                  </a:txBody>
                  <a:tcPr>
                    <a:solidFill>
                      <a:schemeClr val="bg1"/>
                    </a:solidFill>
                  </a:tcPr>
                </a:tc>
                <a:tc>
                  <a:txBody>
                    <a:bodyPr/>
                    <a:lstStyle/>
                    <a:p>
                      <a:pPr algn="ctr"/>
                      <a:r>
                        <a:rPr kumimoji="1" lang="ja-JP" altLang="en-US" sz="2400" dirty="0"/>
                        <a:t>女性</a:t>
                      </a:r>
                    </a:p>
                  </a:txBody>
                  <a:tcPr anchor="ctr">
                    <a:solidFill>
                      <a:schemeClr val="bg1"/>
                    </a:solidFill>
                  </a:tcPr>
                </a:tc>
                <a:tc>
                  <a:txBody>
                    <a:bodyPr/>
                    <a:lstStyle/>
                    <a:p>
                      <a:pPr algn="ctr"/>
                      <a:r>
                        <a:rPr kumimoji="1" lang="ja-JP" altLang="en-US" sz="2400" dirty="0"/>
                        <a:t>男性</a:t>
                      </a:r>
                    </a:p>
                  </a:txBody>
                  <a:tcPr anchor="ctr">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577820">
                <a:tc rowSpan="2">
                  <a:txBody>
                    <a:bodyPr/>
                    <a:lstStyle/>
                    <a:p>
                      <a:pPr algn="ctr"/>
                      <a:r>
                        <a:rPr kumimoji="1" lang="ja-JP" altLang="en-US" sz="2400" dirty="0"/>
                        <a:t>正解</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dirty="0"/>
                        <a:t>女性</a:t>
                      </a:r>
                    </a:p>
                  </a:txBody>
                  <a:tcPr anchor="ctr">
                    <a:solidFill>
                      <a:schemeClr val="bg1"/>
                    </a:solidFill>
                  </a:tcPr>
                </a:tc>
                <a:tc>
                  <a:txBody>
                    <a:bodyPr/>
                    <a:lstStyle/>
                    <a:p>
                      <a:pPr algn="r"/>
                      <a:r>
                        <a:rPr kumimoji="1" lang="en-US" altLang="ja-JP" sz="2400" dirty="0"/>
                        <a:t>19</a:t>
                      </a:r>
                      <a:endParaRPr kumimoji="1" lang="ja-JP" altLang="en-US" sz="2400" dirty="0"/>
                    </a:p>
                  </a:txBody>
                  <a:tcPr anchor="ctr">
                    <a:solidFill>
                      <a:schemeClr val="accent4">
                        <a:lumMod val="20000"/>
                        <a:lumOff val="80000"/>
                      </a:schemeClr>
                    </a:solidFill>
                  </a:tcPr>
                </a:tc>
                <a:tc>
                  <a:txBody>
                    <a:bodyPr/>
                    <a:lstStyle/>
                    <a:p>
                      <a:pPr algn="r"/>
                      <a:r>
                        <a:rPr kumimoji="1" lang="en-US" altLang="ja-JP" sz="2400" dirty="0"/>
                        <a:t>2</a:t>
                      </a:r>
                      <a:endParaRPr kumimoji="1" lang="ja-JP" altLang="en-US" sz="2400" dirty="0"/>
                    </a:p>
                  </a:txBody>
                  <a:tcPr anchor="ctr">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0002"/>
                  </a:ext>
                </a:extLst>
              </a:tr>
              <a:tr h="577820">
                <a:tc vMerge="1">
                  <a:txBody>
                    <a:bodyPr/>
                    <a:lstStyle/>
                    <a:p>
                      <a:endParaRPr kumimoji="1" lang="ja-JP" altLang="en-US" dirty="0"/>
                    </a:p>
                  </a:txBody>
                  <a:tcPr>
                    <a:solidFill>
                      <a:schemeClr val="bg1"/>
                    </a:solidFill>
                  </a:tcPr>
                </a:tc>
                <a:tc>
                  <a:txBody>
                    <a:bodyPr/>
                    <a:lstStyle/>
                    <a:p>
                      <a:pPr algn="ctr"/>
                      <a:r>
                        <a:rPr kumimoji="1" lang="ja-JP" altLang="en-US" sz="2400" dirty="0"/>
                        <a:t>男性</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2400" dirty="0"/>
                        <a:t>6</a:t>
                      </a:r>
                      <a:endParaRPr kumimoji="1" lang="ja-JP" altLang="en-US" sz="2400" dirty="0"/>
                    </a:p>
                  </a:txBody>
                  <a:tcPr anchor="ct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2400" dirty="0"/>
                        <a:t>23</a:t>
                      </a:r>
                      <a:endParaRPr kumimoji="1" lang="ja-JP" altLang="en-US" sz="2400" dirty="0"/>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7" name="乗算記号 6"/>
          <p:cNvSpPr/>
          <p:nvPr/>
        </p:nvSpPr>
        <p:spPr bwMode="auto">
          <a:xfrm>
            <a:off x="3659428" y="4487285"/>
            <a:ext cx="549859" cy="535419"/>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ドーナツ 8"/>
          <p:cNvSpPr/>
          <p:nvPr/>
        </p:nvSpPr>
        <p:spPr bwMode="auto">
          <a:xfrm>
            <a:off x="3722218" y="3964837"/>
            <a:ext cx="424281" cy="410915"/>
          </a:xfrm>
          <a:prstGeom prst="donu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solidFill>
                <a:srgbClr val="FFFF00"/>
              </a:solidFill>
              <a:effectLst/>
              <a:uLnTx/>
              <a:uFillTx/>
              <a:latin typeface="Segoe UI"/>
              <a:ea typeface="Segoe UI" pitchFamily="34" charset="0"/>
              <a:cs typeface="Segoe UI" pitchFamily="34" charset="0"/>
            </a:endParaRPr>
          </a:p>
        </p:txBody>
      </p:sp>
      <p:sp>
        <p:nvSpPr>
          <p:cNvPr id="10" name="乗算記号 9"/>
          <p:cNvSpPr/>
          <p:nvPr/>
        </p:nvSpPr>
        <p:spPr bwMode="auto">
          <a:xfrm>
            <a:off x="6301356" y="3883856"/>
            <a:ext cx="549859" cy="535419"/>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ドーナツ 10"/>
          <p:cNvSpPr/>
          <p:nvPr/>
        </p:nvSpPr>
        <p:spPr bwMode="auto">
          <a:xfrm>
            <a:off x="6364146" y="4539035"/>
            <a:ext cx="424281" cy="410915"/>
          </a:xfrm>
          <a:prstGeom prst="donu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solidFill>
                <a:srgbClr val="FFFF00"/>
              </a:solidFill>
              <a:effectLst/>
              <a:uLnTx/>
              <a:uFillTx/>
              <a:latin typeface="Segoe UI"/>
              <a:ea typeface="Segoe UI" pitchFamily="34" charset="0"/>
              <a:cs typeface="Segoe UI" pitchFamily="34" charset="0"/>
            </a:endParaRPr>
          </a:p>
        </p:txBody>
      </p:sp>
      <p:pic>
        <p:nvPicPr>
          <p:cNvPr id="12" name="図 11"/>
          <p:cNvPicPr>
            <a:picLocks noChangeAspect="1"/>
          </p:cNvPicPr>
          <p:nvPr/>
        </p:nvPicPr>
        <p:blipFill>
          <a:blip r:embed="rId3"/>
          <a:stretch>
            <a:fillRect/>
          </a:stretch>
        </p:blipFill>
        <p:spPr>
          <a:xfrm>
            <a:off x="542607" y="891882"/>
            <a:ext cx="889427" cy="1745291"/>
          </a:xfrm>
          <a:prstGeom prst="rect">
            <a:avLst/>
          </a:prstGeom>
        </p:spPr>
      </p:pic>
    </p:spTree>
    <p:extLst>
      <p:ext uri="{BB962C8B-B14F-4D97-AF65-F5344CB8AC3E}">
        <p14:creationId xmlns:p14="http://schemas.microsoft.com/office/powerpoint/2010/main" val="3983195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テキスト ボックス 6"/>
          <p:cNvSpPr txBox="1"/>
          <p:nvPr/>
        </p:nvSpPr>
        <p:spPr>
          <a:xfrm>
            <a:off x="179387" y="1828800"/>
            <a:ext cx="8783638" cy="229909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3rd Step</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：データ・ドリブン アプローチ</a:t>
            </a:r>
            <a:endPar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ja-JP" altLang="en-US" sz="3200" b="1" dirty="0">
                <a:solidFill>
                  <a:srgbClr val="FFFFFF"/>
                </a:solidFill>
                <a:latin typeface="Segoe UI"/>
                <a:ea typeface="メイリオ"/>
              </a:rPr>
              <a:t>　　　　　</a:t>
            </a:r>
            <a:r>
              <a:rPr lang="en-US" altLang="ja-JP" sz="3200" b="1" dirty="0">
                <a:solidFill>
                  <a:srgbClr val="FFFFFF"/>
                </a:solidFill>
                <a:latin typeface="Segoe UI"/>
                <a:ea typeface="メイリオ"/>
              </a:rPr>
              <a:t>(AI</a:t>
            </a:r>
            <a:r>
              <a:rPr lang="ja-JP" altLang="en-US" sz="3200" b="1" dirty="0">
                <a:solidFill>
                  <a:srgbClr val="FFFFFF"/>
                </a:solidFill>
                <a:latin typeface="Segoe UI"/>
                <a:ea typeface="メイリオ"/>
              </a:rPr>
              <a:t>に決めてもらう</a:t>
            </a:r>
            <a:r>
              <a:rPr lang="en-US" altLang="ja-JP" sz="3200" b="1" dirty="0">
                <a:solidFill>
                  <a:srgbClr val="FFFFFF"/>
                </a:solidFill>
                <a:latin typeface="Segoe UI"/>
                <a:ea typeface="メイリオ"/>
              </a:rPr>
              <a:t>)</a:t>
            </a:r>
            <a:endPar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現在の時刻：午前</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2</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時 </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残り</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4</a:t>
            </a:r>
            <a:r>
              <a:rPr kumimoji="1" lang="ja-JP" altLang="en-US" sz="3200" b="1" i="0" u="none" strike="noStrike" kern="1200" cap="none" spc="0" normalizeH="0" baseline="0" noProof="0" dirty="0">
                <a:ln>
                  <a:noFill/>
                </a:ln>
                <a:solidFill>
                  <a:srgbClr val="FFFFFF"/>
                </a:solidFill>
                <a:effectLst/>
                <a:uLnTx/>
                <a:uFillTx/>
                <a:latin typeface="Segoe UI"/>
                <a:ea typeface="メイリオ"/>
                <a:cs typeface="+mn-cs"/>
              </a:rPr>
              <a:t>時間</a:t>
            </a:r>
            <a:r>
              <a:rPr kumimoji="1" lang="en-US" altLang="ja-JP" sz="3200" b="1" i="0" u="none" strike="noStrike" kern="1200" cap="none" spc="0" normalizeH="0" baseline="0" noProof="0" dirty="0">
                <a:ln>
                  <a:noFill/>
                </a:ln>
                <a:solidFill>
                  <a:srgbClr val="FFFFFF"/>
                </a:solidFill>
                <a:effectLst/>
                <a:uLnTx/>
                <a:uFillTx/>
                <a:latin typeface="Segoe UI"/>
                <a:ea typeface="メイリオ"/>
                <a:cs typeface="+mn-cs"/>
              </a:rPr>
              <a:t>)</a:t>
            </a:r>
          </a:p>
        </p:txBody>
      </p:sp>
    </p:spTree>
    <p:extLst>
      <p:ext uri="{BB962C8B-B14F-4D97-AF65-F5344CB8AC3E}">
        <p14:creationId xmlns:p14="http://schemas.microsoft.com/office/powerpoint/2010/main" val="1509477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先輩エバンジェリストからのアドバイス</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000" dirty="0">
                <a:solidFill>
                  <a:schemeClr val="bg1"/>
                </a:solidFill>
              </a:rPr>
              <a:t>残り</a:t>
            </a:r>
            <a:r>
              <a:rPr kumimoji="1" lang="en-US" altLang="ja-JP" sz="2000" dirty="0">
                <a:solidFill>
                  <a:schemeClr val="bg1"/>
                </a:solidFill>
              </a:rPr>
              <a:t>4</a:t>
            </a:r>
            <a:r>
              <a:rPr kumimoji="1" lang="ja-JP" altLang="en-US" sz="2000" dirty="0">
                <a:solidFill>
                  <a:schemeClr val="bg1"/>
                </a:solidFill>
              </a:rPr>
              <a:t>時間。</a:t>
            </a:r>
            <a:r>
              <a:rPr kumimoji="1" lang="ja-JP" altLang="en-US" sz="2600" b="1" dirty="0">
                <a:solidFill>
                  <a:srgbClr val="FFFF00"/>
                </a:solidFill>
              </a:rPr>
              <a:t>予測モデルを</a:t>
            </a:r>
            <a:r>
              <a:rPr kumimoji="1" lang="en-US" altLang="ja-JP" sz="2600" b="1" dirty="0">
                <a:solidFill>
                  <a:srgbClr val="FFFF00"/>
                </a:solidFill>
              </a:rPr>
              <a:t>4</a:t>
            </a:r>
            <a:r>
              <a:rPr kumimoji="1" lang="ja-JP" altLang="en-US" sz="2600" b="1" dirty="0">
                <a:solidFill>
                  <a:srgbClr val="FFFF00"/>
                </a:solidFill>
              </a:rPr>
              <a:t>時間で仕上げ</a:t>
            </a:r>
            <a:br>
              <a:rPr kumimoji="1" lang="en-US" altLang="ja-JP" sz="2600" b="1" dirty="0">
                <a:solidFill>
                  <a:srgbClr val="FFFF00"/>
                </a:solidFill>
              </a:rPr>
            </a:br>
            <a:r>
              <a:rPr kumimoji="1" lang="ja-JP" altLang="en-US" sz="2000" dirty="0">
                <a:solidFill>
                  <a:schemeClr val="bg1"/>
                </a:solidFill>
              </a:rPr>
              <a:t>できるか不透明だ。</a:t>
            </a:r>
            <a:endParaRPr kumimoji="1" lang="en-US" altLang="ja-JP" sz="2000" dirty="0">
              <a:solidFill>
                <a:schemeClr val="bg1"/>
              </a:solidFill>
            </a:endParaRPr>
          </a:p>
          <a:p>
            <a:r>
              <a:rPr kumimoji="1" lang="ja-JP" altLang="en-US" sz="2000" dirty="0">
                <a:solidFill>
                  <a:schemeClr val="bg1"/>
                </a:solidFill>
              </a:rPr>
              <a:t>プログラム</a:t>
            </a:r>
            <a:r>
              <a:rPr kumimoji="1" lang="ja-JP" altLang="en-US" sz="2600" b="1" dirty="0">
                <a:solidFill>
                  <a:srgbClr val="FFFF00"/>
                </a:solidFill>
              </a:rPr>
              <a:t>開発の生産性を更に加速</a:t>
            </a:r>
            <a:r>
              <a:rPr kumimoji="1" lang="ja-JP" altLang="en-US" sz="2000" dirty="0">
                <a:solidFill>
                  <a:schemeClr val="bg1"/>
                </a:solidFill>
              </a:rPr>
              <a:t>する，</a:t>
            </a:r>
            <a:br>
              <a:rPr kumimoji="1" lang="en-US" altLang="ja-JP" sz="2000" dirty="0">
                <a:solidFill>
                  <a:schemeClr val="bg1"/>
                </a:solidFill>
              </a:rPr>
            </a:br>
            <a:r>
              <a:rPr kumimoji="1" lang="ja-JP" altLang="en-US" sz="2000" dirty="0">
                <a:solidFill>
                  <a:schemeClr val="bg1"/>
                </a:solidFill>
              </a:rPr>
              <a:t>何か別の良いソリューションはないかな？</a:t>
            </a:r>
          </a:p>
        </p:txBody>
      </p:sp>
      <p:pic>
        <p:nvPicPr>
          <p:cNvPr id="4" name="図 3"/>
          <p:cNvPicPr>
            <a:picLocks noChangeAspect="1"/>
          </p:cNvPicPr>
          <p:nvPr/>
        </p:nvPicPr>
        <p:blipFill>
          <a:blip r:embed="rId3"/>
          <a:stretch>
            <a:fillRect/>
          </a:stretch>
        </p:blipFill>
        <p:spPr>
          <a:xfrm>
            <a:off x="542607" y="891882"/>
            <a:ext cx="889427" cy="1745291"/>
          </a:xfrm>
          <a:prstGeom prst="rect">
            <a:avLst/>
          </a:prstGeom>
        </p:spPr>
      </p:pic>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テキスト プレースホルダー 2"/>
          <p:cNvSpPr txBox="1">
            <a:spLocks/>
          </p:cNvSpPr>
          <p:nvPr/>
        </p:nvSpPr>
        <p:spPr>
          <a:xfrm>
            <a:off x="300298" y="3025430"/>
            <a:ext cx="7251646" cy="1746440"/>
          </a:xfrm>
          <a:prstGeom prst="rect">
            <a:avLst/>
          </a:prstGeom>
          <a:solidFill>
            <a:schemeClr val="accent5"/>
          </a:solidFill>
        </p:spPr>
        <p:txBody>
          <a:bodyPr vert="horz" wrap="square" lIns="146304" tIns="91440" rIns="146304" bIns="91440" rtlCol="0" anchor="ctr">
            <a:noAutofit/>
          </a:bodyPr>
          <a:lst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168090" marR="0" lvl="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データ削除を免れた</a:t>
            </a:r>
            <a: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t>100</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人の身体データに含まれる</a:t>
            </a:r>
            <a:b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br>
            <a:r>
              <a:rPr kumimoji="1" lang="en-US" altLang="ja-JP" sz="2600" b="1" i="0" u="none" strike="noStrike" kern="1200" cap="none" spc="0" normalizeH="0" baseline="0" noProof="0" dirty="0">
                <a:ln>
                  <a:noFill/>
                </a:ln>
                <a:solidFill>
                  <a:srgbClr val="FFFF00"/>
                </a:solidFill>
                <a:effectLst/>
                <a:uLnTx/>
                <a:uFillTx/>
                <a:latin typeface="Segoe UI"/>
                <a:ea typeface="メイリオ"/>
                <a:cs typeface="+mn-cs"/>
              </a:rPr>
              <a:t>90</a:t>
            </a:r>
            <a:r>
              <a:rPr kumimoji="1" lang="ja-JP" altLang="en-US" sz="2600" b="1" i="0" u="none" strike="noStrike" kern="1200" cap="none" spc="0" normalizeH="0" baseline="0" noProof="0" dirty="0">
                <a:ln>
                  <a:noFill/>
                </a:ln>
                <a:solidFill>
                  <a:srgbClr val="FFFF00"/>
                </a:solidFill>
                <a:effectLst/>
                <a:uLnTx/>
                <a:uFillTx/>
                <a:latin typeface="Segoe UI"/>
                <a:ea typeface="メイリオ"/>
                <a:cs typeface="+mn-cs"/>
              </a:rPr>
              <a:t>個すべての身体特徴</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を使ったらどう？</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a:p>
            <a:pPr marL="168090" marR="0" lvl="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1" lang="ja-JP" altLang="en-US" sz="2600" b="1" i="0" u="none" strike="noStrike" kern="1200" cap="none" spc="0" normalizeH="0" baseline="0" noProof="0" dirty="0">
                <a:ln>
                  <a:noFill/>
                </a:ln>
                <a:solidFill>
                  <a:srgbClr val="FFFF00"/>
                </a:solidFill>
                <a:effectLst/>
                <a:uLnTx/>
                <a:uFillTx/>
                <a:latin typeface="Segoe UI"/>
                <a:ea typeface="メイリオ"/>
                <a:cs typeface="+mn-cs"/>
              </a:rPr>
              <a:t>ディープラーニング</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を使えば，</a:t>
            </a:r>
            <a:b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b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性別判定に効く身体特徴を勝手に探してくれますよ。</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33" name="二等辺三角形 32"/>
          <p:cNvSpPr/>
          <p:nvPr/>
        </p:nvSpPr>
        <p:spPr bwMode="auto">
          <a:xfrm rot="16200000" flipV="1">
            <a:off x="6837333" y="3718641"/>
            <a:ext cx="1767839" cy="338618"/>
          </a:xfrm>
          <a:prstGeom prst="triangle">
            <a:avLst>
              <a:gd name="adj" fmla="val 482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87"/>
          <p:cNvSpPr>
            <a:spLocks noChangeAspect="1"/>
          </p:cNvSpPr>
          <p:nvPr/>
        </p:nvSpPr>
        <p:spPr bwMode="gray">
          <a:xfrm>
            <a:off x="7980291" y="3004030"/>
            <a:ext cx="882528" cy="1748248"/>
          </a:xfrm>
          <a:custGeom>
            <a:avLst/>
            <a:gdLst/>
            <a:ahLst/>
            <a:cxnLst/>
            <a:rect l="l" t="t" r="r" b="b"/>
            <a:pathLst>
              <a:path w="613737" h="1215787">
                <a:moveTo>
                  <a:pt x="306877" y="52150"/>
                </a:moveTo>
                <a:cubicBezTo>
                  <a:pt x="361236" y="52150"/>
                  <a:pt x="405302" y="102258"/>
                  <a:pt x="405302" y="164069"/>
                </a:cubicBezTo>
                <a:cubicBezTo>
                  <a:pt x="405302" y="225880"/>
                  <a:pt x="361236" y="275988"/>
                  <a:pt x="306877" y="275988"/>
                </a:cubicBezTo>
                <a:cubicBezTo>
                  <a:pt x="252518" y="275988"/>
                  <a:pt x="208452" y="225880"/>
                  <a:pt x="208452" y="164069"/>
                </a:cubicBezTo>
                <a:cubicBezTo>
                  <a:pt x="208452" y="102258"/>
                  <a:pt x="252518" y="52150"/>
                  <a:pt x="306877" y="52150"/>
                </a:cubicBezTo>
                <a:close/>
                <a:moveTo>
                  <a:pt x="34826" y="35"/>
                </a:moveTo>
                <a:cubicBezTo>
                  <a:pt x="51120" y="-671"/>
                  <a:pt x="68237" y="9472"/>
                  <a:pt x="77721" y="27222"/>
                </a:cubicBezTo>
                <a:cubicBezTo>
                  <a:pt x="77721" y="27222"/>
                  <a:pt x="77721" y="27222"/>
                  <a:pt x="224528" y="302617"/>
                </a:cubicBezTo>
                <a:cubicBezTo>
                  <a:pt x="224528" y="302617"/>
                  <a:pt x="224528" y="302617"/>
                  <a:pt x="305951" y="302617"/>
                </a:cubicBezTo>
                <a:cubicBezTo>
                  <a:pt x="306876" y="302617"/>
                  <a:pt x="306876" y="302617"/>
                  <a:pt x="389225" y="302617"/>
                </a:cubicBezTo>
                <a:cubicBezTo>
                  <a:pt x="389225" y="302617"/>
                  <a:pt x="389225" y="302617"/>
                  <a:pt x="535724" y="27222"/>
                </a:cubicBezTo>
                <a:cubicBezTo>
                  <a:pt x="548369" y="3555"/>
                  <a:pt x="574893" y="-6588"/>
                  <a:pt x="594324" y="4477"/>
                </a:cubicBezTo>
                <a:cubicBezTo>
                  <a:pt x="614062" y="15849"/>
                  <a:pt x="619614" y="44434"/>
                  <a:pt x="606969" y="68101"/>
                </a:cubicBezTo>
                <a:lnTo>
                  <a:pt x="415132" y="428328"/>
                </a:lnTo>
                <a:cubicBezTo>
                  <a:pt x="415132" y="428328"/>
                  <a:pt x="415132" y="428328"/>
                  <a:pt x="415132" y="726161"/>
                </a:cubicBezTo>
                <a:cubicBezTo>
                  <a:pt x="415132" y="726776"/>
                  <a:pt x="415132" y="727390"/>
                  <a:pt x="415132" y="728005"/>
                </a:cubicBezTo>
                <a:cubicBezTo>
                  <a:pt x="415132" y="728005"/>
                  <a:pt x="415132" y="728005"/>
                  <a:pt x="415132" y="1166917"/>
                </a:cubicBezTo>
                <a:cubicBezTo>
                  <a:pt x="415132" y="1193657"/>
                  <a:pt x="393234" y="1215787"/>
                  <a:pt x="366093" y="1215787"/>
                </a:cubicBezTo>
                <a:cubicBezTo>
                  <a:pt x="339261" y="1215787"/>
                  <a:pt x="317054" y="1193657"/>
                  <a:pt x="317054" y="1166917"/>
                </a:cubicBezTo>
                <a:cubicBezTo>
                  <a:pt x="317054" y="1166917"/>
                  <a:pt x="317054" y="1166917"/>
                  <a:pt x="317054" y="756590"/>
                </a:cubicBezTo>
                <a:cubicBezTo>
                  <a:pt x="317054" y="756590"/>
                  <a:pt x="317054" y="756590"/>
                  <a:pt x="296082" y="756590"/>
                </a:cubicBezTo>
                <a:cubicBezTo>
                  <a:pt x="296082" y="756590"/>
                  <a:pt x="296082" y="756590"/>
                  <a:pt x="296082" y="1166917"/>
                </a:cubicBezTo>
                <a:cubicBezTo>
                  <a:pt x="296082" y="1193657"/>
                  <a:pt x="273876" y="1215787"/>
                  <a:pt x="247043" y="1215787"/>
                </a:cubicBezTo>
                <a:cubicBezTo>
                  <a:pt x="219902" y="1215787"/>
                  <a:pt x="198004" y="1193657"/>
                  <a:pt x="198004" y="1166917"/>
                </a:cubicBezTo>
                <a:cubicBezTo>
                  <a:pt x="198004" y="1166917"/>
                  <a:pt x="198004" y="1166917"/>
                  <a:pt x="198004" y="728005"/>
                </a:cubicBezTo>
                <a:cubicBezTo>
                  <a:pt x="198004" y="728005"/>
                  <a:pt x="198004" y="728005"/>
                  <a:pt x="198004" y="427406"/>
                </a:cubicBezTo>
                <a:cubicBezTo>
                  <a:pt x="198004" y="427406"/>
                  <a:pt x="198004" y="427406"/>
                  <a:pt x="6784" y="68101"/>
                </a:cubicBezTo>
                <a:cubicBezTo>
                  <a:pt x="-5861" y="44434"/>
                  <a:pt x="-309" y="15849"/>
                  <a:pt x="19121" y="4477"/>
                </a:cubicBezTo>
                <a:cubicBezTo>
                  <a:pt x="24056" y="1711"/>
                  <a:pt x="29395" y="270"/>
                  <a:pt x="34826" y="3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320080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アプローチ：性別判明データをモデリング</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000" dirty="0">
                <a:solidFill>
                  <a:schemeClr val="bg1"/>
                </a:solidFill>
              </a:rPr>
              <a:t>性別情報が残った</a:t>
            </a:r>
            <a:r>
              <a:rPr kumimoji="1" lang="en-US" altLang="ja-JP" sz="2000" dirty="0">
                <a:solidFill>
                  <a:schemeClr val="bg1"/>
                </a:solidFill>
              </a:rPr>
              <a:t>100</a:t>
            </a:r>
            <a:r>
              <a:rPr kumimoji="1" lang="ja-JP" altLang="en-US" sz="2000" dirty="0">
                <a:solidFill>
                  <a:schemeClr val="bg1"/>
                </a:solidFill>
              </a:rPr>
              <a:t>人の身体データから，</a:t>
            </a:r>
            <a:br>
              <a:rPr kumimoji="1" lang="en-US" altLang="ja-JP" sz="2000" dirty="0">
                <a:solidFill>
                  <a:schemeClr val="bg1"/>
                </a:solidFill>
              </a:rPr>
            </a:br>
            <a:r>
              <a:rPr kumimoji="1" lang="ja-JP" altLang="en-US" sz="2600" b="1" dirty="0">
                <a:solidFill>
                  <a:srgbClr val="FFFF00"/>
                </a:solidFill>
              </a:rPr>
              <a:t>日本人の性別判定する予測モデル</a:t>
            </a:r>
            <a:r>
              <a:rPr kumimoji="1" lang="ja-JP" altLang="en-US" sz="2000" dirty="0">
                <a:solidFill>
                  <a:schemeClr val="bg1"/>
                </a:solidFill>
              </a:rPr>
              <a:t>を作ろう。</a:t>
            </a:r>
            <a:endParaRPr kumimoji="1" lang="en-US" altLang="ja-JP" sz="2000" dirty="0">
              <a:solidFill>
                <a:schemeClr val="bg1"/>
              </a:solidFill>
            </a:endParaRPr>
          </a:p>
          <a:p>
            <a:r>
              <a:rPr kumimoji="1" lang="ja-JP" altLang="en-US" sz="2000" dirty="0">
                <a:solidFill>
                  <a:schemeClr val="bg1"/>
                </a:solidFill>
              </a:rPr>
              <a:t>性別情報を削除してしまった残り</a:t>
            </a:r>
            <a:r>
              <a:rPr kumimoji="1" lang="en-US" altLang="ja-JP" sz="2000" dirty="0">
                <a:solidFill>
                  <a:schemeClr val="bg1"/>
                </a:solidFill>
              </a:rPr>
              <a:t>100</a:t>
            </a:r>
            <a:r>
              <a:rPr kumimoji="1" lang="ja-JP" altLang="en-US" sz="2000" dirty="0">
                <a:solidFill>
                  <a:schemeClr val="bg1"/>
                </a:solidFill>
              </a:rPr>
              <a:t>人の性別は，</a:t>
            </a:r>
            <a:br>
              <a:rPr kumimoji="1" lang="en-US" altLang="ja-JP" sz="2000" dirty="0">
                <a:solidFill>
                  <a:schemeClr val="bg1"/>
                </a:solidFill>
              </a:rPr>
            </a:br>
            <a:r>
              <a:rPr kumimoji="1" lang="ja-JP" altLang="en-US" sz="2600" b="1" dirty="0">
                <a:solidFill>
                  <a:srgbClr val="FFFF00"/>
                </a:solidFill>
              </a:rPr>
              <a:t>この予測モデルを使ってレストア</a:t>
            </a:r>
            <a:r>
              <a:rPr kumimoji="1" lang="ja-JP" altLang="en-US" sz="2000" dirty="0">
                <a:solidFill>
                  <a:schemeClr val="bg1"/>
                </a:solidFill>
              </a:rPr>
              <a:t>しよう。</a:t>
            </a:r>
          </a:p>
        </p:txBody>
      </p:sp>
      <p:pic>
        <p:nvPicPr>
          <p:cNvPr id="4" name="図 3"/>
          <p:cNvPicPr>
            <a:picLocks noChangeAspect="1"/>
          </p:cNvPicPr>
          <p:nvPr/>
        </p:nvPicPr>
        <p:blipFill>
          <a:blip r:embed="rId3"/>
          <a:stretch>
            <a:fillRect/>
          </a:stretch>
        </p:blipFill>
        <p:spPr>
          <a:xfrm>
            <a:off x="542607" y="891882"/>
            <a:ext cx="889427" cy="1745291"/>
          </a:xfrm>
          <a:prstGeom prst="rect">
            <a:avLst/>
          </a:prstGeom>
        </p:spPr>
      </p:pic>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円/楕円 8"/>
          <p:cNvSpPr/>
          <p:nvPr/>
        </p:nvSpPr>
        <p:spPr bwMode="auto">
          <a:xfrm>
            <a:off x="3669030" y="3013815"/>
            <a:ext cx="1838325" cy="6818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テキスト ボックス 9"/>
          <p:cNvSpPr txBox="1"/>
          <p:nvPr/>
        </p:nvSpPr>
        <p:spPr>
          <a:xfrm>
            <a:off x="3473767" y="2566035"/>
            <a:ext cx="2209800" cy="63709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全データ</a:t>
            </a:r>
          </a:p>
        </p:txBody>
      </p:sp>
      <p:sp>
        <p:nvSpPr>
          <p:cNvPr id="11" name="テキスト ボックス 10"/>
          <p:cNvSpPr txBox="1"/>
          <p:nvPr/>
        </p:nvSpPr>
        <p:spPr>
          <a:xfrm>
            <a:off x="3834764" y="3074209"/>
            <a:ext cx="1590675" cy="5801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t>200</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人</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12" name="円/楕円 11"/>
          <p:cNvSpPr/>
          <p:nvPr/>
        </p:nvSpPr>
        <p:spPr bwMode="auto">
          <a:xfrm>
            <a:off x="758190" y="4251091"/>
            <a:ext cx="1838325" cy="68188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テキスト ボックス 12"/>
          <p:cNvSpPr txBox="1"/>
          <p:nvPr/>
        </p:nvSpPr>
        <p:spPr>
          <a:xfrm>
            <a:off x="572452" y="3411855"/>
            <a:ext cx="2209800" cy="10372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性別判明</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データ</a:t>
            </a:r>
          </a:p>
        </p:txBody>
      </p:sp>
      <p:sp>
        <p:nvSpPr>
          <p:cNvPr id="14" name="テキスト ボックス 13"/>
          <p:cNvSpPr txBox="1"/>
          <p:nvPr/>
        </p:nvSpPr>
        <p:spPr>
          <a:xfrm>
            <a:off x="672464" y="4312700"/>
            <a:ext cx="2009776"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t>100</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人</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15" name="円/楕円 14"/>
          <p:cNvSpPr/>
          <p:nvPr/>
        </p:nvSpPr>
        <p:spPr bwMode="auto">
          <a:xfrm>
            <a:off x="6548437" y="4289191"/>
            <a:ext cx="1838325" cy="6818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テキスト ボックス 15"/>
          <p:cNvSpPr txBox="1"/>
          <p:nvPr/>
        </p:nvSpPr>
        <p:spPr>
          <a:xfrm>
            <a:off x="6362699" y="3452791"/>
            <a:ext cx="2209800" cy="10372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性別不明</a:t>
            </a:r>
            <a:endParaRPr kumimoji="1" lang="en-US" altLang="ja-JP"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データ</a:t>
            </a:r>
          </a:p>
        </p:txBody>
      </p:sp>
      <p:sp>
        <p:nvSpPr>
          <p:cNvPr id="17" name="テキスト ボックス 16"/>
          <p:cNvSpPr txBox="1"/>
          <p:nvPr/>
        </p:nvSpPr>
        <p:spPr>
          <a:xfrm>
            <a:off x="6462711" y="4350800"/>
            <a:ext cx="2009776" cy="5801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rPr>
              <a:t>100</a:t>
            </a:r>
            <a:r>
              <a:rPr kumimoji="1" lang="ja-JP" altLang="en-US" sz="2000" b="0" i="0" u="none" strike="noStrike" kern="1200" cap="none" spc="0" normalizeH="0" baseline="0" noProof="0" dirty="0">
                <a:ln>
                  <a:noFill/>
                </a:ln>
                <a:solidFill>
                  <a:srgbClr val="FFFFFF"/>
                </a:solidFill>
                <a:effectLst/>
                <a:uLnTx/>
                <a:uFillTx/>
                <a:latin typeface="Segoe UI"/>
                <a:ea typeface="メイリオ"/>
                <a:cs typeface="+mn-cs"/>
              </a:rPr>
              <a:t>人</a:t>
            </a:r>
            <a:endParaRPr kumimoji="1" lang="en-US" altLang="ja-JP" sz="20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18" name="下矢印 17"/>
          <p:cNvSpPr/>
          <p:nvPr/>
        </p:nvSpPr>
        <p:spPr bwMode="auto">
          <a:xfrm rot="3591727">
            <a:off x="2937508" y="3338392"/>
            <a:ext cx="381000" cy="1189121"/>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下矢印 18"/>
          <p:cNvSpPr/>
          <p:nvPr/>
        </p:nvSpPr>
        <p:spPr bwMode="auto">
          <a:xfrm rot="18399920">
            <a:off x="5826966" y="3393291"/>
            <a:ext cx="381000" cy="1137872"/>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ストライプ矢印 19"/>
          <p:cNvSpPr/>
          <p:nvPr/>
        </p:nvSpPr>
        <p:spPr bwMode="auto">
          <a:xfrm>
            <a:off x="2769871" y="4450627"/>
            <a:ext cx="1082729" cy="399725"/>
          </a:xfrm>
          <a:prstGeom prst="striped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ストライプ矢印 20"/>
          <p:cNvSpPr/>
          <p:nvPr/>
        </p:nvSpPr>
        <p:spPr bwMode="auto">
          <a:xfrm>
            <a:off x="5248442" y="4450627"/>
            <a:ext cx="1104258" cy="399725"/>
          </a:xfrm>
          <a:prstGeom prst="striped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スマイル 6"/>
          <p:cNvSpPr/>
          <p:nvPr/>
        </p:nvSpPr>
        <p:spPr bwMode="auto">
          <a:xfrm>
            <a:off x="4108822" y="4250339"/>
            <a:ext cx="928259" cy="752172"/>
          </a:xfrm>
          <a:prstGeom prst="smileyFace">
            <a:avLst/>
          </a:prstGeom>
          <a:solidFill>
            <a:srgbClr val="FFFF00"/>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テキスト ボックス 21"/>
          <p:cNvSpPr txBox="1"/>
          <p:nvPr/>
        </p:nvSpPr>
        <p:spPr>
          <a:xfrm>
            <a:off x="3467815" y="3785544"/>
            <a:ext cx="2209800" cy="63709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予測モデル</a:t>
            </a:r>
          </a:p>
        </p:txBody>
      </p:sp>
    </p:spTree>
    <p:extLst>
      <p:ext uri="{BB962C8B-B14F-4D97-AF65-F5344CB8AC3E}">
        <p14:creationId xmlns:p14="http://schemas.microsoft.com/office/powerpoint/2010/main" val="116602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モデラ：性別判明データで予測モデル作り</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ja-JP" altLang="en-US" sz="2000" dirty="0">
                <a:solidFill>
                  <a:schemeClr val="bg1"/>
                </a:solidFill>
              </a:rPr>
              <a:t>最初に，</a:t>
            </a:r>
            <a:r>
              <a:rPr kumimoji="1" lang="en-US" altLang="ja-JP" sz="2600" b="1" dirty="0">
                <a:solidFill>
                  <a:srgbClr val="FFFF00"/>
                </a:solidFill>
              </a:rPr>
              <a:t>90</a:t>
            </a:r>
            <a:r>
              <a:rPr kumimoji="1" lang="ja-JP" altLang="en-US" sz="2600" b="1" dirty="0">
                <a:solidFill>
                  <a:srgbClr val="FFFF00"/>
                </a:solidFill>
              </a:rPr>
              <a:t>個すべての身体特徴を使って</a:t>
            </a:r>
            <a:br>
              <a:rPr kumimoji="1" lang="en-US" altLang="ja-JP" sz="2000" b="1" dirty="0">
                <a:solidFill>
                  <a:srgbClr val="FFFF00"/>
                </a:solidFill>
              </a:rPr>
            </a:br>
            <a:r>
              <a:rPr kumimoji="1" lang="ja-JP" altLang="en-US" sz="2000" dirty="0">
                <a:solidFill>
                  <a:schemeClr val="bg1"/>
                </a:solidFill>
              </a:rPr>
              <a:t>日本人の性別判定できるかざっと試してみよう。</a:t>
            </a:r>
            <a:endParaRPr kumimoji="1" lang="en-US" altLang="ja-JP" sz="2000" dirty="0">
              <a:solidFill>
                <a:schemeClr val="bg1"/>
              </a:solidFill>
            </a:endParaRPr>
          </a:p>
          <a:p>
            <a:r>
              <a:rPr kumimoji="1" lang="ja-JP" altLang="en-US" sz="2000" dirty="0">
                <a:solidFill>
                  <a:schemeClr val="bg1"/>
                </a:solidFill>
              </a:rPr>
              <a:t>これでダメだったら，身体特徴から性別を当てるのは</a:t>
            </a:r>
            <a:br>
              <a:rPr kumimoji="1" lang="en-US" altLang="ja-JP" sz="2000" dirty="0">
                <a:solidFill>
                  <a:schemeClr val="bg1"/>
                </a:solidFill>
              </a:rPr>
            </a:br>
            <a:r>
              <a:rPr kumimoji="1" lang="ja-JP" altLang="en-US" sz="2000" dirty="0">
                <a:solidFill>
                  <a:schemeClr val="bg1"/>
                </a:solidFill>
              </a:rPr>
              <a:t>難しいとあきらめがつきそうだ。</a:t>
            </a:r>
          </a:p>
        </p:txBody>
      </p:sp>
      <p:pic>
        <p:nvPicPr>
          <p:cNvPr id="4" name="図 3"/>
          <p:cNvPicPr>
            <a:picLocks noChangeAspect="1"/>
          </p:cNvPicPr>
          <p:nvPr/>
        </p:nvPicPr>
        <p:blipFill>
          <a:blip r:embed="rId3"/>
          <a:stretch>
            <a:fillRect/>
          </a:stretch>
        </p:blipFill>
        <p:spPr>
          <a:xfrm>
            <a:off x="542607" y="891882"/>
            <a:ext cx="889427" cy="1745291"/>
          </a:xfrm>
          <a:prstGeom prst="rect">
            <a:avLst/>
          </a:prstGeom>
        </p:spPr>
      </p:pic>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フローチャート: 定義済み処理 4"/>
          <p:cNvSpPr/>
          <p:nvPr/>
        </p:nvSpPr>
        <p:spPr bwMode="auto">
          <a:xfrm>
            <a:off x="3212700" y="3314699"/>
            <a:ext cx="2720340" cy="1439863"/>
          </a:xfrm>
          <a:prstGeom prst="flowChartPredefinedProcess">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ディープラーニング</a:t>
            </a:r>
          </a:p>
        </p:txBody>
      </p:sp>
      <p:sp>
        <p:nvSpPr>
          <p:cNvPr id="8" name="フローチャート: 代替処理 7"/>
          <p:cNvSpPr/>
          <p:nvPr/>
        </p:nvSpPr>
        <p:spPr bwMode="auto">
          <a:xfrm>
            <a:off x="537257" y="3314700"/>
            <a:ext cx="1915900" cy="1439862"/>
          </a:xfrm>
          <a:prstGeom prst="flowChartAlternateProcess">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90</a:t>
            </a: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個すべての身体特徴</a:t>
            </a:r>
          </a:p>
        </p:txBody>
      </p:sp>
      <p:sp>
        <p:nvSpPr>
          <p:cNvPr id="25" name="フローチャート: 代替処理 24"/>
          <p:cNvSpPr/>
          <p:nvPr/>
        </p:nvSpPr>
        <p:spPr bwMode="auto">
          <a:xfrm>
            <a:off x="6692583" y="3825240"/>
            <a:ext cx="1915900" cy="411163"/>
          </a:xfrm>
          <a:prstGeom prst="flowChartAlternateProcess">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ja-JP"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性別</a:t>
            </a:r>
          </a:p>
        </p:txBody>
      </p:sp>
      <p:sp>
        <p:nvSpPr>
          <p:cNvPr id="26" name="テキスト ボックス 25"/>
          <p:cNvSpPr txBox="1"/>
          <p:nvPr/>
        </p:nvSpPr>
        <p:spPr>
          <a:xfrm>
            <a:off x="1131136" y="2669564"/>
            <a:ext cx="723900" cy="683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800" b="1"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X</a:t>
            </a:r>
            <a:endParaRPr kumimoji="1" lang="ja-JP" altLang="en-US" sz="2800" b="1"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27" name="テキスト ボックス 26"/>
          <p:cNvSpPr txBox="1"/>
          <p:nvPr/>
        </p:nvSpPr>
        <p:spPr>
          <a:xfrm>
            <a:off x="4042410" y="2669564"/>
            <a:ext cx="1055370" cy="683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800" b="1"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f(X)</a:t>
            </a:r>
            <a:endParaRPr kumimoji="1" lang="ja-JP" altLang="en-US" sz="2800" b="1"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28" name="テキスト ボックス 27"/>
          <p:cNvSpPr txBox="1"/>
          <p:nvPr/>
        </p:nvSpPr>
        <p:spPr>
          <a:xfrm>
            <a:off x="7122848" y="2669564"/>
            <a:ext cx="1055370" cy="683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en-US" altLang="ja-JP" sz="2800" b="1"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メイリオ"/>
                <a:cs typeface="+mn-cs"/>
              </a:rPr>
              <a:t>Y</a:t>
            </a:r>
            <a:endParaRPr kumimoji="1" lang="ja-JP" altLang="en-US" sz="2800" b="1"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a:ea typeface="メイリオ"/>
              <a:cs typeface="+mn-cs"/>
            </a:endParaRPr>
          </a:p>
        </p:txBody>
      </p:sp>
      <p:sp>
        <p:nvSpPr>
          <p:cNvPr id="30" name="右矢印 29"/>
          <p:cNvSpPr/>
          <p:nvPr/>
        </p:nvSpPr>
        <p:spPr bwMode="auto">
          <a:xfrm>
            <a:off x="2583180" y="3860499"/>
            <a:ext cx="548640" cy="340644"/>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右矢印 31"/>
          <p:cNvSpPr/>
          <p:nvPr/>
        </p:nvSpPr>
        <p:spPr bwMode="auto">
          <a:xfrm>
            <a:off x="6038491" y="3860499"/>
            <a:ext cx="548640" cy="34064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29838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ソルバ：性別判明データで予測モデル評価</a:t>
            </a:r>
          </a:p>
        </p:txBody>
      </p:sp>
      <p:sp>
        <p:nvSpPr>
          <p:cNvPr id="3" name="テキスト プレースホルダー 2"/>
          <p:cNvSpPr>
            <a:spLocks noGrp="1"/>
          </p:cNvSpPr>
          <p:nvPr>
            <p:ph type="body" sz="quarter" idx="10"/>
          </p:nvPr>
        </p:nvSpPr>
        <p:spPr>
          <a:xfrm>
            <a:off x="1691640" y="890733"/>
            <a:ext cx="7251646" cy="1746440"/>
          </a:xfrm>
          <a:solidFill>
            <a:schemeClr val="accent3"/>
          </a:solidFill>
        </p:spPr>
        <p:txBody>
          <a:bodyPr anchor="ctr">
            <a:noAutofit/>
          </a:bodyPr>
          <a:lstStyle/>
          <a:p>
            <a:r>
              <a:rPr kumimoji="1" lang="en-US" altLang="ja-JP" sz="2600" b="1" dirty="0">
                <a:solidFill>
                  <a:srgbClr val="FFFF00"/>
                </a:solidFill>
              </a:rPr>
              <a:t>90</a:t>
            </a:r>
            <a:r>
              <a:rPr kumimoji="1" lang="ja-JP" altLang="en-US" sz="2600" b="1" dirty="0">
                <a:solidFill>
                  <a:srgbClr val="FFFF00"/>
                </a:solidFill>
              </a:rPr>
              <a:t>個すべての身体特徴を使う</a:t>
            </a:r>
            <a:r>
              <a:rPr kumimoji="1" lang="ja-JP" altLang="en-US" sz="2000" dirty="0">
                <a:solidFill>
                  <a:schemeClr val="bg1"/>
                </a:solidFill>
              </a:rPr>
              <a:t>と，</a:t>
            </a:r>
            <a:br>
              <a:rPr kumimoji="1" lang="en-US" altLang="ja-JP" sz="2000" b="1" dirty="0">
                <a:solidFill>
                  <a:srgbClr val="FFFF00"/>
                </a:solidFill>
              </a:rPr>
            </a:br>
            <a:r>
              <a:rPr kumimoji="1" lang="ja-JP" altLang="en-US" sz="2600" b="1" dirty="0">
                <a:solidFill>
                  <a:srgbClr val="FFFF00"/>
                </a:solidFill>
              </a:rPr>
              <a:t>日本人の性別を</a:t>
            </a:r>
            <a:r>
              <a:rPr kumimoji="1" lang="en-US" altLang="ja-JP" sz="2600" b="1" dirty="0">
                <a:solidFill>
                  <a:srgbClr val="FFFF00"/>
                </a:solidFill>
              </a:rPr>
              <a:t>96%</a:t>
            </a:r>
            <a:r>
              <a:rPr kumimoji="1" lang="ja-JP" altLang="en-US" sz="2600" b="1" dirty="0">
                <a:solidFill>
                  <a:srgbClr val="FFFF00"/>
                </a:solidFill>
              </a:rPr>
              <a:t>予測</a:t>
            </a:r>
            <a:r>
              <a:rPr kumimoji="1" lang="ja-JP" altLang="en-US" sz="2000" dirty="0">
                <a:solidFill>
                  <a:schemeClr val="bg1"/>
                </a:solidFill>
              </a:rPr>
              <a:t>できそうだな。</a:t>
            </a:r>
            <a:endParaRPr kumimoji="1" lang="en-US" altLang="ja-JP" sz="2000" dirty="0">
              <a:solidFill>
                <a:schemeClr val="bg1"/>
              </a:solidFill>
            </a:endParaRPr>
          </a:p>
          <a:p>
            <a:r>
              <a:rPr kumimoji="1" lang="ja-JP" altLang="en-US" sz="2000" dirty="0">
                <a:solidFill>
                  <a:schemeClr val="bg1"/>
                </a:solidFill>
              </a:rPr>
              <a:t>間違えた日本人</a:t>
            </a:r>
            <a:r>
              <a:rPr kumimoji="1" lang="en-US" altLang="ja-JP" sz="2000" dirty="0">
                <a:solidFill>
                  <a:schemeClr val="bg1"/>
                </a:solidFill>
              </a:rPr>
              <a:t> 2</a:t>
            </a:r>
            <a:r>
              <a:rPr kumimoji="1" lang="ja-JP" altLang="en-US" sz="2000" dirty="0">
                <a:solidFill>
                  <a:schemeClr val="bg1"/>
                </a:solidFill>
              </a:rPr>
              <a:t>名は，プログラムで個別にケアすれば，</a:t>
            </a:r>
            <a:br>
              <a:rPr kumimoji="1" lang="en-US" altLang="ja-JP" sz="2000" dirty="0">
                <a:solidFill>
                  <a:schemeClr val="bg1"/>
                </a:solidFill>
              </a:rPr>
            </a:br>
            <a:r>
              <a:rPr kumimoji="1" lang="ja-JP" altLang="en-US" sz="2600" b="1" dirty="0">
                <a:solidFill>
                  <a:srgbClr val="FFFF00"/>
                </a:solidFill>
              </a:rPr>
              <a:t>なんとかなりそう</a:t>
            </a:r>
            <a:r>
              <a:rPr kumimoji="1" lang="ja-JP" altLang="en-US" sz="2000" dirty="0">
                <a:solidFill>
                  <a:schemeClr val="bg1"/>
                </a:solidFill>
              </a:rPr>
              <a:t>だ！！</a:t>
            </a:r>
            <a:endParaRPr kumimoji="1" lang="en-US" altLang="ja-JP" sz="2000" dirty="0">
              <a:solidFill>
                <a:schemeClr val="bg1"/>
              </a:solidFill>
            </a:endParaRPr>
          </a:p>
        </p:txBody>
      </p:sp>
      <p:sp>
        <p:nvSpPr>
          <p:cNvPr id="6" name="二等辺三角形 5"/>
          <p:cNvSpPr/>
          <p:nvPr/>
        </p:nvSpPr>
        <p:spPr bwMode="auto">
          <a:xfrm rot="16200000">
            <a:off x="611288" y="1552792"/>
            <a:ext cx="1767839" cy="430096"/>
          </a:xfrm>
          <a:prstGeom prst="triangle">
            <a:avLst>
              <a:gd name="adj" fmla="val 4825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 name="表 17"/>
          <p:cNvGraphicFramePr>
            <a:graphicFrameLocks noGrp="1"/>
          </p:cNvGraphicFramePr>
          <p:nvPr>
            <p:extLst/>
          </p:nvPr>
        </p:nvGraphicFramePr>
        <p:xfrm>
          <a:off x="1691640" y="2743199"/>
          <a:ext cx="7251646" cy="2237424"/>
        </p:xfrm>
        <a:graphic>
          <a:graphicData uri="http://schemas.openxmlformats.org/drawingml/2006/table">
            <a:tbl>
              <a:tblPr firstRow="1" bandRow="1">
                <a:tableStyleId>{5940675A-B579-460E-94D1-54222C63F5DA}</a:tableStyleId>
              </a:tblPr>
              <a:tblGrid>
                <a:gridCol w="981248">
                  <a:extLst>
                    <a:ext uri="{9D8B030D-6E8A-4147-A177-3AD203B41FA5}">
                      <a16:colId xmlns:a16="http://schemas.microsoft.com/office/drawing/2014/main" val="20000"/>
                    </a:ext>
                  </a:extLst>
                </a:gridCol>
                <a:gridCol w="981248">
                  <a:extLst>
                    <a:ext uri="{9D8B030D-6E8A-4147-A177-3AD203B41FA5}">
                      <a16:colId xmlns:a16="http://schemas.microsoft.com/office/drawing/2014/main" val="20001"/>
                    </a:ext>
                  </a:extLst>
                </a:gridCol>
                <a:gridCol w="2644575">
                  <a:extLst>
                    <a:ext uri="{9D8B030D-6E8A-4147-A177-3AD203B41FA5}">
                      <a16:colId xmlns:a16="http://schemas.microsoft.com/office/drawing/2014/main" val="20002"/>
                    </a:ext>
                  </a:extLst>
                </a:gridCol>
                <a:gridCol w="2644575">
                  <a:extLst>
                    <a:ext uri="{9D8B030D-6E8A-4147-A177-3AD203B41FA5}">
                      <a16:colId xmlns:a16="http://schemas.microsoft.com/office/drawing/2014/main" val="20003"/>
                    </a:ext>
                  </a:extLst>
                </a:gridCol>
              </a:tblGrid>
              <a:tr h="559356">
                <a:tc rowSpan="2" gridSpan="2">
                  <a:txBody>
                    <a:bodyPr/>
                    <a:lstStyle/>
                    <a:p>
                      <a:pPr algn="ctr"/>
                      <a:r>
                        <a:rPr kumimoji="1" lang="ja-JP" altLang="en-US" sz="2400" b="0" dirty="0"/>
                        <a:t>混同行列</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bg1"/>
                    </a:solidFill>
                  </a:tcPr>
                </a:tc>
                <a:tc rowSpan="2" hMerge="1">
                  <a:txBody>
                    <a:bodyPr/>
                    <a:lstStyle/>
                    <a:p>
                      <a:endParaRPr kumimoji="1" lang="ja-JP" altLang="en-US" dirty="0"/>
                    </a:p>
                  </a:txBody>
                  <a:tcPr>
                    <a:solidFill>
                      <a:schemeClr val="bg1"/>
                    </a:solidFill>
                  </a:tcPr>
                </a:tc>
                <a:tc gridSpan="2">
                  <a:txBody>
                    <a:bodyPr/>
                    <a:lstStyle/>
                    <a:p>
                      <a:pPr algn="ctr"/>
                      <a:r>
                        <a:rPr kumimoji="1" lang="ja-JP" altLang="en-US" sz="2400" b="0" dirty="0"/>
                        <a:t>予測</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bg1"/>
                    </a:solidFill>
                  </a:tcPr>
                </a:tc>
                <a:tc hMerge="1">
                  <a:txBody>
                    <a:bodyPr/>
                    <a:lstStyle/>
                    <a:p>
                      <a:endParaRPr kumimoji="1" lang="ja-JP" altLang="en-US" dirty="0"/>
                    </a:p>
                  </a:txBody>
                  <a:tcPr>
                    <a:solidFill>
                      <a:schemeClr val="bg1"/>
                    </a:solidFill>
                  </a:tcPr>
                </a:tc>
                <a:extLst>
                  <a:ext uri="{0D108BD9-81ED-4DB2-BD59-A6C34878D82A}">
                    <a16:rowId xmlns:a16="http://schemas.microsoft.com/office/drawing/2014/main" val="10000"/>
                  </a:ext>
                </a:extLst>
              </a:tr>
              <a:tr h="559356">
                <a:tc gridSpan="2" vMerge="1">
                  <a:txBody>
                    <a:bodyPr/>
                    <a:lstStyle/>
                    <a:p>
                      <a:endParaRPr kumimoji="1" lang="ja-JP" altLang="en-US"/>
                    </a:p>
                  </a:txBody>
                  <a:tcPr>
                    <a:solidFill>
                      <a:schemeClr val="bg1"/>
                    </a:solidFill>
                  </a:tcPr>
                </a:tc>
                <a:tc hMerge="1" vMerge="1">
                  <a:txBody>
                    <a:bodyPr/>
                    <a:lstStyle/>
                    <a:p>
                      <a:endParaRPr kumimoji="1" lang="ja-JP" altLang="en-US" dirty="0"/>
                    </a:p>
                  </a:txBody>
                  <a:tcPr>
                    <a:solidFill>
                      <a:schemeClr val="bg1"/>
                    </a:solidFill>
                  </a:tcPr>
                </a:tc>
                <a:tc>
                  <a:txBody>
                    <a:bodyPr/>
                    <a:lstStyle/>
                    <a:p>
                      <a:pPr algn="ctr"/>
                      <a:r>
                        <a:rPr kumimoji="1" lang="ja-JP" altLang="en-US" sz="2400" b="0" dirty="0"/>
                        <a:t>女性</a:t>
                      </a:r>
                    </a:p>
                  </a:txBody>
                  <a:tcPr anchor="ctr">
                    <a:solidFill>
                      <a:schemeClr val="bg1"/>
                    </a:solidFill>
                  </a:tcPr>
                </a:tc>
                <a:tc>
                  <a:txBody>
                    <a:bodyPr/>
                    <a:lstStyle/>
                    <a:p>
                      <a:pPr algn="ctr"/>
                      <a:r>
                        <a:rPr kumimoji="1" lang="ja-JP" altLang="en-US" sz="2400" b="0" dirty="0"/>
                        <a:t>男性</a:t>
                      </a:r>
                    </a:p>
                  </a:txBody>
                  <a:tcPr anchor="ctr">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559356">
                <a:tc rowSpan="2">
                  <a:txBody>
                    <a:bodyPr/>
                    <a:lstStyle/>
                    <a:p>
                      <a:pPr algn="ctr"/>
                      <a:r>
                        <a:rPr kumimoji="1" lang="ja-JP" altLang="en-US" sz="2400" b="0" dirty="0"/>
                        <a:t>正解</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400" b="0" dirty="0"/>
                        <a:t>女性</a:t>
                      </a:r>
                    </a:p>
                  </a:txBody>
                  <a:tcPr anchor="ctr">
                    <a:solidFill>
                      <a:schemeClr val="bg1"/>
                    </a:solidFill>
                  </a:tcPr>
                </a:tc>
                <a:tc>
                  <a:txBody>
                    <a:bodyPr/>
                    <a:lstStyle/>
                    <a:p>
                      <a:pPr algn="r"/>
                      <a:r>
                        <a:rPr kumimoji="1" lang="en-US" altLang="ja-JP" sz="2400" b="0" dirty="0"/>
                        <a:t>26</a:t>
                      </a:r>
                      <a:endParaRPr kumimoji="1" lang="ja-JP" altLang="en-US" sz="2400" b="0" dirty="0"/>
                    </a:p>
                  </a:txBody>
                  <a:tcPr anchor="ctr">
                    <a:solidFill>
                      <a:schemeClr val="accent4">
                        <a:lumMod val="20000"/>
                        <a:lumOff val="80000"/>
                      </a:schemeClr>
                    </a:solidFill>
                  </a:tcPr>
                </a:tc>
                <a:tc>
                  <a:txBody>
                    <a:bodyPr/>
                    <a:lstStyle/>
                    <a:p>
                      <a:pPr algn="r"/>
                      <a:r>
                        <a:rPr kumimoji="1" lang="en-US" altLang="ja-JP" sz="2400" b="0" dirty="0"/>
                        <a:t>1</a:t>
                      </a:r>
                      <a:endParaRPr kumimoji="1" lang="ja-JP" altLang="en-US" sz="2400" b="0" dirty="0"/>
                    </a:p>
                  </a:txBody>
                  <a:tcPr anchor="ctr">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0002"/>
                  </a:ext>
                </a:extLst>
              </a:tr>
              <a:tr h="559356">
                <a:tc vMerge="1">
                  <a:txBody>
                    <a:bodyPr/>
                    <a:lstStyle/>
                    <a:p>
                      <a:endParaRPr kumimoji="1" lang="ja-JP" altLang="en-US" dirty="0"/>
                    </a:p>
                  </a:txBody>
                  <a:tcPr>
                    <a:solidFill>
                      <a:schemeClr val="bg1"/>
                    </a:solidFill>
                  </a:tcPr>
                </a:tc>
                <a:tc>
                  <a:txBody>
                    <a:bodyPr/>
                    <a:lstStyle/>
                    <a:p>
                      <a:pPr algn="ctr"/>
                      <a:r>
                        <a:rPr kumimoji="1" lang="ja-JP" altLang="en-US" sz="2400" b="0" dirty="0"/>
                        <a:t>男性</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2400" b="0" dirty="0"/>
                        <a:t>1</a:t>
                      </a:r>
                      <a:endParaRPr kumimoji="1" lang="ja-JP" altLang="en-US" sz="2400" b="0" dirty="0"/>
                    </a:p>
                  </a:txBody>
                  <a:tcPr anchor="ct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kumimoji="1" lang="en-US" altLang="ja-JP" sz="2400" b="0" dirty="0"/>
                        <a:t>22</a:t>
                      </a:r>
                      <a:endParaRPr kumimoji="1" lang="ja-JP" altLang="en-US" sz="2400" b="0" dirty="0"/>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7" name="乗算記号 6"/>
          <p:cNvSpPr/>
          <p:nvPr/>
        </p:nvSpPr>
        <p:spPr bwMode="auto">
          <a:xfrm>
            <a:off x="3659428" y="4443395"/>
            <a:ext cx="549859" cy="535419"/>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ドーナツ 7"/>
          <p:cNvSpPr/>
          <p:nvPr/>
        </p:nvSpPr>
        <p:spPr bwMode="auto">
          <a:xfrm>
            <a:off x="3722218" y="3924163"/>
            <a:ext cx="424281" cy="410915"/>
          </a:xfrm>
          <a:prstGeom prst="donu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solidFill>
                <a:srgbClr val="FFFF00"/>
              </a:solidFill>
              <a:effectLst/>
              <a:uLnTx/>
              <a:uFillTx/>
              <a:latin typeface="Segoe UI"/>
              <a:ea typeface="Segoe UI" pitchFamily="34" charset="0"/>
              <a:cs typeface="Segoe UI" pitchFamily="34" charset="0"/>
            </a:endParaRPr>
          </a:p>
        </p:txBody>
      </p:sp>
      <p:sp>
        <p:nvSpPr>
          <p:cNvPr id="9" name="乗算記号 8"/>
          <p:cNvSpPr/>
          <p:nvPr/>
        </p:nvSpPr>
        <p:spPr bwMode="auto">
          <a:xfrm>
            <a:off x="6301356" y="3861911"/>
            <a:ext cx="549859" cy="535419"/>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ドーナツ 9"/>
          <p:cNvSpPr/>
          <p:nvPr/>
        </p:nvSpPr>
        <p:spPr bwMode="auto">
          <a:xfrm>
            <a:off x="6364146" y="4495145"/>
            <a:ext cx="424281" cy="410915"/>
          </a:xfrm>
          <a:prstGeom prst="donu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solidFill>
                <a:srgbClr val="FFFF00"/>
              </a:solidFill>
              <a:effectLst/>
              <a:uLnTx/>
              <a:uFillTx/>
              <a:latin typeface="Segoe UI"/>
              <a:ea typeface="Segoe UI" pitchFamily="34" charset="0"/>
              <a:cs typeface="Segoe UI" pitchFamily="34" charset="0"/>
            </a:endParaRPr>
          </a:p>
        </p:txBody>
      </p:sp>
      <p:pic>
        <p:nvPicPr>
          <p:cNvPr id="11" name="図 10"/>
          <p:cNvPicPr>
            <a:picLocks noChangeAspect="1"/>
          </p:cNvPicPr>
          <p:nvPr/>
        </p:nvPicPr>
        <p:blipFill>
          <a:blip r:embed="rId3"/>
          <a:stretch>
            <a:fillRect/>
          </a:stretch>
        </p:blipFill>
        <p:spPr>
          <a:xfrm>
            <a:off x="300674" y="891881"/>
            <a:ext cx="914200" cy="1745291"/>
          </a:xfrm>
          <a:prstGeom prst="rect">
            <a:avLst/>
          </a:prstGeom>
        </p:spPr>
      </p:pic>
    </p:spTree>
    <p:extLst>
      <p:ext uri="{BB962C8B-B14F-4D97-AF65-F5344CB8AC3E}">
        <p14:creationId xmlns:p14="http://schemas.microsoft.com/office/powerpoint/2010/main" val="4945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B5AE877D-9C1B-4541-96E5-06E3260C9900}"/>
              </a:ext>
            </a:extLst>
          </p:cNvPr>
          <p:cNvSpPr txBox="1"/>
          <p:nvPr/>
        </p:nvSpPr>
        <p:spPr>
          <a:xfrm>
            <a:off x="6994322" y="0"/>
            <a:ext cx="2335237" cy="1301895"/>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solidFill>
                  <a:srgbClr val="FF0000"/>
                </a:solidFill>
              </a:rPr>
              <a:t>何かもっと良いものあれば差し替え</a:t>
            </a:r>
          </a:p>
        </p:txBody>
      </p:sp>
      <p:pic>
        <p:nvPicPr>
          <p:cNvPr id="1026" name="Picture 2" descr="「alphago zero」の画像検索結果">
            <a:extLst>
              <a:ext uri="{FF2B5EF4-FFF2-40B4-BE49-F238E27FC236}">
                <a16:creationId xmlns:a16="http://schemas.microsoft.com/office/drawing/2014/main" id="{31501633-B0E3-4A8C-BFB8-0AB15B644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526B43BC-97A6-4270-9CE3-9AAAC0FC27E6}"/>
              </a:ext>
            </a:extLst>
          </p:cNvPr>
          <p:cNvSpPr/>
          <p:nvPr/>
        </p:nvSpPr>
        <p:spPr>
          <a:xfrm>
            <a:off x="2153652" y="4751153"/>
            <a:ext cx="4836696" cy="215444"/>
          </a:xfrm>
          <a:prstGeom prst="rect">
            <a:avLst/>
          </a:prstGeom>
        </p:spPr>
        <p:txBody>
          <a:bodyPr wrap="square">
            <a:spAutoFit/>
          </a:bodyPr>
          <a:lstStyle/>
          <a:p>
            <a:pPr algn="ctr"/>
            <a:r>
              <a:rPr lang="ja-JP" altLang="en-US" sz="800" dirty="0">
                <a:solidFill>
                  <a:schemeClr val="bg1"/>
                </a:solidFill>
              </a:rPr>
              <a:t>出典）https://deepmind.com/blog/alphago-zero-learning-scratch/</a:t>
            </a:r>
          </a:p>
        </p:txBody>
      </p:sp>
    </p:spTree>
    <p:extLst>
      <p:ext uri="{BB962C8B-B14F-4D97-AF65-F5344CB8AC3E}">
        <p14:creationId xmlns:p14="http://schemas.microsoft.com/office/powerpoint/2010/main" val="3485953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9C006-9BD9-4C26-B727-D8DD9AAB45AF}"/>
              </a:ext>
            </a:extLst>
          </p:cNvPr>
          <p:cNvSpPr>
            <a:spLocks noGrp="1"/>
          </p:cNvSpPr>
          <p:nvPr>
            <p:ph type="title"/>
          </p:nvPr>
        </p:nvSpPr>
        <p:spPr>
          <a:xfrm>
            <a:off x="201929" y="1642265"/>
            <a:ext cx="8740142" cy="1858970"/>
          </a:xfrm>
        </p:spPr>
        <p:txBody>
          <a:bodyPr/>
          <a:lstStyle/>
          <a:p>
            <a:r>
              <a:rPr kumimoji="1" lang="en-US" altLang="ja-JP" sz="8800" dirty="0"/>
              <a:t>Hands-on</a:t>
            </a:r>
            <a:br>
              <a:rPr kumimoji="1" lang="en-US" altLang="ja-JP" sz="3200" dirty="0"/>
            </a:br>
            <a:r>
              <a:rPr kumimoji="1" lang="ja-JP" altLang="en-US" sz="3200" dirty="0"/>
              <a:t>　</a:t>
            </a:r>
            <a:r>
              <a:rPr kumimoji="1" lang="en-US" altLang="ja-JP" sz="3200" dirty="0"/>
              <a:t>Day</a:t>
            </a:r>
            <a:r>
              <a:rPr kumimoji="1" lang="ja-JP" altLang="en-US" sz="3200" dirty="0"/>
              <a:t> </a:t>
            </a:r>
            <a:r>
              <a:rPr kumimoji="1" lang="en-US" altLang="ja-JP" sz="3200" dirty="0"/>
              <a:t>2</a:t>
            </a:r>
            <a:r>
              <a:rPr kumimoji="1" lang="ja-JP" altLang="en-US" sz="3200" dirty="0"/>
              <a:t> でお試しいただきます</a:t>
            </a:r>
          </a:p>
        </p:txBody>
      </p:sp>
    </p:spTree>
    <p:extLst>
      <p:ext uri="{BB962C8B-B14F-4D97-AF65-F5344CB8AC3E}">
        <p14:creationId xmlns:p14="http://schemas.microsoft.com/office/powerpoint/2010/main" val="2010363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9B50910-CF68-43D3-A9AD-BFC3C1E764C3}"/>
              </a:ext>
            </a:extLst>
          </p:cNvPr>
          <p:cNvSpPr/>
          <p:nvPr/>
        </p:nvSpPr>
        <p:spPr>
          <a:xfrm>
            <a:off x="467066" y="992894"/>
            <a:ext cx="8209869" cy="3231654"/>
          </a:xfrm>
          <a:prstGeom prst="rect">
            <a:avLst/>
          </a:prstGeom>
        </p:spPr>
        <p:txBody>
          <a:bodyPr wrap="square">
            <a:spAutoFit/>
          </a:bodyPr>
          <a:lstStyle/>
          <a:p>
            <a:pPr lvl="0"/>
            <a:r>
              <a:rPr kumimoji="1" lang="ja-JP" altLang="en-US" sz="2800" b="0" i="0" u="none" strike="noStrike" kern="1200" cap="none" spc="0" normalizeH="0" baseline="0" noProof="0" dirty="0">
                <a:ln>
                  <a:noFill/>
                </a:ln>
                <a:solidFill>
                  <a:srgbClr val="282828"/>
                </a:solidFill>
                <a:effectLst/>
                <a:uLnTx/>
                <a:uFillTx/>
                <a:latin typeface="Segoe UI"/>
                <a:ea typeface="メイリオ"/>
                <a:cs typeface="+mn-cs"/>
              </a:rPr>
              <a:t>① </a:t>
            </a:r>
            <a:r>
              <a:rPr lang="ja-JP" altLang="en-US" sz="2800" dirty="0"/>
              <a:t>今更何ができるの？もう遅いよ。</a:t>
            </a:r>
            <a:endParaRPr kumimoji="1" lang="en-US" altLang="ja-JP" sz="4800" b="0" i="0" u="none" strike="noStrike" kern="1200" cap="none" spc="0" normalizeH="0" baseline="0" noProof="0" dirty="0">
              <a:ln>
                <a:noFill/>
              </a:ln>
              <a:solidFill>
                <a:srgbClr val="282828"/>
              </a:solidFill>
              <a:effectLst/>
              <a:uLnTx/>
              <a:uFillTx/>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6000" b="0" i="0" u="none" strike="noStrike" kern="1200" cap="none" spc="0" normalizeH="0" baseline="0" noProof="0" dirty="0">
              <a:ln>
                <a:noFill/>
              </a:ln>
              <a:solidFill>
                <a:srgbClr val="282828"/>
              </a:solidFill>
              <a:effectLst/>
              <a:uLnTx/>
              <a:uFillTx/>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srgbClr val="282828"/>
                </a:solidFill>
                <a:effectLst/>
                <a:uLnTx/>
                <a:uFillTx/>
                <a:latin typeface="Segoe UI"/>
                <a:ea typeface="メイリオ"/>
                <a:cs typeface="+mn-cs"/>
              </a:rPr>
              <a:t>② ＤＢＡ仕事に関係ないしさ。</a:t>
            </a:r>
            <a:endParaRPr kumimoji="1" lang="en-US" altLang="ja-JP" sz="4800" b="0" i="0" u="none" strike="noStrike" kern="1200" cap="none" spc="0" normalizeH="0" baseline="0" noProof="0" dirty="0">
              <a:ln>
                <a:noFill/>
              </a:ln>
              <a:solidFill>
                <a:srgbClr val="282828"/>
              </a:solidFill>
              <a:effectLst/>
              <a:uLnTx/>
              <a:uFillTx/>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6000" b="0" i="0" u="none" strike="noStrike" kern="1200" cap="none" spc="0" normalizeH="0" baseline="0" noProof="0" dirty="0">
              <a:ln>
                <a:noFill/>
              </a:ln>
              <a:solidFill>
                <a:srgbClr val="282828"/>
              </a:solidFill>
              <a:effectLst/>
              <a:uLnTx/>
              <a:uFillTx/>
              <a:latin typeface="Segoe UI"/>
              <a:ea typeface="メイリオ"/>
              <a:cs typeface="+mn-cs"/>
            </a:endParaRPr>
          </a:p>
          <a:p>
            <a:pPr lvl="0"/>
            <a:r>
              <a:rPr kumimoji="1" lang="ja-JP" altLang="en-US" sz="2800" b="0" i="0" u="none" strike="noStrike" kern="1200" cap="none" spc="0" normalizeH="0" baseline="0" noProof="0" dirty="0">
                <a:ln>
                  <a:noFill/>
                </a:ln>
                <a:solidFill>
                  <a:srgbClr val="282828"/>
                </a:solidFill>
                <a:effectLst/>
                <a:uLnTx/>
                <a:uFillTx/>
                <a:latin typeface="Segoe UI"/>
                <a:ea typeface="メイリオ"/>
                <a:cs typeface="+mn-cs"/>
              </a:rPr>
              <a:t>③ </a:t>
            </a:r>
            <a:r>
              <a:rPr lang="ja-JP" altLang="en-US" sz="2800" dirty="0"/>
              <a:t>今回もブームで終わるでしょ</a:t>
            </a:r>
            <a:r>
              <a:rPr lang="ja-JP" altLang="en-US" sz="2800" dirty="0">
                <a:solidFill>
                  <a:srgbClr val="282828"/>
                </a:solidFill>
                <a:latin typeface="Segoe UI"/>
                <a:ea typeface="メイリオ"/>
              </a:rPr>
              <a:t>。</a:t>
            </a:r>
            <a:endParaRPr kumimoji="1" lang="en-US" altLang="ja-JP" sz="2800" b="0" i="0" u="none" strike="noStrike" kern="1200" cap="none" spc="0" normalizeH="0" baseline="0" noProof="0" dirty="0">
              <a:ln>
                <a:noFill/>
              </a:ln>
              <a:solidFill>
                <a:srgbClr val="282828"/>
              </a:solidFill>
              <a:effectLst/>
              <a:uLnTx/>
              <a:uFillTx/>
              <a:latin typeface="Segoe UI"/>
              <a:ea typeface="メイリオ"/>
              <a:cs typeface="+mn-cs"/>
            </a:endParaRPr>
          </a:p>
        </p:txBody>
      </p:sp>
      <p:sp>
        <p:nvSpPr>
          <p:cNvPr id="5" name="タイトル 4">
            <a:extLst>
              <a:ext uri="{FF2B5EF4-FFF2-40B4-BE49-F238E27FC236}">
                <a16:creationId xmlns:a16="http://schemas.microsoft.com/office/drawing/2014/main" id="{13C6803B-5542-4DA3-9D5E-28C3FB393D60}"/>
              </a:ext>
            </a:extLst>
          </p:cNvPr>
          <p:cNvSpPr>
            <a:spLocks noGrp="1"/>
          </p:cNvSpPr>
          <p:nvPr>
            <p:ph type="title"/>
          </p:nvPr>
        </p:nvSpPr>
        <p:spPr/>
        <p:txBody>
          <a:bodyPr/>
          <a:lstStyle/>
          <a:p>
            <a:r>
              <a:rPr lang="en-US" altLang="ja-JP" dirty="0"/>
              <a:t>Day</a:t>
            </a:r>
            <a:r>
              <a:rPr lang="ja-JP" altLang="en-US" dirty="0"/>
              <a:t> </a:t>
            </a:r>
            <a:r>
              <a:rPr lang="en-US" altLang="ja-JP" dirty="0"/>
              <a:t>1</a:t>
            </a:r>
            <a:r>
              <a:rPr lang="ja-JP" altLang="en-US" dirty="0"/>
              <a:t> まとめ）ＡＩって</a:t>
            </a:r>
            <a:r>
              <a:rPr lang="en-US" altLang="ja-JP" dirty="0"/>
              <a:t>…</a:t>
            </a:r>
            <a:endParaRPr kumimoji="1" lang="ja-JP" altLang="en-US" dirty="0"/>
          </a:p>
        </p:txBody>
      </p:sp>
      <p:sp>
        <p:nvSpPr>
          <p:cNvPr id="3" name="正方形/長方形 2">
            <a:extLst>
              <a:ext uri="{FF2B5EF4-FFF2-40B4-BE49-F238E27FC236}">
                <a16:creationId xmlns:a16="http://schemas.microsoft.com/office/drawing/2014/main" id="{FC87DC67-F621-4A25-BB2A-5AE3780AB292}"/>
              </a:ext>
            </a:extLst>
          </p:cNvPr>
          <p:cNvSpPr/>
          <p:nvPr/>
        </p:nvSpPr>
        <p:spPr>
          <a:xfrm>
            <a:off x="1016414" y="1454210"/>
            <a:ext cx="6410729" cy="707886"/>
          </a:xfrm>
          <a:prstGeom prst="rect">
            <a:avLst/>
          </a:prstGeom>
        </p:spPr>
        <p:txBody>
          <a:bodyPr wrap="none">
            <a:spAutoFit/>
          </a:bodyPr>
          <a:lstStyle/>
          <a:p>
            <a:r>
              <a:rPr lang="ja-JP" altLang="en-US" sz="4000" dirty="0">
                <a:solidFill>
                  <a:schemeClr val="accent1"/>
                </a:solidFill>
              </a:rPr>
              <a:t>→ システム化はこれから！</a:t>
            </a:r>
            <a:endParaRPr lang="en-US" altLang="ja-JP" sz="4000" dirty="0">
              <a:solidFill>
                <a:schemeClr val="accent1"/>
              </a:solidFill>
            </a:endParaRPr>
          </a:p>
        </p:txBody>
      </p:sp>
      <p:sp>
        <p:nvSpPr>
          <p:cNvPr id="6" name="正方形/長方形 5">
            <a:extLst>
              <a:ext uri="{FF2B5EF4-FFF2-40B4-BE49-F238E27FC236}">
                <a16:creationId xmlns:a16="http://schemas.microsoft.com/office/drawing/2014/main" id="{9F34AB25-18F1-4BD7-92EC-C08ED8EE083B}"/>
              </a:ext>
            </a:extLst>
          </p:cNvPr>
          <p:cNvSpPr/>
          <p:nvPr/>
        </p:nvSpPr>
        <p:spPr>
          <a:xfrm>
            <a:off x="1016414" y="2785727"/>
            <a:ext cx="8276496" cy="707886"/>
          </a:xfrm>
          <a:prstGeom prst="rect">
            <a:avLst/>
          </a:prstGeom>
        </p:spPr>
        <p:txBody>
          <a:bodyPr wrap="none">
            <a:spAutoFit/>
          </a:bodyPr>
          <a:lstStyle/>
          <a:p>
            <a:r>
              <a:rPr lang="ja-JP" altLang="en-US" sz="4000" dirty="0">
                <a:solidFill>
                  <a:schemeClr val="accent1"/>
                </a:solidFill>
              </a:rPr>
              <a:t>→ </a:t>
            </a:r>
            <a:r>
              <a:rPr lang="en-US" altLang="ja-JP" sz="4000" dirty="0">
                <a:solidFill>
                  <a:schemeClr val="accent1"/>
                </a:solidFill>
              </a:rPr>
              <a:t>SQL</a:t>
            </a:r>
            <a:r>
              <a:rPr lang="ja-JP" altLang="en-US" sz="4000" dirty="0">
                <a:solidFill>
                  <a:schemeClr val="accent1"/>
                </a:solidFill>
              </a:rPr>
              <a:t> </a:t>
            </a:r>
            <a:r>
              <a:rPr lang="en-US" altLang="ja-JP" sz="4000" dirty="0">
                <a:solidFill>
                  <a:schemeClr val="accent1"/>
                </a:solidFill>
              </a:rPr>
              <a:t>Server</a:t>
            </a:r>
            <a:r>
              <a:rPr lang="ja-JP" altLang="en-US" sz="4000" dirty="0">
                <a:solidFill>
                  <a:schemeClr val="accent1"/>
                </a:solidFill>
              </a:rPr>
              <a:t> がＡＩをサポート！</a:t>
            </a:r>
            <a:endParaRPr lang="en-US" altLang="ja-JP" sz="4000" dirty="0">
              <a:solidFill>
                <a:schemeClr val="accent1"/>
              </a:solidFill>
            </a:endParaRPr>
          </a:p>
        </p:txBody>
      </p:sp>
      <p:sp>
        <p:nvSpPr>
          <p:cNvPr id="4" name="正方形/長方形 3">
            <a:extLst>
              <a:ext uri="{FF2B5EF4-FFF2-40B4-BE49-F238E27FC236}">
                <a16:creationId xmlns:a16="http://schemas.microsoft.com/office/drawing/2014/main" id="{3AAFE945-ED6F-4CD7-B00C-E338AC086A40}"/>
              </a:ext>
            </a:extLst>
          </p:cNvPr>
          <p:cNvSpPr/>
          <p:nvPr/>
        </p:nvSpPr>
        <p:spPr>
          <a:xfrm>
            <a:off x="1016414" y="4136700"/>
            <a:ext cx="7949612" cy="707886"/>
          </a:xfrm>
          <a:prstGeom prst="rect">
            <a:avLst/>
          </a:prstGeom>
        </p:spPr>
        <p:txBody>
          <a:bodyPr wrap="none">
            <a:spAutoFit/>
          </a:bodyPr>
          <a:lstStyle/>
          <a:p>
            <a:r>
              <a:rPr lang="ja-JP" altLang="en-US" sz="4000" dirty="0">
                <a:solidFill>
                  <a:schemeClr val="accent1"/>
                </a:solidFill>
              </a:rPr>
              <a:t>→ 使うべき実用的テクノロジー！</a:t>
            </a:r>
          </a:p>
        </p:txBody>
      </p:sp>
    </p:spTree>
    <p:extLst>
      <p:ext uri="{BB962C8B-B14F-4D97-AF65-F5344CB8AC3E}">
        <p14:creationId xmlns:p14="http://schemas.microsoft.com/office/powerpoint/2010/main" val="2167896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9B50910-CF68-43D3-A9AD-BFC3C1E764C3}"/>
              </a:ext>
            </a:extLst>
          </p:cNvPr>
          <p:cNvSpPr/>
          <p:nvPr/>
        </p:nvSpPr>
        <p:spPr>
          <a:xfrm>
            <a:off x="467066" y="2279363"/>
            <a:ext cx="8339004" cy="584775"/>
          </a:xfrm>
          <a:prstGeom prst="rect">
            <a:avLst/>
          </a:prstGeom>
        </p:spPr>
        <p:txBody>
          <a:bodyPr wrap="square">
            <a:spAutoFit/>
          </a:bodyPr>
          <a:lstStyle/>
          <a:p>
            <a:r>
              <a:rPr lang="ja-JP" altLang="en-US" sz="3200" dirty="0"/>
              <a:t>ＡＩ機能を実際に触っていただきます！</a:t>
            </a:r>
          </a:p>
        </p:txBody>
      </p:sp>
      <p:sp>
        <p:nvSpPr>
          <p:cNvPr id="3" name="タイトル 4">
            <a:extLst>
              <a:ext uri="{FF2B5EF4-FFF2-40B4-BE49-F238E27FC236}">
                <a16:creationId xmlns:a16="http://schemas.microsoft.com/office/drawing/2014/main" id="{826F0C44-49FA-401B-88C8-09FE9C1971E3}"/>
              </a:ext>
            </a:extLst>
          </p:cNvPr>
          <p:cNvSpPr>
            <a:spLocks noGrp="1"/>
          </p:cNvSpPr>
          <p:nvPr>
            <p:ph type="title"/>
          </p:nvPr>
        </p:nvSpPr>
        <p:spPr>
          <a:xfrm>
            <a:off x="402120" y="1073706"/>
            <a:ext cx="8403950" cy="640175"/>
          </a:xfrm>
        </p:spPr>
        <p:txBody>
          <a:bodyPr/>
          <a:lstStyle/>
          <a:p>
            <a:r>
              <a:rPr kumimoji="1" lang="ja-JP" altLang="en-US" sz="3200" dirty="0"/>
              <a:t>次回 </a:t>
            </a:r>
            <a:r>
              <a:rPr kumimoji="1" lang="en-US" altLang="ja-JP" sz="3200" dirty="0"/>
              <a:t>Day</a:t>
            </a:r>
            <a:r>
              <a:rPr kumimoji="1" lang="ja-JP" altLang="en-US" sz="3200" dirty="0"/>
              <a:t> </a:t>
            </a:r>
            <a:r>
              <a:rPr kumimoji="1" lang="en-US" altLang="ja-JP" sz="3200" dirty="0"/>
              <a:t>2</a:t>
            </a:r>
            <a:r>
              <a:rPr kumimoji="1" lang="ja-JP" altLang="en-US" sz="3200" dirty="0"/>
              <a:t>（</a:t>
            </a:r>
            <a:r>
              <a:rPr kumimoji="1" lang="en-US" altLang="ja-JP" sz="3200" dirty="0"/>
              <a:t>11/29</a:t>
            </a:r>
            <a:r>
              <a:rPr kumimoji="1" lang="ja-JP" altLang="en-US" sz="3200" dirty="0"/>
              <a:t> </a:t>
            </a:r>
            <a:r>
              <a:rPr kumimoji="1" lang="en-US" altLang="ja-JP" sz="3200" dirty="0"/>
              <a:t>wed</a:t>
            </a:r>
            <a:r>
              <a:rPr kumimoji="1" lang="ja-JP" altLang="en-US" sz="3200" dirty="0"/>
              <a:t>）予告</a:t>
            </a:r>
          </a:p>
        </p:txBody>
      </p:sp>
      <p:sp>
        <p:nvSpPr>
          <p:cNvPr id="4" name="正方形/長方形 3">
            <a:extLst>
              <a:ext uri="{FF2B5EF4-FFF2-40B4-BE49-F238E27FC236}">
                <a16:creationId xmlns:a16="http://schemas.microsoft.com/office/drawing/2014/main" id="{295B4769-CEA7-4520-9F74-FE8502590D8B}"/>
              </a:ext>
            </a:extLst>
          </p:cNvPr>
          <p:cNvSpPr/>
          <p:nvPr/>
        </p:nvSpPr>
        <p:spPr>
          <a:xfrm>
            <a:off x="479754" y="3440796"/>
            <a:ext cx="8326316" cy="507831"/>
          </a:xfrm>
          <a:prstGeom prst="rect">
            <a:avLst/>
          </a:prstGeom>
        </p:spPr>
        <p:txBody>
          <a:bodyPr wrap="square">
            <a:spAutoFit/>
          </a:bodyPr>
          <a:lstStyle/>
          <a:p>
            <a:r>
              <a:rPr lang="ja-JP" altLang="en-US" dirty="0"/>
              <a:t>参加登録ページ</a:t>
            </a:r>
            <a:endParaRPr lang="en-US" altLang="ja-JP" dirty="0"/>
          </a:p>
          <a:p>
            <a:r>
              <a:rPr lang="ja-JP" altLang="en-US" sz="900" dirty="0"/>
              <a:t>https://info.microsoft.com/JA-SQLDB-WBNR-FY18-11Nov-29-WebSeminarThepracticeofexperimentingwithAI-MCW0001984_01Registration-ForminBody.html</a:t>
            </a:r>
          </a:p>
        </p:txBody>
      </p:sp>
    </p:spTree>
    <p:extLst>
      <p:ext uri="{BB962C8B-B14F-4D97-AF65-F5344CB8AC3E}">
        <p14:creationId xmlns:p14="http://schemas.microsoft.com/office/powerpoint/2010/main" val="1052867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9B50910-CF68-43D3-A9AD-BFC3C1E764C3}"/>
              </a:ext>
            </a:extLst>
          </p:cNvPr>
          <p:cNvSpPr/>
          <p:nvPr/>
        </p:nvSpPr>
        <p:spPr>
          <a:xfrm>
            <a:off x="467066" y="1962656"/>
            <a:ext cx="8070266" cy="3046988"/>
          </a:xfrm>
          <a:prstGeom prst="rect">
            <a:avLst/>
          </a:prstGeom>
        </p:spPr>
        <p:txBody>
          <a:bodyPr wrap="square">
            <a:spAutoFit/>
          </a:bodyPr>
          <a:lstStyle/>
          <a:p>
            <a:pPr marL="809625" marR="0" lvl="0" indent="-809625" algn="l" defTabSz="914400" rtl="0" eaLnBrk="1" fontAlgn="auto" latinLnBrk="0" hangingPunct="1">
              <a:lnSpc>
                <a:spcPct val="100000"/>
              </a:lnSpc>
              <a:spcBef>
                <a:spcPts val="0"/>
              </a:spcBef>
              <a:spcAft>
                <a:spcPts val="0"/>
              </a:spcAft>
              <a:buClrTx/>
              <a:buSzTx/>
              <a:buFontTx/>
              <a:buNone/>
              <a:tabLst/>
              <a:defRPr/>
            </a:pPr>
            <a:r>
              <a:rPr lang="ja-JP" altLang="en-US" sz="3200" dirty="0">
                <a:solidFill>
                  <a:srgbClr val="FFFFFF"/>
                </a:solidFill>
                <a:latin typeface="Segoe UI"/>
                <a:ea typeface="メイリオ"/>
              </a:rPr>
              <a:t>１．</a:t>
            </a:r>
            <a:r>
              <a:rPr kumimoji="1" lang="en-US" altLang="ja-JP" sz="3200" b="0" i="0" u="none" strike="noStrike" kern="1200" cap="none" spc="0" normalizeH="0" baseline="0" noProof="0" dirty="0">
                <a:ln>
                  <a:noFill/>
                </a:ln>
                <a:solidFill>
                  <a:srgbClr val="FFFFFF"/>
                </a:solidFill>
                <a:effectLst/>
                <a:uLnTx/>
                <a:uFillTx/>
                <a:latin typeface="Segoe UI"/>
                <a:ea typeface="メイリオ"/>
                <a:cs typeface="+mn-cs"/>
              </a:rPr>
              <a:t>SQL Server 2017</a:t>
            </a:r>
            <a:r>
              <a:rPr kumimoji="1" lang="ja-JP" altLang="en-US" sz="3200" b="0" i="0" u="none" strike="noStrike" kern="1200" cap="none" spc="0" normalizeH="0" baseline="0" noProof="0" dirty="0">
                <a:ln>
                  <a:noFill/>
                </a:ln>
                <a:solidFill>
                  <a:srgbClr val="FFFFFF"/>
                </a:solidFill>
                <a:effectLst/>
                <a:uLnTx/>
                <a:uFillTx/>
                <a:latin typeface="Segoe UI"/>
                <a:ea typeface="メイリオ"/>
                <a:cs typeface="+mn-cs"/>
              </a:rPr>
              <a:t> </a:t>
            </a:r>
            <a:r>
              <a:rPr kumimoji="1" lang="en-US" altLang="ja-JP" sz="3200" b="0" i="0" u="none" strike="noStrike" kern="1200" cap="none" spc="0" normalizeH="0" baseline="0" noProof="0" dirty="0">
                <a:ln>
                  <a:noFill/>
                </a:ln>
                <a:solidFill>
                  <a:srgbClr val="FFFFFF"/>
                </a:solidFill>
                <a:effectLst/>
                <a:uLnTx/>
                <a:uFillTx/>
                <a:latin typeface="Segoe UI"/>
                <a:ea typeface="メイリオ"/>
                <a:cs typeface="+mn-cs"/>
              </a:rPr>
              <a:t>for Windows </a:t>
            </a:r>
            <a:r>
              <a:rPr kumimoji="1" lang="ja-JP" altLang="en-US" sz="3200" b="0" i="0" u="none" strike="noStrike" kern="1200" cap="none" spc="0" normalizeH="0" baseline="0" noProof="0" dirty="0">
                <a:ln>
                  <a:noFill/>
                </a:ln>
                <a:solidFill>
                  <a:srgbClr val="FFFFFF"/>
                </a:solidFill>
                <a:effectLst/>
                <a:uLnTx/>
                <a:uFillTx/>
                <a:latin typeface="Segoe UI"/>
                <a:ea typeface="メイリオ"/>
                <a:cs typeface="+mn-cs"/>
              </a:rPr>
              <a:t>評価版</a:t>
            </a:r>
            <a:r>
              <a:rPr kumimoji="1" lang="ja-JP" altLang="en-US" sz="2800" b="0" i="0" u="none" strike="noStrike" kern="1200" cap="none" spc="0" normalizeH="0" baseline="0" noProof="0" dirty="0">
                <a:ln>
                  <a:noFill/>
                </a:ln>
                <a:solidFill>
                  <a:srgbClr val="FFFFFF"/>
                </a:solidFill>
                <a:effectLst/>
                <a:uLnTx/>
                <a:uFillTx/>
                <a:latin typeface="Segoe UI"/>
                <a:ea typeface="メイリオ"/>
                <a:cs typeface="+mn-cs"/>
              </a:rPr>
              <a:t>（</a:t>
            </a:r>
            <a:r>
              <a:rPr kumimoji="1" lang="en-US" altLang="ja-JP" sz="2800" b="0" i="0" u="none" strike="noStrike" kern="1200" cap="none" spc="0" normalizeH="0" baseline="0" noProof="0" dirty="0">
                <a:ln>
                  <a:noFill/>
                </a:ln>
                <a:solidFill>
                  <a:srgbClr val="FFFFFF"/>
                </a:solidFill>
                <a:effectLst/>
                <a:uLnTx/>
                <a:uFillTx/>
                <a:latin typeface="Segoe UI"/>
                <a:ea typeface="メイリオ"/>
                <a:cs typeface="+mn-cs"/>
              </a:rPr>
              <a:t>Evaluation Edition or Developer</a:t>
            </a:r>
            <a:r>
              <a:rPr kumimoji="1" lang="ja-JP" altLang="en-US" sz="2800" b="0" i="0" u="none" strike="noStrike" kern="1200" cap="none" spc="0" normalizeH="0" baseline="0" noProof="0" dirty="0">
                <a:ln>
                  <a:noFill/>
                </a:ln>
                <a:solidFill>
                  <a:srgbClr val="FFFFFF"/>
                </a:solidFill>
                <a:effectLst/>
                <a:uLnTx/>
                <a:uFillTx/>
                <a:latin typeface="Segoe UI"/>
                <a:ea typeface="メイリオ"/>
                <a:cs typeface="+mn-cs"/>
              </a:rPr>
              <a:t> </a:t>
            </a:r>
            <a:r>
              <a:rPr kumimoji="1" lang="en-US" altLang="ja-JP" sz="2800" b="0" i="0" u="none" strike="noStrike" kern="1200" cap="none" spc="0" normalizeH="0" baseline="0" noProof="0" dirty="0">
                <a:ln>
                  <a:noFill/>
                </a:ln>
                <a:solidFill>
                  <a:srgbClr val="FFFFFF"/>
                </a:solidFill>
                <a:effectLst/>
                <a:uLnTx/>
                <a:uFillTx/>
                <a:latin typeface="Segoe UI"/>
                <a:ea typeface="メイリオ"/>
                <a:cs typeface="+mn-cs"/>
              </a:rPr>
              <a:t>Edition</a:t>
            </a:r>
            <a:r>
              <a:rPr lang="ja-JP" altLang="en-US" sz="2800" dirty="0">
                <a:solidFill>
                  <a:srgbClr val="FFFFFF"/>
                </a:solidFill>
                <a:latin typeface="Segoe UI"/>
                <a:ea typeface="メイリオ"/>
              </a:rPr>
              <a:t>）</a:t>
            </a:r>
            <a:r>
              <a:rPr kumimoji="1" lang="ja-JP" altLang="en-US" sz="3200" b="0" i="0" u="none" strike="noStrike" kern="1200" cap="none" spc="0" normalizeH="0" baseline="0" noProof="0" dirty="0">
                <a:ln>
                  <a:noFill/>
                </a:ln>
                <a:solidFill>
                  <a:srgbClr val="FFFFFF"/>
                </a:solidFill>
                <a:effectLst/>
                <a:uLnTx/>
                <a:uFillTx/>
                <a:latin typeface="Segoe UI"/>
                <a:ea typeface="メイリオ"/>
                <a:cs typeface="+mn-cs"/>
              </a:rPr>
              <a:t>のインストール</a:t>
            </a:r>
            <a:endParaRPr kumimoji="1" lang="en-US" altLang="ja-JP" sz="3200" b="0" i="0" u="none" strike="noStrike" kern="1200" cap="none" spc="0" normalizeH="0" baseline="0" noProof="0" dirty="0">
              <a:ln>
                <a:noFill/>
              </a:ln>
              <a:solidFill>
                <a:srgbClr val="FFFFFF"/>
              </a:solidFill>
              <a:effectLst/>
              <a:uLnTx/>
              <a:uFillTx/>
              <a:latin typeface="Segoe UI"/>
              <a:ea typeface="メイリオ"/>
              <a:cs typeface="+mn-cs"/>
            </a:endParaRPr>
          </a:p>
          <a:p>
            <a:pPr marL="360363" marR="0" lvl="0" indent="-360363" algn="l" defTabSz="914400" rtl="0" eaLnBrk="1" fontAlgn="auto" latinLnBrk="0" hangingPunct="1">
              <a:lnSpc>
                <a:spcPct val="100000"/>
              </a:lnSpc>
              <a:spcBef>
                <a:spcPts val="0"/>
              </a:spcBef>
              <a:spcAft>
                <a:spcPts val="0"/>
              </a:spcAft>
              <a:buClrTx/>
              <a:buSzTx/>
              <a:buFontTx/>
              <a:buNone/>
              <a:tabLst/>
              <a:defRPr/>
            </a:pPr>
            <a:endParaRPr kumimoji="1" lang="en-US" altLang="ja-JP" sz="3200" b="0"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dirty="0">
                <a:solidFill>
                  <a:srgbClr val="FFFFFF"/>
                </a:solidFill>
                <a:latin typeface="Segoe UI"/>
                <a:ea typeface="メイリオ"/>
              </a:rPr>
              <a:t>２．</a:t>
            </a:r>
            <a:r>
              <a:rPr kumimoji="1" lang="en-US" altLang="ja-JP" sz="3200" b="0" i="0" u="none" strike="noStrike" kern="1200" cap="none" spc="0" normalizeH="0" baseline="0" noProof="0" dirty="0">
                <a:ln>
                  <a:noFill/>
                </a:ln>
                <a:solidFill>
                  <a:srgbClr val="FFFFFF"/>
                </a:solidFill>
                <a:effectLst/>
                <a:uLnTx/>
                <a:uFillTx/>
                <a:latin typeface="Segoe UI"/>
                <a:ea typeface="メイリオ"/>
                <a:cs typeface="+mn-cs"/>
              </a:rPr>
              <a:t>Machine Learning Services </a:t>
            </a:r>
            <a:r>
              <a:rPr kumimoji="1" lang="ja-JP" altLang="en-US" sz="3200" b="0" i="0" u="none" strike="noStrike" kern="1200" cap="none" spc="0" normalizeH="0" baseline="0" noProof="0" dirty="0">
                <a:ln>
                  <a:noFill/>
                </a:ln>
                <a:solidFill>
                  <a:srgbClr val="FFFFFF"/>
                </a:solidFill>
                <a:effectLst/>
                <a:uLnTx/>
                <a:uFillTx/>
                <a:latin typeface="Segoe UI"/>
                <a:ea typeface="メイリオ"/>
                <a:cs typeface="+mn-cs"/>
              </a:rPr>
              <a:t>の動作設定</a:t>
            </a:r>
            <a:endParaRPr kumimoji="1" lang="en-US" altLang="ja-JP" sz="3200" b="0" i="0" u="none" strike="noStrike" kern="1200" cap="none" spc="0" normalizeH="0" baseline="0" noProof="0" dirty="0">
              <a:ln>
                <a:noFill/>
              </a:ln>
              <a:solidFill>
                <a:srgbClr val="FFFFFF"/>
              </a:solidFill>
              <a:effectLst/>
              <a:uLnTx/>
              <a:uFillTx/>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FFFFFF"/>
              </a:solidFill>
              <a:effectLst/>
              <a:uLnTx/>
              <a:uFillTx/>
              <a:latin typeface="Segoe UI"/>
              <a:ea typeface="メイリオ"/>
              <a:cs typeface="+mn-cs"/>
            </a:endParaRPr>
          </a:p>
        </p:txBody>
      </p:sp>
      <p:sp>
        <p:nvSpPr>
          <p:cNvPr id="3" name="タイトル 4">
            <a:extLst>
              <a:ext uri="{FF2B5EF4-FFF2-40B4-BE49-F238E27FC236}">
                <a16:creationId xmlns:a16="http://schemas.microsoft.com/office/drawing/2014/main" id="{826F0C44-49FA-401B-88C8-09FE9C1971E3}"/>
              </a:ext>
            </a:extLst>
          </p:cNvPr>
          <p:cNvSpPr>
            <a:spLocks noGrp="1"/>
          </p:cNvSpPr>
          <p:nvPr>
            <p:ph type="title"/>
          </p:nvPr>
        </p:nvSpPr>
        <p:spPr>
          <a:xfrm>
            <a:off x="402120" y="1073706"/>
            <a:ext cx="8403950" cy="640175"/>
          </a:xfrm>
        </p:spPr>
        <p:txBody>
          <a:bodyPr/>
          <a:lstStyle/>
          <a:p>
            <a:r>
              <a:rPr kumimoji="1" lang="en-US" altLang="ja-JP" sz="3200" dirty="0"/>
              <a:t>Day</a:t>
            </a:r>
            <a:r>
              <a:rPr kumimoji="1" lang="ja-JP" altLang="en-US" sz="3200" dirty="0"/>
              <a:t> </a:t>
            </a:r>
            <a:r>
              <a:rPr kumimoji="1" lang="en-US" altLang="ja-JP" sz="3200" dirty="0"/>
              <a:t>2</a:t>
            </a:r>
            <a:r>
              <a:rPr kumimoji="1" lang="ja-JP" altLang="en-US" sz="3200" dirty="0"/>
              <a:t>（</a:t>
            </a:r>
            <a:r>
              <a:rPr kumimoji="1" lang="en-US" altLang="ja-JP" sz="3200" dirty="0"/>
              <a:t>11/29</a:t>
            </a:r>
            <a:r>
              <a:rPr kumimoji="1" lang="ja-JP" altLang="en-US" sz="3200" dirty="0"/>
              <a:t> </a:t>
            </a:r>
            <a:r>
              <a:rPr kumimoji="1" lang="en-US" altLang="ja-JP" sz="3200" dirty="0"/>
              <a:t>wed</a:t>
            </a:r>
            <a:r>
              <a:rPr kumimoji="1" lang="ja-JP" altLang="en-US" sz="3200" dirty="0"/>
              <a:t>）までの事前準備のお願い</a:t>
            </a:r>
          </a:p>
        </p:txBody>
      </p:sp>
    </p:spTree>
    <p:extLst>
      <p:ext uri="{BB962C8B-B14F-4D97-AF65-F5344CB8AC3E}">
        <p14:creationId xmlns:p14="http://schemas.microsoft.com/office/powerpoint/2010/main" val="2499976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2D2DC-BDDA-4431-85DF-E77F95B9AA1C}"/>
              </a:ext>
            </a:extLst>
          </p:cNvPr>
          <p:cNvSpPr>
            <a:spLocks noGrp="1"/>
          </p:cNvSpPr>
          <p:nvPr>
            <p:ph type="title"/>
          </p:nvPr>
        </p:nvSpPr>
        <p:spPr>
          <a:xfrm>
            <a:off x="201930" y="217133"/>
            <a:ext cx="8741880" cy="674749"/>
          </a:xfrm>
        </p:spPr>
        <p:txBody>
          <a:bodyPr/>
          <a:lstStyle/>
          <a:p>
            <a:r>
              <a:rPr kumimoji="1" lang="en-US" altLang="ja-JP" dirty="0"/>
              <a:t>SQL</a:t>
            </a:r>
            <a:r>
              <a:rPr kumimoji="1" lang="ja-JP" altLang="en-US" dirty="0"/>
              <a:t> </a:t>
            </a:r>
            <a:r>
              <a:rPr kumimoji="1" lang="en-US" altLang="ja-JP" dirty="0"/>
              <a:t>Server</a:t>
            </a:r>
            <a:r>
              <a:rPr kumimoji="1" lang="ja-JP" altLang="en-US" dirty="0"/>
              <a:t> </a:t>
            </a:r>
            <a:r>
              <a:rPr kumimoji="1" lang="en-US" altLang="ja-JP" dirty="0"/>
              <a:t>2017</a:t>
            </a:r>
            <a:r>
              <a:rPr kumimoji="1" lang="ja-JP" altLang="en-US" dirty="0"/>
              <a:t> 評価版 ダウンロード</a:t>
            </a:r>
          </a:p>
        </p:txBody>
      </p:sp>
      <p:sp>
        <p:nvSpPr>
          <p:cNvPr id="3" name="正方形/長方形 2">
            <a:extLst>
              <a:ext uri="{FF2B5EF4-FFF2-40B4-BE49-F238E27FC236}">
                <a16:creationId xmlns:a16="http://schemas.microsoft.com/office/drawing/2014/main" id="{006AD144-B69D-41EC-BA11-97B90E0B0178}"/>
              </a:ext>
            </a:extLst>
          </p:cNvPr>
          <p:cNvSpPr/>
          <p:nvPr/>
        </p:nvSpPr>
        <p:spPr>
          <a:xfrm>
            <a:off x="307731" y="891882"/>
            <a:ext cx="8528538" cy="400110"/>
          </a:xfrm>
          <a:prstGeom prst="rect">
            <a:avLst/>
          </a:prstGeom>
        </p:spPr>
        <p:txBody>
          <a:bodyPr wrap="square">
            <a:spAutoFit/>
          </a:bodyPr>
          <a:lstStyle/>
          <a:p>
            <a:pPr algn="ctr"/>
            <a:r>
              <a:rPr lang="ja-JP" altLang="en-US" sz="2000" dirty="0">
                <a:hlinkClick r:id="rId2"/>
              </a:rPr>
              <a:t>https://www.microsoft.com/en-us/sql-server/sql-server-downloads</a:t>
            </a:r>
            <a:endParaRPr lang="ja-JP" altLang="en-US" sz="2000" dirty="0"/>
          </a:p>
        </p:txBody>
      </p:sp>
      <p:pic>
        <p:nvPicPr>
          <p:cNvPr id="4" name="図 3">
            <a:extLst>
              <a:ext uri="{FF2B5EF4-FFF2-40B4-BE49-F238E27FC236}">
                <a16:creationId xmlns:a16="http://schemas.microsoft.com/office/drawing/2014/main" id="{357B496B-E621-479C-A8ED-2277466D4920}"/>
              </a:ext>
            </a:extLst>
          </p:cNvPr>
          <p:cNvPicPr>
            <a:picLocks noChangeAspect="1"/>
          </p:cNvPicPr>
          <p:nvPr/>
        </p:nvPicPr>
        <p:blipFill>
          <a:blip r:embed="rId3"/>
          <a:stretch>
            <a:fillRect/>
          </a:stretch>
        </p:blipFill>
        <p:spPr>
          <a:xfrm>
            <a:off x="1918074" y="1362807"/>
            <a:ext cx="5307853" cy="3462587"/>
          </a:xfrm>
          <a:prstGeom prst="rect">
            <a:avLst/>
          </a:prstGeom>
        </p:spPr>
      </p:pic>
    </p:spTree>
    <p:extLst>
      <p:ext uri="{BB962C8B-B14F-4D97-AF65-F5344CB8AC3E}">
        <p14:creationId xmlns:p14="http://schemas.microsoft.com/office/powerpoint/2010/main" val="50476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FE2785-7EF0-4CA6-85A6-59269890BBA8}"/>
              </a:ext>
            </a:extLst>
          </p:cNvPr>
          <p:cNvSpPr>
            <a:spLocks noGrp="1"/>
          </p:cNvSpPr>
          <p:nvPr>
            <p:ph type="title"/>
          </p:nvPr>
        </p:nvSpPr>
        <p:spPr/>
        <p:txBody>
          <a:bodyPr/>
          <a:lstStyle/>
          <a:p>
            <a:r>
              <a:rPr kumimoji="1" lang="en-US" altLang="ja-JP" dirty="0"/>
              <a:t>SQL</a:t>
            </a:r>
            <a:r>
              <a:rPr kumimoji="1" lang="ja-JP" altLang="en-US" dirty="0"/>
              <a:t> </a:t>
            </a:r>
            <a:r>
              <a:rPr kumimoji="1" lang="en-US" altLang="ja-JP" dirty="0"/>
              <a:t>Server</a:t>
            </a:r>
            <a:r>
              <a:rPr kumimoji="1" lang="ja-JP" altLang="en-US" dirty="0"/>
              <a:t> </a:t>
            </a:r>
            <a:r>
              <a:rPr kumimoji="1" lang="en-US" altLang="ja-JP" dirty="0"/>
              <a:t>2017</a:t>
            </a:r>
            <a:r>
              <a:rPr kumimoji="1" lang="ja-JP" altLang="en-US" dirty="0"/>
              <a:t> セットアップの流れ</a:t>
            </a:r>
          </a:p>
        </p:txBody>
      </p:sp>
      <p:graphicFrame>
        <p:nvGraphicFramePr>
          <p:cNvPr id="3" name="図表 2">
            <a:extLst>
              <a:ext uri="{FF2B5EF4-FFF2-40B4-BE49-F238E27FC236}">
                <a16:creationId xmlns:a16="http://schemas.microsoft.com/office/drawing/2014/main" id="{191264DD-D479-411B-B477-F1F76FD54837}"/>
              </a:ext>
            </a:extLst>
          </p:cNvPr>
          <p:cNvGraphicFramePr/>
          <p:nvPr>
            <p:extLst>
              <p:ext uri="{D42A27DB-BD31-4B8C-83A1-F6EECF244321}">
                <p14:modId xmlns:p14="http://schemas.microsoft.com/office/powerpoint/2010/main" val="3475864774"/>
              </p:ext>
            </p:extLst>
          </p:nvPr>
        </p:nvGraphicFramePr>
        <p:xfrm>
          <a:off x="599882" y="883089"/>
          <a:ext cx="7943262" cy="4011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4824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FE2785-7EF0-4CA6-85A6-59269890BBA8}"/>
              </a:ext>
            </a:extLst>
          </p:cNvPr>
          <p:cNvSpPr>
            <a:spLocks noGrp="1"/>
          </p:cNvSpPr>
          <p:nvPr>
            <p:ph type="title"/>
          </p:nvPr>
        </p:nvSpPr>
        <p:spPr/>
        <p:txBody>
          <a:bodyPr/>
          <a:lstStyle/>
          <a:p>
            <a:r>
              <a:rPr kumimoji="1" lang="en-US" altLang="ja-JP" dirty="0"/>
              <a:t>SQL</a:t>
            </a:r>
            <a:r>
              <a:rPr kumimoji="1" lang="ja-JP" altLang="en-US" dirty="0"/>
              <a:t> </a:t>
            </a:r>
            <a:r>
              <a:rPr kumimoji="1" lang="en-US" altLang="ja-JP" dirty="0"/>
              <a:t>Server</a:t>
            </a:r>
            <a:r>
              <a:rPr kumimoji="1" lang="ja-JP" altLang="en-US" dirty="0"/>
              <a:t> </a:t>
            </a:r>
            <a:r>
              <a:rPr kumimoji="1" lang="en-US" altLang="ja-JP" dirty="0"/>
              <a:t>2017</a:t>
            </a:r>
            <a:r>
              <a:rPr kumimoji="1" lang="ja-JP" altLang="en-US" dirty="0"/>
              <a:t> インストール</a:t>
            </a:r>
          </a:p>
        </p:txBody>
      </p:sp>
      <p:pic>
        <p:nvPicPr>
          <p:cNvPr id="4" name="図 3">
            <a:extLst>
              <a:ext uri="{FF2B5EF4-FFF2-40B4-BE49-F238E27FC236}">
                <a16:creationId xmlns:a16="http://schemas.microsoft.com/office/drawing/2014/main" id="{4EAD1F66-30FB-4F7D-87AA-484BF61CE601}"/>
              </a:ext>
            </a:extLst>
          </p:cNvPr>
          <p:cNvPicPr>
            <a:picLocks noChangeAspect="1"/>
          </p:cNvPicPr>
          <p:nvPr/>
        </p:nvPicPr>
        <p:blipFill>
          <a:blip r:embed="rId2"/>
          <a:stretch>
            <a:fillRect/>
          </a:stretch>
        </p:blipFill>
        <p:spPr>
          <a:xfrm>
            <a:off x="201930" y="891882"/>
            <a:ext cx="4602995" cy="4181476"/>
          </a:xfrm>
          <a:prstGeom prst="rect">
            <a:avLst/>
          </a:prstGeom>
        </p:spPr>
      </p:pic>
      <p:pic>
        <p:nvPicPr>
          <p:cNvPr id="5" name="図 4">
            <a:extLst>
              <a:ext uri="{FF2B5EF4-FFF2-40B4-BE49-F238E27FC236}">
                <a16:creationId xmlns:a16="http://schemas.microsoft.com/office/drawing/2014/main" id="{39261543-BDC8-446B-98C3-65D71FF7AD5D}"/>
              </a:ext>
            </a:extLst>
          </p:cNvPr>
          <p:cNvPicPr>
            <a:picLocks noChangeAspect="1"/>
          </p:cNvPicPr>
          <p:nvPr/>
        </p:nvPicPr>
        <p:blipFill>
          <a:blip r:embed="rId3"/>
          <a:stretch>
            <a:fillRect/>
          </a:stretch>
        </p:blipFill>
        <p:spPr>
          <a:xfrm>
            <a:off x="4893405" y="896524"/>
            <a:ext cx="3510276" cy="2647950"/>
          </a:xfrm>
          <a:prstGeom prst="rect">
            <a:avLst/>
          </a:prstGeom>
        </p:spPr>
      </p:pic>
      <p:pic>
        <p:nvPicPr>
          <p:cNvPr id="6" name="図 5">
            <a:extLst>
              <a:ext uri="{FF2B5EF4-FFF2-40B4-BE49-F238E27FC236}">
                <a16:creationId xmlns:a16="http://schemas.microsoft.com/office/drawing/2014/main" id="{D3FB665A-8649-4343-82A8-915A42105EF0}"/>
              </a:ext>
            </a:extLst>
          </p:cNvPr>
          <p:cNvPicPr>
            <a:picLocks noChangeAspect="1"/>
          </p:cNvPicPr>
          <p:nvPr/>
        </p:nvPicPr>
        <p:blipFill>
          <a:blip r:embed="rId4"/>
          <a:stretch>
            <a:fillRect/>
          </a:stretch>
        </p:blipFill>
        <p:spPr>
          <a:xfrm>
            <a:off x="5369501" y="2110351"/>
            <a:ext cx="3611291" cy="2724150"/>
          </a:xfrm>
          <a:prstGeom prst="rect">
            <a:avLst/>
          </a:prstGeom>
        </p:spPr>
      </p:pic>
      <p:sp>
        <p:nvSpPr>
          <p:cNvPr id="7" name="正方形/長方形 6">
            <a:extLst>
              <a:ext uri="{FF2B5EF4-FFF2-40B4-BE49-F238E27FC236}">
                <a16:creationId xmlns:a16="http://schemas.microsoft.com/office/drawing/2014/main" id="{EF0D4996-1379-4984-B40E-58AC0098BC86}"/>
              </a:ext>
            </a:extLst>
          </p:cNvPr>
          <p:cNvSpPr/>
          <p:nvPr/>
        </p:nvSpPr>
        <p:spPr bwMode="auto">
          <a:xfrm>
            <a:off x="1622069" y="2292058"/>
            <a:ext cx="1399430" cy="315236"/>
          </a:xfrm>
          <a:prstGeom prst="rect">
            <a:avLst/>
          </a:prstGeom>
          <a:solidFill>
            <a:srgbClr val="76161B">
              <a:lumMod val="60000"/>
              <a:lumOff val="40000"/>
              <a:alpha val="25000"/>
            </a:srgbClr>
          </a:solidFill>
          <a:ln w="57150">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sp>
        <p:nvSpPr>
          <p:cNvPr id="8" name="正方形/長方形 7">
            <a:extLst>
              <a:ext uri="{FF2B5EF4-FFF2-40B4-BE49-F238E27FC236}">
                <a16:creationId xmlns:a16="http://schemas.microsoft.com/office/drawing/2014/main" id="{CAA7500E-0904-4A7E-864A-850098D3BAE9}"/>
              </a:ext>
            </a:extLst>
          </p:cNvPr>
          <p:cNvSpPr/>
          <p:nvPr/>
        </p:nvSpPr>
        <p:spPr bwMode="auto">
          <a:xfrm>
            <a:off x="4956501" y="1058997"/>
            <a:ext cx="1605170" cy="180675"/>
          </a:xfrm>
          <a:prstGeom prst="rect">
            <a:avLst/>
          </a:prstGeom>
          <a:solidFill>
            <a:srgbClr val="76161B">
              <a:lumMod val="60000"/>
              <a:lumOff val="40000"/>
              <a:alpha val="25000"/>
            </a:srgbClr>
          </a:solidFill>
          <a:ln w="57150">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sp>
        <p:nvSpPr>
          <p:cNvPr id="9" name="正方形/長方形 8">
            <a:extLst>
              <a:ext uri="{FF2B5EF4-FFF2-40B4-BE49-F238E27FC236}">
                <a16:creationId xmlns:a16="http://schemas.microsoft.com/office/drawing/2014/main" id="{0B4B593D-24E7-4585-AF92-A7C4CB6DC89F}"/>
              </a:ext>
            </a:extLst>
          </p:cNvPr>
          <p:cNvSpPr/>
          <p:nvPr/>
        </p:nvSpPr>
        <p:spPr bwMode="auto">
          <a:xfrm>
            <a:off x="5415901" y="2277902"/>
            <a:ext cx="1605170" cy="180675"/>
          </a:xfrm>
          <a:prstGeom prst="rect">
            <a:avLst/>
          </a:prstGeom>
          <a:solidFill>
            <a:srgbClr val="76161B">
              <a:lumMod val="60000"/>
              <a:lumOff val="40000"/>
              <a:alpha val="25000"/>
            </a:srgbClr>
          </a:solidFill>
          <a:ln w="57150">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cxnSp>
        <p:nvCxnSpPr>
          <p:cNvPr id="10" name="直線矢印コネクタ 9">
            <a:extLst>
              <a:ext uri="{FF2B5EF4-FFF2-40B4-BE49-F238E27FC236}">
                <a16:creationId xmlns:a16="http://schemas.microsoft.com/office/drawing/2014/main" id="{A259D7E6-6EE4-470C-B1C3-642C5EC0EB20}"/>
              </a:ext>
            </a:extLst>
          </p:cNvPr>
          <p:cNvCxnSpPr>
            <a:stCxn id="7" idx="3"/>
            <a:endCxn id="9" idx="1"/>
          </p:cNvCxnSpPr>
          <p:nvPr/>
        </p:nvCxnSpPr>
        <p:spPr bwMode="auto">
          <a:xfrm flipV="1">
            <a:off x="3021499" y="2368240"/>
            <a:ext cx="2394402" cy="81436"/>
          </a:xfrm>
          <a:prstGeom prst="straightConnector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1" name="正方形/長方形 10">
            <a:extLst>
              <a:ext uri="{FF2B5EF4-FFF2-40B4-BE49-F238E27FC236}">
                <a16:creationId xmlns:a16="http://schemas.microsoft.com/office/drawing/2014/main" id="{20CEEB1C-AC1E-4466-87A5-586E288348F9}"/>
              </a:ext>
            </a:extLst>
          </p:cNvPr>
          <p:cNvSpPr/>
          <p:nvPr/>
        </p:nvSpPr>
        <p:spPr bwMode="auto">
          <a:xfrm>
            <a:off x="6244835" y="4294489"/>
            <a:ext cx="588711" cy="241328"/>
          </a:xfrm>
          <a:prstGeom prst="rect">
            <a:avLst/>
          </a:prstGeom>
          <a:solidFill>
            <a:srgbClr val="76161B">
              <a:lumMod val="60000"/>
              <a:lumOff val="40000"/>
              <a:alpha val="25000"/>
            </a:srgbClr>
          </a:solidFill>
          <a:ln w="57150">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cxnSp>
        <p:nvCxnSpPr>
          <p:cNvPr id="12" name="直線矢印コネクタ 11">
            <a:extLst>
              <a:ext uri="{FF2B5EF4-FFF2-40B4-BE49-F238E27FC236}">
                <a16:creationId xmlns:a16="http://schemas.microsoft.com/office/drawing/2014/main" id="{D2FA74C6-D153-40EA-B037-22E801828769}"/>
              </a:ext>
            </a:extLst>
          </p:cNvPr>
          <p:cNvCxnSpPr>
            <a:stCxn id="9" idx="2"/>
            <a:endCxn id="11" idx="0"/>
          </p:cNvCxnSpPr>
          <p:nvPr/>
        </p:nvCxnSpPr>
        <p:spPr bwMode="auto">
          <a:xfrm>
            <a:off x="6218486" y="2458577"/>
            <a:ext cx="320705" cy="1835912"/>
          </a:xfrm>
          <a:prstGeom prst="straightConnector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3" name="吹き出し: 角を丸めた四角形 12">
            <a:extLst>
              <a:ext uri="{FF2B5EF4-FFF2-40B4-BE49-F238E27FC236}">
                <a16:creationId xmlns:a16="http://schemas.microsoft.com/office/drawing/2014/main" id="{A89F2FFE-E542-4A35-95E8-47456783D565}"/>
              </a:ext>
            </a:extLst>
          </p:cNvPr>
          <p:cNvSpPr/>
          <p:nvPr/>
        </p:nvSpPr>
        <p:spPr bwMode="auto">
          <a:xfrm>
            <a:off x="2634811" y="3316586"/>
            <a:ext cx="3311800" cy="941450"/>
          </a:xfrm>
          <a:prstGeom prst="wedgeRoundRectCallout">
            <a:avLst>
              <a:gd name="adj1" fmla="val -61503"/>
              <a:gd name="adj2" fmla="val -143044"/>
              <a:gd name="adj3" fmla="val 16667"/>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メイリオ"/>
                <a:ea typeface="メイリオ"/>
                <a:cs typeface="+mn-cs"/>
              </a:rPr>
              <a:t>SQL</a:t>
            </a:r>
            <a:r>
              <a:rPr kumimoji="0" lang="ja-JP" altLang="en-US" sz="1600" b="0" i="0" u="none" strike="noStrike" kern="0" cap="none" spc="0" normalizeH="0" baseline="0" noProof="0">
                <a:ln>
                  <a:noFill/>
                </a:ln>
                <a:solidFill>
                  <a:srgbClr val="000000"/>
                </a:solidFill>
                <a:effectLst/>
                <a:uLnTx/>
                <a:uFillTx/>
                <a:latin typeface="メイリオ"/>
                <a:ea typeface="メイリオ"/>
                <a:cs typeface="+mn-cs"/>
              </a:rPr>
              <a:t> </a:t>
            </a:r>
            <a:r>
              <a:rPr kumimoji="0" lang="en-US" altLang="ja-JP" sz="1600" b="0" i="0" u="none" strike="noStrike" kern="0" cap="none" spc="0" normalizeH="0" baseline="0" noProof="0">
                <a:ln>
                  <a:noFill/>
                </a:ln>
                <a:solidFill>
                  <a:srgbClr val="000000"/>
                </a:solidFill>
                <a:effectLst/>
                <a:uLnTx/>
                <a:uFillTx/>
                <a:latin typeface="メイリオ"/>
                <a:ea typeface="メイリオ"/>
                <a:cs typeface="+mn-cs"/>
              </a:rPr>
              <a:t>Server</a:t>
            </a:r>
            <a:r>
              <a:rPr kumimoji="0" lang="ja-JP" altLang="en-US" sz="1600" b="0" i="0" u="none" strike="noStrike" kern="0" cap="none" spc="0" normalizeH="0" baseline="0" noProof="0">
                <a:ln>
                  <a:noFill/>
                </a:ln>
                <a:solidFill>
                  <a:srgbClr val="000000"/>
                </a:solidFill>
                <a:effectLst/>
                <a:uLnTx/>
                <a:uFillTx/>
                <a:latin typeface="メイリオ"/>
                <a:ea typeface="メイリオ"/>
                <a:cs typeface="+mn-cs"/>
              </a:rPr>
              <a:t> </a:t>
            </a:r>
            <a:r>
              <a:rPr kumimoji="0" lang="en-US" altLang="ja-JP" sz="1600" b="0" i="0" u="none" strike="noStrike" kern="0" cap="none" spc="0" normalizeH="0" baseline="0" noProof="0">
                <a:ln>
                  <a:noFill/>
                </a:ln>
                <a:solidFill>
                  <a:srgbClr val="000000"/>
                </a:solidFill>
                <a:effectLst/>
                <a:uLnTx/>
                <a:uFillTx/>
                <a:latin typeface="メイリオ"/>
                <a:ea typeface="メイリオ"/>
                <a:cs typeface="+mn-cs"/>
              </a:rPr>
              <a:t>2016</a:t>
            </a:r>
            <a:r>
              <a:rPr kumimoji="0" lang="ja-JP" altLang="en-US" sz="1600" b="0" i="0" u="none" strike="noStrike" kern="0" cap="none" spc="0" normalizeH="0" baseline="0" noProof="0">
                <a:ln>
                  <a:noFill/>
                </a:ln>
                <a:solidFill>
                  <a:srgbClr val="000000"/>
                </a:solidFill>
                <a:effectLst/>
                <a:uLnTx/>
                <a:uFillTx/>
                <a:latin typeface="メイリオ"/>
                <a:ea typeface="メイリオ"/>
                <a:cs typeface="+mn-cs"/>
              </a:rPr>
              <a:t> の </a:t>
            </a:r>
            <a:r>
              <a:rPr kumimoji="0" lang="en-US" altLang="ja-JP" sz="1600" b="0" i="0" u="none" strike="noStrike" kern="0" cap="none" spc="0" normalizeH="0" baseline="0" noProof="0">
                <a:ln>
                  <a:noFill/>
                </a:ln>
                <a:solidFill>
                  <a:srgbClr val="000000"/>
                </a:solidFill>
                <a:effectLst/>
                <a:uLnTx/>
                <a:uFillTx/>
                <a:latin typeface="メイリオ"/>
                <a:ea typeface="メイリオ"/>
                <a:cs typeface="+mn-cs"/>
              </a:rPr>
              <a:t>R</a:t>
            </a:r>
            <a:r>
              <a:rPr kumimoji="0" lang="ja-JP" altLang="en-US" sz="1600" b="0" i="0" u="none" strike="noStrike" kern="0" cap="none" spc="0" normalizeH="0" baseline="0" noProof="0">
                <a:ln>
                  <a:noFill/>
                </a:ln>
                <a:solidFill>
                  <a:srgbClr val="000000"/>
                </a:solidFill>
                <a:effectLst/>
                <a:uLnTx/>
                <a:uFillTx/>
                <a:latin typeface="メイリオ"/>
                <a:ea typeface="メイリオ"/>
                <a:cs typeface="+mn-cs"/>
              </a:rPr>
              <a:t> </a:t>
            </a:r>
            <a:r>
              <a:rPr kumimoji="0" lang="en-US" altLang="ja-JP" sz="1600" b="0" i="0" u="none" strike="noStrike" kern="0" cap="none" spc="0" normalizeH="0" baseline="0" noProof="0">
                <a:ln>
                  <a:noFill/>
                </a:ln>
                <a:solidFill>
                  <a:srgbClr val="000000"/>
                </a:solidFill>
                <a:effectLst/>
                <a:uLnTx/>
                <a:uFillTx/>
                <a:latin typeface="メイリオ"/>
                <a:ea typeface="メイリオ"/>
                <a:cs typeface="+mn-cs"/>
              </a:rPr>
              <a:t>Services</a:t>
            </a:r>
            <a:r>
              <a:rPr kumimoji="0" lang="ja-JP" altLang="en-US" sz="1600" b="0" i="0" u="none" strike="noStrike" kern="0" cap="none" spc="0" normalizeH="0" baseline="0" noProof="0">
                <a:ln>
                  <a:noFill/>
                </a:ln>
                <a:solidFill>
                  <a:srgbClr val="000000"/>
                </a:solidFill>
                <a:effectLst/>
                <a:uLnTx/>
                <a:uFillTx/>
                <a:latin typeface="メイリオ"/>
                <a:ea typeface="メイリオ"/>
                <a:cs typeface="+mn-cs"/>
              </a:rPr>
              <a:t> が改名して</a:t>
            </a:r>
            <a:r>
              <a:rPr kumimoji="0" lang="en-US" altLang="ja-JP" sz="1600" b="0" i="0" u="none" strike="noStrike" kern="0" cap="none" spc="0" normalizeH="0" baseline="0" noProof="0">
                <a:ln>
                  <a:noFill/>
                </a:ln>
                <a:solidFill>
                  <a:srgbClr val="000000"/>
                </a:solidFill>
                <a:effectLst/>
                <a:uLnTx/>
                <a:uFillTx/>
                <a:latin typeface="メイリオ"/>
                <a:ea typeface="メイリオ"/>
                <a:cs typeface="+mn-cs"/>
              </a:rPr>
              <a:t>Machine</a:t>
            </a:r>
            <a:r>
              <a:rPr kumimoji="0" lang="ja-JP" altLang="en-US" sz="1600" b="0" i="0" u="none" strike="noStrike" kern="0" cap="none" spc="0" normalizeH="0" baseline="0" noProof="0">
                <a:ln>
                  <a:noFill/>
                </a:ln>
                <a:solidFill>
                  <a:srgbClr val="000000"/>
                </a:solidFill>
                <a:effectLst/>
                <a:uLnTx/>
                <a:uFillTx/>
                <a:latin typeface="メイリオ"/>
                <a:ea typeface="メイリオ"/>
                <a:cs typeface="+mn-cs"/>
              </a:rPr>
              <a:t> </a:t>
            </a:r>
            <a:r>
              <a:rPr kumimoji="0" lang="en-US" altLang="ja-JP" sz="1600" b="0" i="0" u="none" strike="noStrike" kern="0" cap="none" spc="0" normalizeH="0" baseline="0" noProof="0">
                <a:ln>
                  <a:noFill/>
                </a:ln>
                <a:solidFill>
                  <a:srgbClr val="000000"/>
                </a:solidFill>
                <a:effectLst/>
                <a:uLnTx/>
                <a:uFillTx/>
                <a:latin typeface="メイリオ"/>
                <a:ea typeface="メイリオ"/>
                <a:cs typeface="+mn-cs"/>
              </a:rPr>
              <a:t>Learning Services</a:t>
            </a:r>
            <a:r>
              <a:rPr kumimoji="0" lang="ja-JP" altLang="en-US" sz="1600" b="0" i="0" u="none" strike="noStrike" kern="0" cap="none" spc="0" normalizeH="0" baseline="0" noProof="0">
                <a:ln>
                  <a:noFill/>
                </a:ln>
                <a:solidFill>
                  <a:srgbClr val="000000"/>
                </a:solidFill>
                <a:effectLst/>
                <a:uLnTx/>
                <a:uFillTx/>
                <a:latin typeface="メイリオ"/>
                <a:ea typeface="メイリオ"/>
                <a:cs typeface="+mn-cs"/>
              </a:rPr>
              <a:t> となっている</a:t>
            </a:r>
            <a:endParaRPr kumimoji="0" lang="en-US" altLang="ja-JP" sz="1600" b="0" i="0" u="none" strike="noStrike" kern="0" cap="none" spc="0" normalizeH="0" baseline="0" noProof="0">
              <a:ln>
                <a:noFill/>
              </a:ln>
              <a:solidFill>
                <a:srgbClr val="000000"/>
              </a:solidFill>
              <a:effectLst/>
              <a:uLnTx/>
              <a:uFillTx/>
              <a:latin typeface="メイリオ"/>
              <a:ea typeface="メイリオ"/>
              <a:cs typeface="+mn-cs"/>
            </a:endParaRPr>
          </a:p>
        </p:txBody>
      </p:sp>
      <p:cxnSp>
        <p:nvCxnSpPr>
          <p:cNvPr id="14" name="直線矢印コネクタ 13">
            <a:extLst>
              <a:ext uri="{FF2B5EF4-FFF2-40B4-BE49-F238E27FC236}">
                <a16:creationId xmlns:a16="http://schemas.microsoft.com/office/drawing/2014/main" id="{C6D5FFB3-A45D-42EF-8D7D-64C06EBB9B48}"/>
              </a:ext>
            </a:extLst>
          </p:cNvPr>
          <p:cNvCxnSpPr>
            <a:stCxn id="7" idx="3"/>
            <a:endCxn id="8" idx="1"/>
          </p:cNvCxnSpPr>
          <p:nvPr/>
        </p:nvCxnSpPr>
        <p:spPr bwMode="auto">
          <a:xfrm flipV="1">
            <a:off x="3021499" y="1149335"/>
            <a:ext cx="1935002" cy="1300341"/>
          </a:xfrm>
          <a:prstGeom prst="straightConnector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4003045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FE2785-7EF0-4CA6-85A6-59269890BBA8}"/>
              </a:ext>
            </a:extLst>
          </p:cNvPr>
          <p:cNvSpPr>
            <a:spLocks noGrp="1"/>
          </p:cNvSpPr>
          <p:nvPr>
            <p:ph type="title"/>
          </p:nvPr>
        </p:nvSpPr>
        <p:spPr/>
        <p:txBody>
          <a:bodyPr/>
          <a:lstStyle/>
          <a:p>
            <a:r>
              <a:rPr kumimoji="1" lang="en-US" altLang="ja-JP" dirty="0"/>
              <a:t>SQL</a:t>
            </a:r>
            <a:r>
              <a:rPr kumimoji="1" lang="ja-JP" altLang="en-US" dirty="0"/>
              <a:t> </a:t>
            </a:r>
            <a:r>
              <a:rPr kumimoji="1" lang="en-US" altLang="ja-JP" dirty="0"/>
              <a:t>Server</a:t>
            </a:r>
            <a:r>
              <a:rPr kumimoji="1" lang="ja-JP" altLang="en-US" dirty="0"/>
              <a:t> </a:t>
            </a:r>
            <a:r>
              <a:rPr kumimoji="1" lang="en-US" altLang="ja-JP" dirty="0"/>
              <a:t>2017</a:t>
            </a:r>
            <a:r>
              <a:rPr kumimoji="1" lang="ja-JP" altLang="en-US" dirty="0"/>
              <a:t> インストール</a:t>
            </a:r>
          </a:p>
        </p:txBody>
      </p:sp>
      <p:pic>
        <p:nvPicPr>
          <p:cNvPr id="4" name="図 3">
            <a:extLst>
              <a:ext uri="{FF2B5EF4-FFF2-40B4-BE49-F238E27FC236}">
                <a16:creationId xmlns:a16="http://schemas.microsoft.com/office/drawing/2014/main" id="{B3369DB3-1B4B-40BD-A548-5C8AD9DBA94A}"/>
              </a:ext>
            </a:extLst>
          </p:cNvPr>
          <p:cNvPicPr>
            <a:picLocks noChangeAspect="1"/>
          </p:cNvPicPr>
          <p:nvPr/>
        </p:nvPicPr>
        <p:blipFill>
          <a:blip r:embed="rId2"/>
          <a:stretch>
            <a:fillRect/>
          </a:stretch>
        </p:blipFill>
        <p:spPr>
          <a:xfrm>
            <a:off x="204449" y="892048"/>
            <a:ext cx="4602995" cy="4181476"/>
          </a:xfrm>
          <a:prstGeom prst="rect">
            <a:avLst/>
          </a:prstGeom>
        </p:spPr>
      </p:pic>
      <p:sp>
        <p:nvSpPr>
          <p:cNvPr id="5" name="正方形/長方形 4">
            <a:extLst>
              <a:ext uri="{FF2B5EF4-FFF2-40B4-BE49-F238E27FC236}">
                <a16:creationId xmlns:a16="http://schemas.microsoft.com/office/drawing/2014/main" id="{5C7112FE-035A-4639-86D1-BFA96E956F50}"/>
              </a:ext>
            </a:extLst>
          </p:cNvPr>
          <p:cNvSpPr/>
          <p:nvPr/>
        </p:nvSpPr>
        <p:spPr bwMode="auto">
          <a:xfrm>
            <a:off x="1525237" y="3111207"/>
            <a:ext cx="1399430" cy="315236"/>
          </a:xfrm>
          <a:prstGeom prst="rect">
            <a:avLst/>
          </a:prstGeom>
          <a:solidFill>
            <a:srgbClr val="FFFF00">
              <a:alpha val="25000"/>
            </a:srgbClr>
          </a:solidFill>
          <a:ln w="57150">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dirty="0">
              <a:solidFill>
                <a:srgbClr val="000000"/>
              </a:solidFill>
              <a:latin typeface="メイリオ"/>
            </a:endParaRPr>
          </a:p>
        </p:txBody>
      </p:sp>
      <p:sp>
        <p:nvSpPr>
          <p:cNvPr id="6" name="コンテンツ プレースホルダー 2">
            <a:extLst>
              <a:ext uri="{FF2B5EF4-FFF2-40B4-BE49-F238E27FC236}">
                <a16:creationId xmlns:a16="http://schemas.microsoft.com/office/drawing/2014/main" id="{A569DEC8-1594-404E-9CDA-F427D8039C12}"/>
              </a:ext>
            </a:extLst>
          </p:cNvPr>
          <p:cNvSpPr txBox="1">
            <a:spLocks/>
          </p:cNvSpPr>
          <p:nvPr/>
        </p:nvSpPr>
        <p:spPr>
          <a:xfrm>
            <a:off x="4932331" y="865874"/>
            <a:ext cx="4057070" cy="4230000"/>
          </a:xfrm>
          <a:prstGeom prst="rect">
            <a:avLst/>
          </a:prstGeom>
        </p:spPr>
        <p:txBody>
          <a:bodyPr/>
          <a:lstStyle>
            <a:lvl1pPr marL="177800" indent="-177800" algn="l" rtl="0" eaLnBrk="0" fontAlgn="base" hangingPunct="0">
              <a:spcBef>
                <a:spcPct val="20000"/>
              </a:spcBef>
              <a:spcAft>
                <a:spcPct val="0"/>
              </a:spcAft>
              <a:buClr>
                <a:schemeClr val="accent6"/>
              </a:buClr>
              <a:buFont typeface="Arial" panose="020B0604020202020204" pitchFamily="34" charset="0"/>
              <a:buChar char="▌"/>
              <a:defRPr kumimoji="1" lang="ja-JP" altLang="en-US" sz="2000" b="0" i="0" u="none" strike="noStrike" kern="0" cap="none" spc="0" normalizeH="0" baseline="0" dirty="0" smtClean="0">
                <a:ln>
                  <a:noFill/>
                </a:ln>
                <a:solidFill>
                  <a:srgbClr val="000000"/>
                </a:solidFill>
                <a:effectLst/>
                <a:uLnTx/>
                <a:uFillTx/>
                <a:latin typeface="+mn-lt"/>
                <a:ea typeface="+mn-ea"/>
                <a:cs typeface="+mn-cs"/>
              </a:defRPr>
            </a:lvl1pPr>
            <a:lvl2pPr marL="108000" indent="-36000" algn="l" rtl="0" eaLnBrk="0" fontAlgn="base" hangingPunct="0">
              <a:spcBef>
                <a:spcPct val="20000"/>
              </a:spcBef>
              <a:spcAft>
                <a:spcPct val="0"/>
              </a:spcAft>
              <a:buClr>
                <a:schemeClr val="accent6"/>
              </a:buClr>
              <a:buFont typeface="Wingdings" pitchFamily="2" charset="2"/>
              <a:buChar char="l"/>
              <a:defRPr kumimoji="1" lang="ja-JP" altLang="en-US" sz="1600" b="0" i="0" u="none" strike="noStrike" kern="0" cap="none" spc="0" normalizeH="0" baseline="0" dirty="0" smtClean="0">
                <a:ln>
                  <a:noFill/>
                </a:ln>
                <a:solidFill>
                  <a:srgbClr val="000000"/>
                </a:solidFill>
                <a:effectLst/>
                <a:uLnTx/>
                <a:uFillTx/>
                <a:latin typeface="+mn-lt"/>
                <a:ea typeface="+mn-ea"/>
              </a:defRPr>
            </a:lvl2pPr>
            <a:lvl3pPr marL="645750" indent="-285750" algn="l" rtl="0" eaLnBrk="0" fontAlgn="base" hangingPunct="0">
              <a:spcBef>
                <a:spcPct val="20000"/>
              </a:spcBef>
              <a:spcAft>
                <a:spcPct val="0"/>
              </a:spcAft>
              <a:buClr>
                <a:schemeClr val="accent6"/>
              </a:buClr>
              <a:buFont typeface="Arial" panose="020B0604020202020204" pitchFamily="34" charset="0"/>
              <a:buChar char="•"/>
              <a:defRPr kumimoji="1" lang="ja-JP" altLang="en-US" sz="1400" b="0" i="0" u="none" strike="noStrike" kern="0" cap="none" spc="0" normalizeH="0" baseline="0" dirty="0" smtClean="0">
                <a:ln>
                  <a:noFill/>
                </a:ln>
                <a:solidFill>
                  <a:srgbClr val="000000"/>
                </a:solidFill>
                <a:effectLst/>
                <a:uLnTx/>
                <a:uFillTx/>
                <a:latin typeface="+mn-lt"/>
                <a:ea typeface="+mn-ea"/>
              </a:defRPr>
            </a:lvl3pPr>
            <a:lvl4pPr marL="639450" indent="-171450" algn="l" rtl="0" eaLnBrk="0" fontAlgn="base" hangingPunct="0">
              <a:spcBef>
                <a:spcPct val="20000"/>
              </a:spcBef>
              <a:spcAft>
                <a:spcPct val="0"/>
              </a:spcAft>
              <a:buClr>
                <a:schemeClr val="accent6"/>
              </a:buClr>
              <a:buFont typeface="Tahoma" pitchFamily="34" charset="0"/>
              <a:buChar char="–"/>
              <a:defRPr kumimoji="1" lang="ja-JP" altLang="en-US" sz="1200" b="0" i="0" u="none" strike="noStrike" kern="0" cap="none" spc="0" normalizeH="0" baseline="0" dirty="0" smtClean="0">
                <a:ln>
                  <a:noFill/>
                </a:ln>
                <a:solidFill>
                  <a:srgbClr val="000000"/>
                </a:solidFill>
                <a:effectLst/>
                <a:uLnTx/>
                <a:uFillTx/>
                <a:latin typeface="+mn-lt"/>
                <a:ea typeface="+mn-ea"/>
              </a:defRPr>
            </a:lvl4pPr>
            <a:lvl5pPr marL="738188" indent="530225" algn="l" rtl="0" eaLnBrk="0" fontAlgn="base" hangingPunct="0">
              <a:spcBef>
                <a:spcPct val="20000"/>
              </a:spcBef>
              <a:spcAft>
                <a:spcPct val="0"/>
              </a:spcAft>
              <a:buClr>
                <a:schemeClr val="accent6"/>
              </a:buClr>
              <a:buChar char="≫"/>
              <a:defRPr kumimoji="1" sz="1200" b="0">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a:buClr>
                <a:srgbClr val="002B62"/>
              </a:buClr>
            </a:pPr>
            <a:r>
              <a:rPr lang="en-US" altLang="ja-JP">
                <a:latin typeface="メイリオ"/>
              </a:rPr>
              <a:t>Machine</a:t>
            </a:r>
            <a:r>
              <a:rPr lang="en-US">
                <a:latin typeface="メイリオ"/>
              </a:rPr>
              <a:t> </a:t>
            </a:r>
            <a:r>
              <a:rPr lang="en-US" altLang="ja-JP">
                <a:latin typeface="メイリオ"/>
              </a:rPr>
              <a:t>Learning Services</a:t>
            </a:r>
          </a:p>
          <a:p>
            <a:pPr lvl="1">
              <a:buClr>
                <a:srgbClr val="002B62"/>
              </a:buClr>
            </a:pPr>
            <a:r>
              <a:rPr lang="en-US" altLang="ja-JP">
                <a:latin typeface="メイリオ"/>
              </a:rPr>
              <a:t>Python/R</a:t>
            </a:r>
            <a:r>
              <a:rPr>
                <a:latin typeface="メイリオ"/>
              </a:rPr>
              <a:t>を</a:t>
            </a:r>
            <a:r>
              <a:rPr lang="en-US" altLang="ja-JP">
                <a:latin typeface="メイリオ"/>
              </a:rPr>
              <a:t>SQL</a:t>
            </a:r>
            <a:r>
              <a:rPr lang="en-US">
                <a:latin typeface="メイリオ"/>
              </a:rPr>
              <a:t> </a:t>
            </a:r>
            <a:r>
              <a:rPr lang="en-US" altLang="ja-JP">
                <a:latin typeface="メイリオ"/>
              </a:rPr>
              <a:t>Server</a:t>
            </a:r>
            <a:r>
              <a:rPr>
                <a:latin typeface="メイリオ"/>
              </a:rPr>
              <a:t>に統合した </a:t>
            </a:r>
            <a:r>
              <a:rPr lang="en-US" altLang="ja-JP">
                <a:latin typeface="メイリオ"/>
              </a:rPr>
              <a:t>In</a:t>
            </a:r>
            <a:r>
              <a:rPr lang="en-US">
                <a:latin typeface="メイリオ"/>
              </a:rPr>
              <a:t> </a:t>
            </a:r>
            <a:r>
              <a:rPr lang="en-US" altLang="ja-JP">
                <a:latin typeface="メイリオ"/>
              </a:rPr>
              <a:t>Database</a:t>
            </a:r>
            <a:r>
              <a:rPr lang="en-US">
                <a:latin typeface="メイリオ"/>
              </a:rPr>
              <a:t> </a:t>
            </a:r>
            <a:r>
              <a:rPr>
                <a:latin typeface="メイリオ"/>
              </a:rPr>
              <a:t>な実行環境を提供</a:t>
            </a:r>
          </a:p>
          <a:p>
            <a:pPr lvl="2">
              <a:buClr>
                <a:srgbClr val="002B62"/>
              </a:buClr>
            </a:pPr>
            <a:r>
              <a:rPr lang="en-US" altLang="ja-JP">
                <a:latin typeface="メイリオ"/>
              </a:rPr>
              <a:t>RC2</a:t>
            </a:r>
            <a:r>
              <a:rPr>
                <a:latin typeface="メイリオ"/>
              </a:rPr>
              <a:t>時点で</a:t>
            </a:r>
            <a:r>
              <a:rPr lang="en-US" altLang="ja-JP">
                <a:latin typeface="メイリオ"/>
              </a:rPr>
              <a:t>Windows</a:t>
            </a:r>
            <a:r>
              <a:rPr>
                <a:latin typeface="メイリオ"/>
              </a:rPr>
              <a:t>のみ</a:t>
            </a:r>
          </a:p>
          <a:p>
            <a:pPr lvl="1">
              <a:buClr>
                <a:srgbClr val="002B62"/>
              </a:buClr>
            </a:pPr>
            <a:endParaRPr>
              <a:latin typeface="メイリオ"/>
            </a:endParaRPr>
          </a:p>
          <a:p>
            <a:pPr>
              <a:buClr>
                <a:srgbClr val="002B62"/>
              </a:buClr>
            </a:pPr>
            <a:r>
              <a:rPr lang="en-US" altLang="ja-JP">
                <a:latin typeface="メイリオ"/>
              </a:rPr>
              <a:t>Machine Learning Server</a:t>
            </a:r>
          </a:p>
          <a:p>
            <a:pPr lvl="1">
              <a:buClr>
                <a:srgbClr val="002B62"/>
              </a:buClr>
            </a:pPr>
            <a:r>
              <a:rPr>
                <a:latin typeface="メイリオ"/>
              </a:rPr>
              <a:t>スケーラブルな</a:t>
            </a:r>
            <a:r>
              <a:rPr lang="en-US" altLang="ja-JP">
                <a:latin typeface="メイリオ"/>
              </a:rPr>
              <a:t>Python/R</a:t>
            </a:r>
            <a:r>
              <a:rPr>
                <a:latin typeface="メイリオ"/>
              </a:rPr>
              <a:t>の実行環境を提供</a:t>
            </a:r>
          </a:p>
          <a:p>
            <a:pPr lvl="2">
              <a:buClr>
                <a:srgbClr val="002B62"/>
              </a:buClr>
            </a:pPr>
            <a:r>
              <a:rPr lang="en-US" altLang="ja-JP">
                <a:latin typeface="メイリオ"/>
              </a:rPr>
              <a:t>SQL</a:t>
            </a:r>
            <a:r>
              <a:rPr lang="en-US">
                <a:latin typeface="メイリオ"/>
              </a:rPr>
              <a:t> </a:t>
            </a:r>
            <a:r>
              <a:rPr lang="en-US" altLang="ja-JP">
                <a:latin typeface="メイリオ"/>
              </a:rPr>
              <a:t>Server</a:t>
            </a:r>
            <a:r>
              <a:rPr>
                <a:latin typeface="メイリオ"/>
              </a:rPr>
              <a:t>とは直接かかわりがない</a:t>
            </a:r>
          </a:p>
          <a:p>
            <a:pPr lvl="3">
              <a:buClr>
                <a:srgbClr val="002B62"/>
              </a:buClr>
            </a:pPr>
            <a:r>
              <a:rPr lang="en-US" altLang="ja-JP">
                <a:latin typeface="メイリオ"/>
              </a:rPr>
              <a:t>Windows</a:t>
            </a:r>
            <a:r>
              <a:rPr>
                <a:latin typeface="メイリオ"/>
              </a:rPr>
              <a:t>版は</a:t>
            </a:r>
            <a:r>
              <a:rPr lang="en-US" altLang="ja-JP">
                <a:latin typeface="メイリオ"/>
              </a:rPr>
              <a:t>SQL Server</a:t>
            </a:r>
            <a:r>
              <a:rPr>
                <a:latin typeface="メイリオ"/>
              </a:rPr>
              <a:t>のライセンスによって提供される</a:t>
            </a:r>
          </a:p>
          <a:p>
            <a:pPr lvl="2">
              <a:buClr>
                <a:srgbClr val="002B62"/>
              </a:buClr>
            </a:pPr>
            <a:r>
              <a:rPr lang="en-US" altLang="ja-JP">
                <a:latin typeface="メイリオ"/>
              </a:rPr>
              <a:t>Windows/Linux</a:t>
            </a:r>
            <a:r>
              <a:rPr>
                <a:latin typeface="メイリオ"/>
              </a:rPr>
              <a:t>に対応</a:t>
            </a:r>
          </a:p>
        </p:txBody>
      </p:sp>
      <p:sp>
        <p:nvSpPr>
          <p:cNvPr id="7" name="正方形/長方形 6">
            <a:extLst>
              <a:ext uri="{FF2B5EF4-FFF2-40B4-BE49-F238E27FC236}">
                <a16:creationId xmlns:a16="http://schemas.microsoft.com/office/drawing/2014/main" id="{C03BB5D9-51CF-4D36-925D-5B6254A7E3C7}"/>
              </a:ext>
            </a:extLst>
          </p:cNvPr>
          <p:cNvSpPr/>
          <p:nvPr/>
        </p:nvSpPr>
        <p:spPr bwMode="auto">
          <a:xfrm>
            <a:off x="1624588" y="2292224"/>
            <a:ext cx="1399430" cy="315236"/>
          </a:xfrm>
          <a:prstGeom prst="rect">
            <a:avLst/>
          </a:prstGeom>
          <a:solidFill>
            <a:srgbClr val="76161B">
              <a:lumMod val="60000"/>
              <a:lumOff val="40000"/>
              <a:alpha val="25000"/>
            </a:srgbClr>
          </a:solidFill>
          <a:ln w="57150">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メイリオ"/>
            </a:endParaRPr>
          </a:p>
        </p:txBody>
      </p:sp>
      <p:cxnSp>
        <p:nvCxnSpPr>
          <p:cNvPr id="8" name="直線矢印コネクタ 7">
            <a:extLst>
              <a:ext uri="{FF2B5EF4-FFF2-40B4-BE49-F238E27FC236}">
                <a16:creationId xmlns:a16="http://schemas.microsoft.com/office/drawing/2014/main" id="{A0166E0D-E40F-47A6-B391-F84197EA4569}"/>
              </a:ext>
            </a:extLst>
          </p:cNvPr>
          <p:cNvCxnSpPr>
            <a:stCxn id="7" idx="3"/>
          </p:cNvCxnSpPr>
          <p:nvPr/>
        </p:nvCxnSpPr>
        <p:spPr bwMode="auto">
          <a:xfrm flipV="1">
            <a:off x="3024018" y="1064907"/>
            <a:ext cx="1935002" cy="1384935"/>
          </a:xfrm>
          <a:prstGeom prst="straightConnector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 name="直線矢印コネクタ 8">
            <a:extLst>
              <a:ext uri="{FF2B5EF4-FFF2-40B4-BE49-F238E27FC236}">
                <a16:creationId xmlns:a16="http://schemas.microsoft.com/office/drawing/2014/main" id="{C3F5F511-6BC5-40A5-B57B-3249F93CA956}"/>
              </a:ext>
            </a:extLst>
          </p:cNvPr>
          <p:cNvCxnSpPr>
            <a:stCxn id="5" idx="3"/>
          </p:cNvCxnSpPr>
          <p:nvPr/>
        </p:nvCxnSpPr>
        <p:spPr bwMode="auto">
          <a:xfrm flipV="1">
            <a:off x="2924667" y="2552504"/>
            <a:ext cx="2034353" cy="716321"/>
          </a:xfrm>
          <a:prstGeom prst="straightConnector1">
            <a:avLst/>
          </a:prstGeom>
          <a:solidFill>
            <a:srgbClr val="FFFFFF"/>
          </a:solidFill>
          <a:ln w="9525" cap="flat" cmpd="sng" algn="ctr">
            <a:solidFill>
              <a:srgbClr val="002B6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0" name="吹き出し: 角を丸めた四角形 9">
            <a:extLst>
              <a:ext uri="{FF2B5EF4-FFF2-40B4-BE49-F238E27FC236}">
                <a16:creationId xmlns:a16="http://schemas.microsoft.com/office/drawing/2014/main" id="{BF8CCBF3-2727-4D72-954F-D4A028304614}"/>
              </a:ext>
            </a:extLst>
          </p:cNvPr>
          <p:cNvSpPr/>
          <p:nvPr/>
        </p:nvSpPr>
        <p:spPr bwMode="auto">
          <a:xfrm>
            <a:off x="2324303" y="3582659"/>
            <a:ext cx="2100414" cy="849953"/>
          </a:xfrm>
          <a:prstGeom prst="wedgeRoundRectCallout">
            <a:avLst>
              <a:gd name="adj1" fmla="val -54331"/>
              <a:gd name="adj2" fmla="val -86429"/>
              <a:gd name="adj3" fmla="val 16667"/>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000000"/>
                </a:solidFill>
                <a:effectLst/>
                <a:uLnTx/>
                <a:uFillTx/>
                <a:latin typeface="メイリオ"/>
                <a:ea typeface="メイリオ"/>
                <a:cs typeface="+mn-cs"/>
              </a:rPr>
              <a:t>こっち（</a:t>
            </a:r>
            <a:r>
              <a:rPr kumimoji="0" lang="en-US" altLang="ja-JP" sz="1600" b="0" i="0" u="none" strike="noStrike" kern="0" cap="none" spc="0" normalizeH="0" baseline="0" noProof="0" dirty="0">
                <a:ln>
                  <a:noFill/>
                </a:ln>
                <a:solidFill>
                  <a:srgbClr val="000000"/>
                </a:solidFill>
                <a:effectLst/>
                <a:uLnTx/>
                <a:uFillTx/>
                <a:latin typeface="メイリオ"/>
                <a:ea typeface="メイリオ"/>
                <a:cs typeface="+mn-cs"/>
              </a:rPr>
              <a:t>Machine Learning Server</a:t>
            </a:r>
            <a:r>
              <a:rPr kumimoji="0" lang="ja-JP" altLang="en-US" sz="1600" b="0" i="0" u="none" strike="noStrike" kern="0" cap="none" spc="0" normalizeH="0" baseline="0" noProof="0" dirty="0">
                <a:ln>
                  <a:noFill/>
                </a:ln>
                <a:solidFill>
                  <a:srgbClr val="000000"/>
                </a:solidFill>
                <a:effectLst/>
                <a:uLnTx/>
                <a:uFillTx/>
                <a:latin typeface="メイリオ"/>
                <a:ea typeface="メイリオ"/>
                <a:cs typeface="+mn-cs"/>
              </a:rPr>
              <a:t>）は別物</a:t>
            </a:r>
            <a:endParaRPr kumimoji="0" lang="en-US" altLang="ja-JP" sz="1200" b="0" i="0" u="none" strike="noStrike" kern="0" cap="none" spc="0" normalizeH="0" baseline="0" noProof="0" dirty="0">
              <a:ln>
                <a:noFill/>
              </a:ln>
              <a:solidFill>
                <a:srgbClr val="000000"/>
              </a:solidFill>
              <a:effectLst/>
              <a:uLnTx/>
              <a:uFillTx/>
              <a:latin typeface="メイリオ"/>
              <a:ea typeface="メイリオ"/>
              <a:cs typeface="+mn-cs"/>
            </a:endParaRPr>
          </a:p>
        </p:txBody>
      </p:sp>
    </p:spTree>
    <p:extLst>
      <p:ext uri="{BB962C8B-B14F-4D97-AF65-F5344CB8AC3E}">
        <p14:creationId xmlns:p14="http://schemas.microsoft.com/office/powerpoint/2010/main" val="3495676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1A700D-A021-4024-A575-5920D2715C84}"/>
              </a:ext>
            </a:extLst>
          </p:cNvPr>
          <p:cNvSpPr>
            <a:spLocks noGrp="1"/>
          </p:cNvSpPr>
          <p:nvPr>
            <p:ph type="title"/>
          </p:nvPr>
        </p:nvSpPr>
        <p:spPr/>
        <p:txBody>
          <a:bodyPr/>
          <a:lstStyle/>
          <a:p>
            <a:r>
              <a:rPr kumimoji="1" lang="en-US" altLang="ja-JP" sz="3200" dirty="0"/>
              <a:t>SQL</a:t>
            </a:r>
            <a:r>
              <a:rPr kumimoji="1" lang="ja-JP" altLang="en-US" sz="3200" dirty="0"/>
              <a:t> </a:t>
            </a:r>
            <a:r>
              <a:rPr kumimoji="1" lang="en-US" altLang="ja-JP" sz="3200" dirty="0"/>
              <a:t>Server</a:t>
            </a:r>
            <a:r>
              <a:rPr kumimoji="1" lang="ja-JP" altLang="en-US" sz="3200" dirty="0"/>
              <a:t> </a:t>
            </a:r>
            <a:r>
              <a:rPr kumimoji="1" lang="en-US" altLang="ja-JP" sz="3200" dirty="0"/>
              <a:t>Management</a:t>
            </a:r>
            <a:r>
              <a:rPr kumimoji="1" lang="ja-JP" altLang="en-US" sz="3200" dirty="0"/>
              <a:t> </a:t>
            </a:r>
            <a:r>
              <a:rPr kumimoji="1" lang="en-US" altLang="ja-JP" sz="3200" dirty="0"/>
              <a:t>Studio</a:t>
            </a:r>
            <a:r>
              <a:rPr kumimoji="1" lang="ja-JP" altLang="en-US" sz="3200" dirty="0"/>
              <a:t> インストール </a:t>
            </a:r>
          </a:p>
        </p:txBody>
      </p:sp>
      <p:pic>
        <p:nvPicPr>
          <p:cNvPr id="3" name="図 2">
            <a:extLst>
              <a:ext uri="{FF2B5EF4-FFF2-40B4-BE49-F238E27FC236}">
                <a16:creationId xmlns:a16="http://schemas.microsoft.com/office/drawing/2014/main" id="{B64F96D1-79EC-42D7-9240-7AEEC058DAB6}"/>
              </a:ext>
            </a:extLst>
          </p:cNvPr>
          <p:cNvPicPr>
            <a:picLocks noChangeAspect="1"/>
          </p:cNvPicPr>
          <p:nvPr/>
        </p:nvPicPr>
        <p:blipFill>
          <a:blip r:embed="rId2"/>
          <a:stretch>
            <a:fillRect/>
          </a:stretch>
        </p:blipFill>
        <p:spPr>
          <a:xfrm>
            <a:off x="1790910" y="1250324"/>
            <a:ext cx="5563920" cy="3609995"/>
          </a:xfrm>
          <a:prstGeom prst="rect">
            <a:avLst/>
          </a:prstGeom>
        </p:spPr>
      </p:pic>
      <p:sp>
        <p:nvSpPr>
          <p:cNvPr id="4" name="正方形/長方形 3">
            <a:extLst>
              <a:ext uri="{FF2B5EF4-FFF2-40B4-BE49-F238E27FC236}">
                <a16:creationId xmlns:a16="http://schemas.microsoft.com/office/drawing/2014/main" id="{A37C5197-B60A-4C72-8762-92D22142AB63}"/>
              </a:ext>
            </a:extLst>
          </p:cNvPr>
          <p:cNvSpPr/>
          <p:nvPr/>
        </p:nvSpPr>
        <p:spPr>
          <a:xfrm>
            <a:off x="372345" y="888833"/>
            <a:ext cx="8401049" cy="338554"/>
          </a:xfrm>
          <a:prstGeom prst="rect">
            <a:avLst/>
          </a:prstGeom>
        </p:spPr>
        <p:txBody>
          <a:bodyPr wrap="square">
            <a:spAutoFit/>
          </a:bodyPr>
          <a:lstStyle/>
          <a:p>
            <a:pPr algn="ctr"/>
            <a:r>
              <a:rPr lang="ja-JP" altLang="en-US" sz="1600" dirty="0">
                <a:hlinkClick r:id="rId3"/>
              </a:rPr>
              <a:t>https://docs.microsoft.com/ja-jp/sql/ssms/download-sql-server-management-studio-ssms</a:t>
            </a:r>
            <a:endParaRPr lang="ja-JP" altLang="en-US" sz="1600" dirty="0"/>
          </a:p>
        </p:txBody>
      </p:sp>
    </p:spTree>
    <p:extLst>
      <p:ext uri="{BB962C8B-B14F-4D97-AF65-F5344CB8AC3E}">
        <p14:creationId xmlns:p14="http://schemas.microsoft.com/office/powerpoint/2010/main" val="85730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517022-D8D4-42DC-9AE6-10AF491AF0C8}"/>
              </a:ext>
            </a:extLst>
          </p:cNvPr>
          <p:cNvSpPr>
            <a:spLocks noGrp="1"/>
          </p:cNvSpPr>
          <p:nvPr>
            <p:ph type="title"/>
          </p:nvPr>
        </p:nvSpPr>
        <p:spPr/>
        <p:txBody>
          <a:bodyPr/>
          <a:lstStyle/>
          <a:p>
            <a:r>
              <a:rPr lang="ja-JP" altLang="en-US" dirty="0"/>
              <a:t>参考：</a:t>
            </a:r>
            <a:r>
              <a:rPr lang="en-US" altLang="ja-JP" dirty="0"/>
              <a:t>SQL Operations Studio for preview</a:t>
            </a:r>
            <a:endParaRPr kumimoji="1" lang="ja-JP" altLang="en-US" dirty="0"/>
          </a:p>
        </p:txBody>
      </p:sp>
      <p:sp>
        <p:nvSpPr>
          <p:cNvPr id="3" name="正方形/長方形 2">
            <a:extLst>
              <a:ext uri="{FF2B5EF4-FFF2-40B4-BE49-F238E27FC236}">
                <a16:creationId xmlns:a16="http://schemas.microsoft.com/office/drawing/2014/main" id="{75A1E4C3-7A79-4257-B7F3-68639493C2D8}"/>
              </a:ext>
            </a:extLst>
          </p:cNvPr>
          <p:cNvSpPr/>
          <p:nvPr/>
        </p:nvSpPr>
        <p:spPr>
          <a:xfrm>
            <a:off x="599045" y="888192"/>
            <a:ext cx="8422160" cy="276999"/>
          </a:xfrm>
          <a:prstGeom prst="rect">
            <a:avLst/>
          </a:prstGeom>
        </p:spPr>
        <p:txBody>
          <a:bodyPr wrap="square">
            <a:spAutoFit/>
          </a:bodyPr>
          <a:lstStyle/>
          <a:p>
            <a:r>
              <a:rPr lang="ja-JP" altLang="en-US" sz="1200" dirty="0">
                <a:hlinkClick r:id="rId2"/>
              </a:rPr>
              <a:t>https://blogs.technet.microsoft.com/dataplatforminsider/2017/11/15/announcing-sql-operations-studio-for-preview/</a:t>
            </a:r>
            <a:endParaRPr lang="ja-JP" altLang="en-US" sz="1200" dirty="0"/>
          </a:p>
        </p:txBody>
      </p:sp>
      <p:pic>
        <p:nvPicPr>
          <p:cNvPr id="4" name="図 3">
            <a:extLst>
              <a:ext uri="{FF2B5EF4-FFF2-40B4-BE49-F238E27FC236}">
                <a16:creationId xmlns:a16="http://schemas.microsoft.com/office/drawing/2014/main" id="{ED4500D7-6DD3-4340-8D9D-276E2145622B}"/>
              </a:ext>
            </a:extLst>
          </p:cNvPr>
          <p:cNvPicPr>
            <a:picLocks noChangeAspect="1"/>
          </p:cNvPicPr>
          <p:nvPr/>
        </p:nvPicPr>
        <p:blipFill>
          <a:blip r:embed="rId3"/>
          <a:stretch>
            <a:fillRect/>
          </a:stretch>
        </p:blipFill>
        <p:spPr>
          <a:xfrm>
            <a:off x="2295662" y="1248460"/>
            <a:ext cx="4554416" cy="3733466"/>
          </a:xfrm>
          <a:prstGeom prst="rect">
            <a:avLst/>
          </a:prstGeom>
        </p:spPr>
      </p:pic>
    </p:spTree>
    <p:extLst>
      <p:ext uri="{BB962C8B-B14F-4D97-AF65-F5344CB8AC3E}">
        <p14:creationId xmlns:p14="http://schemas.microsoft.com/office/powerpoint/2010/main" val="1334138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0EB3432-52E0-4F21-926D-E82CDF7BC0EB}"/>
              </a:ext>
            </a:extLst>
          </p:cNvPr>
          <p:cNvPicPr>
            <a:picLocks noChangeAspect="1"/>
          </p:cNvPicPr>
          <p:nvPr/>
        </p:nvPicPr>
        <p:blipFill>
          <a:blip r:embed="rId3"/>
          <a:stretch>
            <a:fillRect/>
          </a:stretch>
        </p:blipFill>
        <p:spPr>
          <a:xfrm>
            <a:off x="3049172" y="1429629"/>
            <a:ext cx="3045656" cy="2284242"/>
          </a:xfrm>
          <a:prstGeom prst="rect">
            <a:avLst/>
          </a:prstGeom>
        </p:spPr>
      </p:pic>
      <p:sp>
        <p:nvSpPr>
          <p:cNvPr id="14" name="吹き出し: 角を丸めた四角形 13">
            <a:extLst>
              <a:ext uri="{FF2B5EF4-FFF2-40B4-BE49-F238E27FC236}">
                <a16:creationId xmlns:a16="http://schemas.microsoft.com/office/drawing/2014/main" id="{0ED313C9-48BB-4E27-82E6-BCAF740EF22E}"/>
              </a:ext>
            </a:extLst>
          </p:cNvPr>
          <p:cNvSpPr/>
          <p:nvPr/>
        </p:nvSpPr>
        <p:spPr bwMode="auto">
          <a:xfrm>
            <a:off x="5275383" y="779438"/>
            <a:ext cx="2686929" cy="1012874"/>
          </a:xfrm>
          <a:prstGeom prst="wedgeRoundRectCallout">
            <a:avLst>
              <a:gd name="adj1" fmla="val -41078"/>
              <a:gd name="adj2" fmla="val 85081"/>
              <a:gd name="adj3" fmla="val 16667"/>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latin typeface="+mn-ea"/>
                <a:cs typeface="Segoe UI" pitchFamily="34" charset="0"/>
              </a:rPr>
              <a:t>こんにちは。</a:t>
            </a:r>
          </a:p>
        </p:txBody>
      </p:sp>
      <p:sp>
        <p:nvSpPr>
          <p:cNvPr id="4" name="正方形/長方形 3">
            <a:extLst>
              <a:ext uri="{FF2B5EF4-FFF2-40B4-BE49-F238E27FC236}">
                <a16:creationId xmlns:a16="http://schemas.microsoft.com/office/drawing/2014/main" id="{F5D666CB-42BC-47F5-B6E6-FDE5F7A46BAB}"/>
              </a:ext>
            </a:extLst>
          </p:cNvPr>
          <p:cNvSpPr/>
          <p:nvPr/>
        </p:nvSpPr>
        <p:spPr>
          <a:xfrm>
            <a:off x="2153652" y="4751153"/>
            <a:ext cx="4836696" cy="215444"/>
          </a:xfrm>
          <a:prstGeom prst="rect">
            <a:avLst/>
          </a:prstGeom>
        </p:spPr>
        <p:txBody>
          <a:bodyPr wrap="square">
            <a:spAutoFit/>
          </a:bodyPr>
          <a:lstStyle/>
          <a:p>
            <a:pPr algn="ctr"/>
            <a:r>
              <a:rPr lang="ja-JP" altLang="en-US" sz="800" dirty="0">
                <a:solidFill>
                  <a:schemeClr val="bg1"/>
                </a:solidFill>
              </a:rPr>
              <a:t>出典）</a:t>
            </a:r>
            <a:r>
              <a:rPr lang="en-US" altLang="ja-JP" sz="800" dirty="0">
                <a:solidFill>
                  <a:schemeClr val="bg1"/>
                </a:solidFill>
              </a:rPr>
              <a:t>https://www.microsoft.com/</a:t>
            </a:r>
            <a:endParaRPr lang="ja-JP" altLang="en-US" sz="800" dirty="0">
              <a:solidFill>
                <a:schemeClr val="bg1"/>
              </a:solidFill>
            </a:endParaRPr>
          </a:p>
        </p:txBody>
      </p:sp>
    </p:spTree>
    <p:extLst>
      <p:ext uri="{BB962C8B-B14F-4D97-AF65-F5344CB8AC3E}">
        <p14:creationId xmlns:p14="http://schemas.microsoft.com/office/powerpoint/2010/main" val="370135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FE2785-7EF0-4CA6-85A6-59269890BBA8}"/>
              </a:ext>
            </a:extLst>
          </p:cNvPr>
          <p:cNvSpPr>
            <a:spLocks noGrp="1"/>
          </p:cNvSpPr>
          <p:nvPr>
            <p:ph type="title"/>
          </p:nvPr>
        </p:nvSpPr>
        <p:spPr/>
        <p:txBody>
          <a:bodyPr/>
          <a:lstStyle/>
          <a:p>
            <a:r>
              <a:rPr kumimoji="1" lang="ja-JP" altLang="en-US" dirty="0"/>
              <a:t>設定</a:t>
            </a:r>
            <a:r>
              <a:rPr kumimoji="1" lang="ja-JP" altLang="en-US" sz="3200" dirty="0"/>
              <a:t>（外部スクリプト実行機能の有効化）</a:t>
            </a:r>
            <a:endParaRPr kumimoji="1" lang="ja-JP" altLang="en-US" dirty="0"/>
          </a:p>
        </p:txBody>
      </p:sp>
      <p:pic>
        <p:nvPicPr>
          <p:cNvPr id="4" name="図 3">
            <a:extLst>
              <a:ext uri="{FF2B5EF4-FFF2-40B4-BE49-F238E27FC236}">
                <a16:creationId xmlns:a16="http://schemas.microsoft.com/office/drawing/2014/main" id="{251D64A6-6B05-4011-BA4B-7CBC71434D34}"/>
              </a:ext>
            </a:extLst>
          </p:cNvPr>
          <p:cNvPicPr>
            <a:picLocks noChangeAspect="1"/>
          </p:cNvPicPr>
          <p:nvPr/>
        </p:nvPicPr>
        <p:blipFill>
          <a:blip r:embed="rId3"/>
          <a:stretch>
            <a:fillRect/>
          </a:stretch>
        </p:blipFill>
        <p:spPr>
          <a:xfrm>
            <a:off x="1327638" y="891882"/>
            <a:ext cx="6059500" cy="3859916"/>
          </a:xfrm>
          <a:prstGeom prst="rect">
            <a:avLst/>
          </a:prstGeom>
        </p:spPr>
      </p:pic>
      <p:sp>
        <p:nvSpPr>
          <p:cNvPr id="5" name="四角形: 角を丸くする 4">
            <a:extLst>
              <a:ext uri="{FF2B5EF4-FFF2-40B4-BE49-F238E27FC236}">
                <a16:creationId xmlns:a16="http://schemas.microsoft.com/office/drawing/2014/main" id="{17F983ED-32C9-4DE4-906C-7E08DDCB9924}"/>
              </a:ext>
            </a:extLst>
          </p:cNvPr>
          <p:cNvSpPr/>
          <p:nvPr/>
        </p:nvSpPr>
        <p:spPr bwMode="auto">
          <a:xfrm>
            <a:off x="3393906" y="1566631"/>
            <a:ext cx="2699163" cy="191831"/>
          </a:xfrm>
          <a:prstGeom prst="roundRect">
            <a:avLst>
              <a:gd name="adj" fmla="val 6494"/>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吹き出し: 角を丸めた四角形 5">
            <a:extLst>
              <a:ext uri="{FF2B5EF4-FFF2-40B4-BE49-F238E27FC236}">
                <a16:creationId xmlns:a16="http://schemas.microsoft.com/office/drawing/2014/main" id="{E7597EE3-D769-4465-A643-75C2439C1826}"/>
              </a:ext>
            </a:extLst>
          </p:cNvPr>
          <p:cNvSpPr/>
          <p:nvPr/>
        </p:nvSpPr>
        <p:spPr bwMode="auto">
          <a:xfrm>
            <a:off x="5260933" y="2047540"/>
            <a:ext cx="2669728" cy="672818"/>
          </a:xfrm>
          <a:prstGeom prst="wedgeRoundRectCallout">
            <a:avLst>
              <a:gd name="adj1" fmla="val -42145"/>
              <a:gd name="adj2" fmla="val -94269"/>
              <a:gd name="adj3" fmla="val 16667"/>
            </a:avLst>
          </a:prstGeom>
          <a:solidFill>
            <a:srgbClr val="FFFFFF"/>
          </a:solidFill>
          <a:ln w="19050" cap="flat" cmpd="sng" algn="ctr">
            <a:solidFill>
              <a:srgbClr val="002B62"/>
            </a:solidFill>
            <a:prstDash val="solid"/>
          </a:ln>
          <a:effectLst/>
          <a:ex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000000"/>
                </a:solidFill>
                <a:effectLst/>
                <a:uLnTx/>
                <a:uFillTx/>
                <a:latin typeface="メイリオ"/>
                <a:ea typeface="メイリオ"/>
                <a:cs typeface="+mn-cs"/>
              </a:rPr>
              <a:t>設定変更後に</a:t>
            </a:r>
            <a:r>
              <a:rPr kumimoji="0" lang="en-US" altLang="ja-JP" sz="1600" b="0" i="0" u="none" strike="noStrike" kern="0" cap="none" spc="0" normalizeH="0" baseline="0" noProof="0" dirty="0">
                <a:ln>
                  <a:noFill/>
                </a:ln>
                <a:solidFill>
                  <a:srgbClr val="000000"/>
                </a:solidFill>
                <a:effectLst/>
                <a:uLnTx/>
                <a:uFillTx/>
                <a:latin typeface="メイリオ"/>
                <a:ea typeface="メイリオ"/>
                <a:cs typeface="+mn-cs"/>
              </a:rPr>
              <a:t>SQL</a:t>
            </a:r>
            <a:r>
              <a:rPr kumimoji="0" lang="ja-JP" altLang="en-US" sz="1600" b="0" i="0" u="none" strike="noStrike" kern="0" cap="none" spc="0" normalizeH="0" baseline="0" noProof="0" dirty="0">
                <a:ln>
                  <a:noFill/>
                </a:ln>
                <a:solidFill>
                  <a:srgbClr val="000000"/>
                </a:solidFill>
                <a:effectLst/>
                <a:uLnTx/>
                <a:uFillTx/>
                <a:latin typeface="メイリオ"/>
                <a:ea typeface="メイリオ"/>
                <a:cs typeface="+mn-cs"/>
              </a:rPr>
              <a:t> </a:t>
            </a:r>
            <a:r>
              <a:rPr kumimoji="0" lang="en-US" altLang="ja-JP" sz="1600" b="0" i="0" u="none" strike="noStrike" kern="0" cap="none" spc="0" normalizeH="0" baseline="0" noProof="0" dirty="0">
                <a:ln>
                  <a:noFill/>
                </a:ln>
                <a:solidFill>
                  <a:srgbClr val="000000"/>
                </a:solidFill>
                <a:effectLst/>
                <a:uLnTx/>
                <a:uFillTx/>
                <a:latin typeface="メイリオ"/>
                <a:ea typeface="メイリオ"/>
                <a:cs typeface="+mn-cs"/>
              </a:rPr>
              <a:t>Server</a:t>
            </a:r>
            <a:r>
              <a:rPr kumimoji="0" lang="ja-JP" altLang="en-US" sz="1600" b="0" i="0" u="none" strike="noStrike" kern="0" cap="none" spc="0" normalizeH="0" baseline="0" noProof="0" dirty="0">
                <a:ln>
                  <a:noFill/>
                </a:ln>
                <a:solidFill>
                  <a:srgbClr val="000000"/>
                </a:solidFill>
                <a:effectLst/>
                <a:uLnTx/>
                <a:uFillTx/>
                <a:latin typeface="メイリオ"/>
                <a:ea typeface="メイリオ"/>
                <a:cs typeface="+mn-cs"/>
              </a:rPr>
              <a:t> の再起動が必要</a:t>
            </a:r>
            <a:endParaRPr kumimoji="0" lang="en-US" altLang="ja-JP" sz="1200" b="0" i="0" u="none" strike="noStrike" kern="0" cap="none" spc="0" normalizeH="0" baseline="0" noProof="0" dirty="0">
              <a:ln>
                <a:noFill/>
              </a:ln>
              <a:solidFill>
                <a:srgbClr val="000000"/>
              </a:solidFill>
              <a:effectLst/>
              <a:uLnTx/>
              <a:uFillTx/>
              <a:latin typeface="メイリオ"/>
              <a:ea typeface="メイリオ"/>
              <a:cs typeface="+mn-cs"/>
            </a:endParaRPr>
          </a:p>
        </p:txBody>
      </p:sp>
      <p:sp>
        <p:nvSpPr>
          <p:cNvPr id="7" name="正方形/長方形 6">
            <a:extLst>
              <a:ext uri="{FF2B5EF4-FFF2-40B4-BE49-F238E27FC236}">
                <a16:creationId xmlns:a16="http://schemas.microsoft.com/office/drawing/2014/main" id="{69F09B44-CFAD-41ED-BB57-9F1E8CA0CE9E}"/>
              </a:ext>
            </a:extLst>
          </p:cNvPr>
          <p:cNvSpPr/>
          <p:nvPr/>
        </p:nvSpPr>
        <p:spPr>
          <a:xfrm>
            <a:off x="5889248" y="4336300"/>
            <a:ext cx="3054562" cy="415498"/>
          </a:xfrm>
          <a:prstGeom prst="rect">
            <a:avLst/>
          </a:prstGeom>
          <a:solidFill>
            <a:schemeClr val="accent4">
              <a:lumMod val="20000"/>
              <a:lumOff val="80000"/>
            </a:schemeClr>
          </a:solidFill>
        </p:spPr>
        <p:txBody>
          <a:bodyPr wrap="square">
            <a:spAutoFit/>
          </a:bodyPr>
          <a:lstStyle/>
          <a:p>
            <a:pPr lvl="0">
              <a:defRPr/>
            </a:pPr>
            <a:r>
              <a:rPr lang="en-US" altLang="ja-JP" sz="1050" dirty="0"/>
              <a:t>EXEC </a:t>
            </a:r>
            <a:r>
              <a:rPr lang="en-US" altLang="ja-JP" sz="1050" dirty="0" err="1"/>
              <a:t>sp_configure</a:t>
            </a:r>
            <a:r>
              <a:rPr lang="en-US" altLang="ja-JP" sz="1050" dirty="0"/>
              <a:t> 'external scripts enabled', 1;</a:t>
            </a:r>
          </a:p>
          <a:p>
            <a:r>
              <a:rPr lang="en-US" altLang="ja-JP" sz="1050" dirty="0"/>
              <a:t>GO</a:t>
            </a:r>
          </a:p>
        </p:txBody>
      </p:sp>
    </p:spTree>
    <p:extLst>
      <p:ext uri="{BB962C8B-B14F-4D97-AF65-F5344CB8AC3E}">
        <p14:creationId xmlns:p14="http://schemas.microsoft.com/office/powerpoint/2010/main" val="856097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F5644EE-7F78-4D8D-BECD-0188BF6A826F}"/>
              </a:ext>
            </a:extLst>
          </p:cNvPr>
          <p:cNvPicPr>
            <a:picLocks noChangeAspect="1"/>
          </p:cNvPicPr>
          <p:nvPr/>
        </p:nvPicPr>
        <p:blipFill>
          <a:blip r:embed="rId3"/>
          <a:stretch>
            <a:fillRect/>
          </a:stretch>
        </p:blipFill>
        <p:spPr>
          <a:xfrm>
            <a:off x="1393650" y="803014"/>
            <a:ext cx="6358439" cy="4050340"/>
          </a:xfrm>
          <a:prstGeom prst="rect">
            <a:avLst/>
          </a:prstGeom>
        </p:spPr>
      </p:pic>
      <p:sp>
        <p:nvSpPr>
          <p:cNvPr id="2" name="タイトル 1">
            <a:extLst>
              <a:ext uri="{FF2B5EF4-FFF2-40B4-BE49-F238E27FC236}">
                <a16:creationId xmlns:a16="http://schemas.microsoft.com/office/drawing/2014/main" id="{B6FE2785-7EF0-4CA6-85A6-59269890BBA8}"/>
              </a:ext>
            </a:extLst>
          </p:cNvPr>
          <p:cNvSpPr>
            <a:spLocks noGrp="1"/>
          </p:cNvSpPr>
          <p:nvPr>
            <p:ph type="title"/>
          </p:nvPr>
        </p:nvSpPr>
        <p:spPr/>
        <p:txBody>
          <a:bodyPr/>
          <a:lstStyle/>
          <a:p>
            <a:r>
              <a:rPr kumimoji="1" lang="ja-JP" altLang="en-US" dirty="0"/>
              <a:t>動作確認</a:t>
            </a:r>
          </a:p>
        </p:txBody>
      </p:sp>
      <p:sp>
        <p:nvSpPr>
          <p:cNvPr id="7" name="四角形: 角を丸くする 6">
            <a:extLst>
              <a:ext uri="{FF2B5EF4-FFF2-40B4-BE49-F238E27FC236}">
                <a16:creationId xmlns:a16="http://schemas.microsoft.com/office/drawing/2014/main" id="{FF25C72E-0685-4D32-BCD2-83FBBC19D2CE}"/>
              </a:ext>
            </a:extLst>
          </p:cNvPr>
          <p:cNvSpPr/>
          <p:nvPr/>
        </p:nvSpPr>
        <p:spPr bwMode="auto">
          <a:xfrm>
            <a:off x="4086835" y="3266342"/>
            <a:ext cx="722557" cy="162658"/>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四角形: 角を丸くする 8">
            <a:extLst>
              <a:ext uri="{FF2B5EF4-FFF2-40B4-BE49-F238E27FC236}">
                <a16:creationId xmlns:a16="http://schemas.microsoft.com/office/drawing/2014/main" id="{8C301290-6458-4261-B63B-86AC67663DC3}"/>
              </a:ext>
            </a:extLst>
          </p:cNvPr>
          <p:cNvSpPr/>
          <p:nvPr/>
        </p:nvSpPr>
        <p:spPr bwMode="auto">
          <a:xfrm>
            <a:off x="4086834" y="3670789"/>
            <a:ext cx="722557" cy="162658"/>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四角形: 角を丸くする 9">
            <a:extLst>
              <a:ext uri="{FF2B5EF4-FFF2-40B4-BE49-F238E27FC236}">
                <a16:creationId xmlns:a16="http://schemas.microsoft.com/office/drawing/2014/main" id="{1C4B2642-AED2-4DAD-B8A6-2AC88BDECBFF}"/>
              </a:ext>
            </a:extLst>
          </p:cNvPr>
          <p:cNvSpPr/>
          <p:nvPr/>
        </p:nvSpPr>
        <p:spPr bwMode="auto">
          <a:xfrm>
            <a:off x="3629635" y="1540313"/>
            <a:ext cx="2357927" cy="534671"/>
          </a:xfrm>
          <a:prstGeom prst="roundRect">
            <a:avLst>
              <a:gd name="adj" fmla="val 6494"/>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四角形: 角を丸くする 10">
            <a:extLst>
              <a:ext uri="{FF2B5EF4-FFF2-40B4-BE49-F238E27FC236}">
                <a16:creationId xmlns:a16="http://schemas.microsoft.com/office/drawing/2014/main" id="{FC1FD87E-DF3A-425F-A382-844ED45F23F5}"/>
              </a:ext>
            </a:extLst>
          </p:cNvPr>
          <p:cNvSpPr/>
          <p:nvPr/>
        </p:nvSpPr>
        <p:spPr bwMode="auto">
          <a:xfrm>
            <a:off x="3630428" y="2215120"/>
            <a:ext cx="2357927" cy="534671"/>
          </a:xfrm>
          <a:prstGeom prst="roundRect">
            <a:avLst>
              <a:gd name="adj" fmla="val 6494"/>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コネクタ: 曲線 12">
            <a:extLst>
              <a:ext uri="{FF2B5EF4-FFF2-40B4-BE49-F238E27FC236}">
                <a16:creationId xmlns:a16="http://schemas.microsoft.com/office/drawing/2014/main" id="{89AFA8FD-C0CF-461F-8A66-281FA04723ED}"/>
              </a:ext>
            </a:extLst>
          </p:cNvPr>
          <p:cNvCxnSpPr>
            <a:cxnSpLocks/>
            <a:stCxn id="10" idx="3"/>
            <a:endCxn id="7" idx="3"/>
          </p:cNvCxnSpPr>
          <p:nvPr/>
        </p:nvCxnSpPr>
        <p:spPr>
          <a:xfrm flipH="1">
            <a:off x="4809392" y="1807649"/>
            <a:ext cx="1178170" cy="1540022"/>
          </a:xfrm>
          <a:prstGeom prst="curvedConnector3">
            <a:avLst>
              <a:gd name="adj1" fmla="val -19403"/>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曲線 14">
            <a:extLst>
              <a:ext uri="{FF2B5EF4-FFF2-40B4-BE49-F238E27FC236}">
                <a16:creationId xmlns:a16="http://schemas.microsoft.com/office/drawing/2014/main" id="{B897FDB1-4FE8-4095-AFA9-E0B1009217C1}"/>
              </a:ext>
            </a:extLst>
          </p:cNvPr>
          <p:cNvCxnSpPr>
            <a:cxnSpLocks/>
            <a:stCxn id="11" idx="1"/>
            <a:endCxn id="9" idx="1"/>
          </p:cNvCxnSpPr>
          <p:nvPr/>
        </p:nvCxnSpPr>
        <p:spPr>
          <a:xfrm rot="10800000" flipH="1" flipV="1">
            <a:off x="3630428" y="2482456"/>
            <a:ext cx="456406" cy="1269662"/>
          </a:xfrm>
          <a:prstGeom prst="curvedConnector3">
            <a:avLst>
              <a:gd name="adj1" fmla="val -50087"/>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3388DAFC-EBF5-45DA-9023-E2DAE4CEDA84}"/>
              </a:ext>
            </a:extLst>
          </p:cNvPr>
          <p:cNvSpPr/>
          <p:nvPr/>
        </p:nvSpPr>
        <p:spPr>
          <a:xfrm>
            <a:off x="6379417" y="3117287"/>
            <a:ext cx="2558360" cy="1708160"/>
          </a:xfrm>
          <a:prstGeom prst="rect">
            <a:avLst/>
          </a:prstGeom>
          <a:solidFill>
            <a:schemeClr val="accent4">
              <a:lumMod val="20000"/>
              <a:lumOff val="80000"/>
            </a:schemeClr>
          </a:solidFill>
        </p:spPr>
        <p:txBody>
          <a:bodyPr wrap="square">
            <a:spAutoFit/>
          </a:bodyPr>
          <a:lstStyle/>
          <a:p>
            <a:r>
              <a:rPr lang="en-US" altLang="ja-JP" sz="1050" dirty="0"/>
              <a:t>execute </a:t>
            </a:r>
            <a:r>
              <a:rPr lang="en-US" altLang="ja-JP" sz="1050" dirty="0" err="1"/>
              <a:t>sp_execute_external_script</a:t>
            </a:r>
            <a:endParaRPr lang="en-US" altLang="ja-JP" sz="1050" dirty="0"/>
          </a:p>
          <a:p>
            <a:r>
              <a:rPr lang="en-US" altLang="ja-JP" sz="1050" dirty="0"/>
              <a:t>@language = </a:t>
            </a:r>
            <a:r>
              <a:rPr lang="en-US" altLang="ja-JP" sz="1050" dirty="0" err="1"/>
              <a:t>N'Python</a:t>
            </a:r>
            <a:r>
              <a:rPr lang="en-US" altLang="ja-JP" sz="1050" dirty="0"/>
              <a:t>'</a:t>
            </a:r>
          </a:p>
          <a:p>
            <a:r>
              <a:rPr lang="en-US" altLang="ja-JP" sz="1050" dirty="0"/>
              <a:t>, @script = </a:t>
            </a:r>
            <a:r>
              <a:rPr lang="en-US" altLang="ja-JP" sz="1050" dirty="0" err="1"/>
              <a:t>N'print</a:t>
            </a:r>
            <a:r>
              <a:rPr lang="en-US" altLang="ja-JP" sz="1050" dirty="0"/>
              <a:t> (''Hello Python !'')'</a:t>
            </a:r>
          </a:p>
          <a:p>
            <a:r>
              <a:rPr lang="en-US" altLang="ja-JP" sz="1050" dirty="0"/>
              <a:t>GO</a:t>
            </a:r>
          </a:p>
          <a:p>
            <a:br>
              <a:rPr lang="en-US" altLang="ja-JP" sz="1050" dirty="0"/>
            </a:br>
            <a:r>
              <a:rPr lang="en-US" altLang="ja-JP" sz="1050" dirty="0"/>
              <a:t>execute </a:t>
            </a:r>
            <a:r>
              <a:rPr lang="en-US" altLang="ja-JP" sz="1050" dirty="0" err="1"/>
              <a:t>sp_execute_external_script</a:t>
            </a:r>
            <a:endParaRPr lang="en-US" altLang="ja-JP" sz="1050" dirty="0"/>
          </a:p>
          <a:p>
            <a:r>
              <a:rPr lang="en-US" altLang="ja-JP" sz="1050" dirty="0"/>
              <a:t>@language = N'R'</a:t>
            </a:r>
          </a:p>
          <a:p>
            <a:r>
              <a:rPr lang="en-US" altLang="ja-JP" sz="1050" dirty="0"/>
              <a:t>, @script = </a:t>
            </a:r>
            <a:r>
              <a:rPr lang="en-US" altLang="ja-JP" sz="1050" dirty="0" err="1"/>
              <a:t>N'print</a:t>
            </a:r>
            <a:r>
              <a:rPr lang="en-US" altLang="ja-JP" sz="1050" dirty="0"/>
              <a:t> (''Hello R !'')'</a:t>
            </a:r>
          </a:p>
          <a:p>
            <a:r>
              <a:rPr lang="en-US" altLang="ja-JP" sz="1050" dirty="0"/>
              <a:t>GO</a:t>
            </a:r>
          </a:p>
          <a:p>
            <a:endParaRPr lang="en-US" altLang="ja-JP" sz="1050" dirty="0"/>
          </a:p>
        </p:txBody>
      </p:sp>
    </p:spTree>
    <p:extLst>
      <p:ext uri="{BB962C8B-B14F-4D97-AF65-F5344CB8AC3E}">
        <p14:creationId xmlns:p14="http://schemas.microsoft.com/office/powerpoint/2010/main" val="2785822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9B50910-CF68-43D3-A9AD-BFC3C1E764C3}"/>
              </a:ext>
            </a:extLst>
          </p:cNvPr>
          <p:cNvSpPr/>
          <p:nvPr/>
        </p:nvSpPr>
        <p:spPr>
          <a:xfrm>
            <a:off x="467066" y="2279363"/>
            <a:ext cx="833900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dirty="0">
                <a:solidFill>
                  <a:srgbClr val="FFFFFF"/>
                </a:solidFill>
                <a:latin typeface="Segoe UI"/>
                <a:ea typeface="メイリオ"/>
              </a:rPr>
              <a:t>Ａｐｐｅｎｄｉｘ</a:t>
            </a:r>
            <a:endParaRPr kumimoji="1" lang="ja-JP" altLang="en-US" sz="3200" b="0" i="0" u="none" strike="noStrike" kern="1200" cap="none" spc="0" normalizeH="0" baseline="0" noProof="0" dirty="0">
              <a:ln>
                <a:noFill/>
              </a:ln>
              <a:solidFill>
                <a:srgbClr val="FFFFFF"/>
              </a:solidFill>
              <a:effectLst/>
              <a:uLnTx/>
              <a:uFillTx/>
              <a:latin typeface="Segoe UI"/>
              <a:ea typeface="メイリオ"/>
              <a:cs typeface="+mn-cs"/>
            </a:endParaRPr>
          </a:p>
        </p:txBody>
      </p:sp>
    </p:spTree>
    <p:extLst>
      <p:ext uri="{BB962C8B-B14F-4D97-AF65-F5344CB8AC3E}">
        <p14:creationId xmlns:p14="http://schemas.microsoft.com/office/powerpoint/2010/main" val="1492461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FE2785-7EF0-4CA6-85A6-59269890BBA8}"/>
              </a:ext>
            </a:extLst>
          </p:cNvPr>
          <p:cNvSpPr>
            <a:spLocks noGrp="1"/>
          </p:cNvSpPr>
          <p:nvPr>
            <p:ph type="title"/>
          </p:nvPr>
        </p:nvSpPr>
        <p:spPr/>
        <p:txBody>
          <a:bodyPr/>
          <a:lstStyle/>
          <a:p>
            <a:r>
              <a:rPr kumimoji="1" lang="en-US" altLang="ja-JP" dirty="0"/>
              <a:t>ML Services</a:t>
            </a:r>
            <a:r>
              <a:rPr kumimoji="1" lang="ja-JP" altLang="en-US" dirty="0"/>
              <a:t> 制限事項（</a:t>
            </a:r>
            <a:r>
              <a:rPr kumimoji="1" lang="en-US" altLang="ja-JP" dirty="0"/>
              <a:t>SQL17CU1</a:t>
            </a:r>
            <a:r>
              <a:rPr kumimoji="1" lang="ja-JP" altLang="en-US" dirty="0"/>
              <a:t>時点）</a:t>
            </a:r>
          </a:p>
        </p:txBody>
      </p:sp>
      <p:sp>
        <p:nvSpPr>
          <p:cNvPr id="4" name="コンテンツ プレースホルダー 2">
            <a:extLst>
              <a:ext uri="{FF2B5EF4-FFF2-40B4-BE49-F238E27FC236}">
                <a16:creationId xmlns:a16="http://schemas.microsoft.com/office/drawing/2014/main" id="{30551225-95F6-4094-A93A-3EA1D237FDA8}"/>
              </a:ext>
            </a:extLst>
          </p:cNvPr>
          <p:cNvSpPr txBox="1">
            <a:spLocks/>
          </p:cNvSpPr>
          <p:nvPr/>
        </p:nvSpPr>
        <p:spPr bwMode="gray">
          <a:xfrm>
            <a:off x="462775" y="865506"/>
            <a:ext cx="8481035" cy="3619869"/>
          </a:xfrm>
          <a:prstGeom prst="rect">
            <a:avLst/>
          </a:prstGeom>
        </p:spPr>
        <p:txBody>
          <a:bodyPr vert="horz" lIns="90000" tIns="46800" rIns="90000" bIns="46800" rtlCol="0">
            <a:noAutofit/>
          </a:bodyPr>
          <a:lstStyle>
            <a:lvl1pPr marL="180000" indent="-180000" algn="l" rtl="0" eaLnBrk="0" fontAlgn="base" hangingPunct="0">
              <a:spcBef>
                <a:spcPts val="500"/>
              </a:spcBef>
              <a:spcAft>
                <a:spcPct val="0"/>
              </a:spcAft>
              <a:buClr>
                <a:schemeClr val="accent6"/>
              </a:buClr>
              <a:buFont typeface="Arial" panose="020B0604020202020204" pitchFamily="34" charset="0"/>
              <a:buChar char="▌"/>
              <a:defRPr kumimoji="1" lang="ja-JP" altLang="en-US" sz="2000" b="0" i="0" u="none" strike="noStrike" kern="0" cap="none" spc="0" normalizeH="0" baseline="0">
                <a:ln>
                  <a:noFill/>
                </a:ln>
                <a:solidFill>
                  <a:srgbClr val="000000"/>
                </a:solidFill>
                <a:effectLst/>
                <a:uLnTx/>
                <a:uFillTx/>
                <a:latin typeface="+mn-lt"/>
                <a:ea typeface="+mn-ea"/>
                <a:cs typeface="+mn-cs"/>
              </a:defRPr>
            </a:lvl1pPr>
            <a:lvl2pPr marL="360000" indent="-180000" algn="l" rtl="0" eaLnBrk="0" fontAlgn="base" hangingPunct="0">
              <a:spcBef>
                <a:spcPts val="500"/>
              </a:spcBef>
              <a:spcAft>
                <a:spcPct val="0"/>
              </a:spcAft>
              <a:buClr>
                <a:schemeClr val="accent6"/>
              </a:buClr>
              <a:buFont typeface="Wingdings" pitchFamily="2" charset="2"/>
              <a:buChar char="l"/>
              <a:defRPr kumimoji="1" lang="ja-JP" altLang="en-US" sz="1600" b="0" i="0" u="none" strike="noStrike" kern="0" cap="none" spc="0" normalizeH="0" baseline="0">
                <a:ln>
                  <a:noFill/>
                </a:ln>
                <a:solidFill>
                  <a:srgbClr val="000000"/>
                </a:solidFill>
                <a:effectLst/>
                <a:uLnTx/>
                <a:uFillTx/>
                <a:latin typeface="+mn-lt"/>
                <a:ea typeface="+mn-ea"/>
              </a:defRPr>
            </a:lvl2pPr>
            <a:lvl3pPr marL="468000" indent="-108000" algn="l" rtl="0" eaLnBrk="0" fontAlgn="base" hangingPunct="0">
              <a:spcBef>
                <a:spcPts val="500"/>
              </a:spcBef>
              <a:spcAft>
                <a:spcPct val="0"/>
              </a:spcAft>
              <a:buClr>
                <a:schemeClr val="accent6"/>
              </a:buClr>
              <a:buFont typeface="Arial" panose="020B0604020202020204" pitchFamily="34" charset="0"/>
              <a:buChar char="•"/>
              <a:defRPr kumimoji="1" lang="ja-JP" altLang="en-US" sz="1400" b="0" i="0" u="none" strike="noStrike" kern="0" cap="none" spc="0" normalizeH="0" baseline="0">
                <a:ln>
                  <a:noFill/>
                </a:ln>
                <a:solidFill>
                  <a:srgbClr val="000000"/>
                </a:solidFill>
                <a:effectLst/>
                <a:uLnTx/>
                <a:uFillTx/>
                <a:latin typeface="+mn-lt"/>
                <a:ea typeface="+mn-ea"/>
              </a:defRPr>
            </a:lvl3pPr>
            <a:lvl4pPr marL="576000" indent="-108000" algn="l" rtl="0" eaLnBrk="0" fontAlgn="base" hangingPunct="0">
              <a:spcBef>
                <a:spcPts val="500"/>
              </a:spcBef>
              <a:spcAft>
                <a:spcPct val="0"/>
              </a:spcAft>
              <a:buClr>
                <a:schemeClr val="accent6"/>
              </a:buClr>
              <a:buFont typeface="Tahoma" pitchFamily="34" charset="0"/>
              <a:buChar char="–"/>
              <a:defRPr kumimoji="1" lang="ja-JP" altLang="en-US" sz="1200" b="0" i="0" u="none" strike="noStrike" kern="0" cap="none" spc="0" normalizeH="0" baseline="0">
                <a:ln>
                  <a:noFill/>
                </a:ln>
                <a:solidFill>
                  <a:srgbClr val="000000"/>
                </a:solidFill>
                <a:effectLst/>
                <a:uLnTx/>
                <a:uFillTx/>
                <a:latin typeface="+mn-lt"/>
                <a:ea typeface="+mn-ea"/>
              </a:defRPr>
            </a:lvl4pPr>
            <a:lvl5pPr marL="738188" indent="530225" algn="l" rtl="0" eaLnBrk="0" fontAlgn="base" hangingPunct="0">
              <a:spcBef>
                <a:spcPct val="20000"/>
              </a:spcBef>
              <a:spcAft>
                <a:spcPct val="0"/>
              </a:spcAft>
              <a:buClr>
                <a:schemeClr val="accent6"/>
              </a:buClr>
              <a:buChar char="≫"/>
              <a:defRPr kumimoji="1" sz="1200" b="0">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marR="0" lvl="0" indent="-180000" algn="l" defTabSz="914400" rtl="0" eaLnBrk="0" fontAlgn="base" latinLnBrk="0" hangingPunct="0">
              <a:lnSpc>
                <a:spcPct val="100000"/>
              </a:lnSpc>
              <a:spcBef>
                <a:spcPts val="500"/>
              </a:spcBef>
              <a:spcAft>
                <a:spcPct val="0"/>
              </a:spcAft>
              <a:buClr>
                <a:srgbClr val="002B62"/>
              </a:buClr>
              <a:buSzTx/>
              <a:buFont typeface="Arial" panose="020B0604020202020204" pitchFamily="34" charset="0"/>
              <a:buChar char="▌"/>
              <a:tabLst/>
              <a:defRPr/>
            </a:pPr>
            <a:r>
              <a:rPr kumimoji="1" lang="ja-JP" altLang="en-US" sz="2000" b="0" i="0" u="none" strike="noStrike" kern="0" cap="none" spc="0" normalizeH="0" baseline="0" noProof="0" dirty="0">
                <a:ln>
                  <a:noFill/>
                </a:ln>
                <a:solidFill>
                  <a:srgbClr val="000000"/>
                </a:solidFill>
                <a:effectLst/>
                <a:uLnTx/>
                <a:uFillTx/>
                <a:latin typeface="メイリオ"/>
                <a:ea typeface="メイリオ"/>
                <a:cs typeface="+mn-cs"/>
              </a:rPr>
              <a:t>プラットフォームは </a:t>
            </a:r>
            <a:r>
              <a:rPr kumimoji="1" lang="en-US" altLang="ja-JP" sz="2000" b="0" i="0" u="none" strike="noStrike" kern="0" cap="none" spc="0" normalizeH="0" baseline="0" noProof="0" dirty="0">
                <a:ln>
                  <a:noFill/>
                </a:ln>
                <a:solidFill>
                  <a:srgbClr val="000000"/>
                </a:solidFill>
                <a:effectLst/>
                <a:uLnTx/>
                <a:uFillTx/>
                <a:latin typeface="メイリオ"/>
                <a:ea typeface="メイリオ"/>
                <a:cs typeface="+mn-cs"/>
              </a:rPr>
              <a:t>SQL</a:t>
            </a:r>
            <a:r>
              <a:rPr kumimoji="1" lang="en-US" altLang="en-US" sz="2000" b="0" i="0" u="none" strike="noStrike" kern="0" cap="none" spc="0" normalizeH="0" baseline="0" noProof="0" dirty="0">
                <a:ln>
                  <a:noFill/>
                </a:ln>
                <a:solidFill>
                  <a:srgbClr val="000000"/>
                </a:solidFill>
                <a:effectLst/>
                <a:uLnTx/>
                <a:uFillTx/>
                <a:latin typeface="メイリオ"/>
                <a:ea typeface="メイリオ"/>
                <a:cs typeface="+mn-cs"/>
              </a:rPr>
              <a:t> </a:t>
            </a:r>
            <a:r>
              <a:rPr kumimoji="1" lang="en-US" altLang="ja-JP" sz="2000" b="0" i="0" u="none" strike="noStrike" kern="0" cap="none" spc="0" normalizeH="0" baseline="0" noProof="0" dirty="0">
                <a:ln>
                  <a:noFill/>
                </a:ln>
                <a:solidFill>
                  <a:srgbClr val="000000"/>
                </a:solidFill>
                <a:effectLst/>
                <a:uLnTx/>
                <a:uFillTx/>
                <a:latin typeface="メイリオ"/>
                <a:ea typeface="メイリオ"/>
                <a:cs typeface="+mn-cs"/>
              </a:rPr>
              <a:t>Server on Windows </a:t>
            </a:r>
            <a:r>
              <a:rPr kumimoji="1" lang="ja-JP" altLang="en-US" sz="2000" b="0" i="0" u="none" strike="noStrike" kern="0" cap="none" spc="0" normalizeH="0" baseline="0" noProof="0" dirty="0">
                <a:ln>
                  <a:noFill/>
                </a:ln>
                <a:solidFill>
                  <a:srgbClr val="000000"/>
                </a:solidFill>
                <a:effectLst/>
                <a:uLnTx/>
                <a:uFillTx/>
                <a:latin typeface="メイリオ"/>
                <a:ea typeface="メイリオ"/>
                <a:cs typeface="+mn-cs"/>
              </a:rPr>
              <a:t>のみ</a:t>
            </a:r>
          </a:p>
          <a:p>
            <a:pPr marL="360000" marR="0" lvl="1" indent="-180000" algn="l" defTabSz="914400" rtl="0" eaLnBrk="0" fontAlgn="base" latinLnBrk="0" hangingPunct="0">
              <a:lnSpc>
                <a:spcPct val="100000"/>
              </a:lnSpc>
              <a:spcBef>
                <a:spcPts val="500"/>
              </a:spcBef>
              <a:spcAft>
                <a:spcPct val="0"/>
              </a:spcAft>
              <a:buClr>
                <a:srgbClr val="002B62"/>
              </a:buClr>
              <a:buSzTx/>
              <a:buFont typeface="Wingdings" pitchFamily="2" charset="2"/>
              <a:buChar char="l"/>
              <a:tabLst/>
              <a:defRPr/>
            </a:pPr>
            <a:r>
              <a:rPr kumimoji="1" lang="en-US" altLang="ja-JP" sz="1600" b="0" i="0" u="none" strike="noStrike" kern="0" cap="none" spc="0" normalizeH="0" baseline="0" noProof="0" dirty="0">
                <a:ln>
                  <a:noFill/>
                </a:ln>
                <a:solidFill>
                  <a:srgbClr val="000000"/>
                </a:solidFill>
                <a:effectLst/>
                <a:uLnTx/>
                <a:uFillTx/>
                <a:latin typeface="メイリオ"/>
                <a:ea typeface="メイリオ"/>
              </a:rPr>
              <a:t>SQL Server on Linux </a:t>
            </a:r>
            <a:r>
              <a:rPr kumimoji="1" lang="ja-JP" altLang="en-US" sz="1600" b="0" i="0" u="none" strike="noStrike" kern="0" cap="none" spc="0" normalizeH="0" baseline="0" noProof="0" dirty="0">
                <a:ln>
                  <a:noFill/>
                </a:ln>
                <a:solidFill>
                  <a:srgbClr val="000000"/>
                </a:solidFill>
                <a:effectLst/>
                <a:uLnTx/>
                <a:uFillTx/>
                <a:latin typeface="メイリオ"/>
                <a:ea typeface="メイリオ"/>
              </a:rPr>
              <a:t>未サポート</a:t>
            </a:r>
            <a:endParaRPr kumimoji="1" lang="en-US" altLang="ja-JP" sz="1600" b="0" i="0" u="none" strike="noStrike" kern="0" cap="none" spc="0" normalizeH="0" baseline="0" noProof="0" dirty="0">
              <a:ln>
                <a:noFill/>
              </a:ln>
              <a:solidFill>
                <a:srgbClr val="000000"/>
              </a:solidFill>
              <a:effectLst/>
              <a:uLnTx/>
              <a:uFillTx/>
              <a:latin typeface="メイリオ"/>
              <a:ea typeface="メイリオ"/>
            </a:endParaRPr>
          </a:p>
          <a:p>
            <a:pPr lvl="2" indent="-180000">
              <a:buClr>
                <a:srgbClr val="002B62"/>
              </a:buClr>
              <a:buFont typeface="Wingdings" pitchFamily="2" charset="2"/>
              <a:buChar char="l"/>
            </a:pPr>
            <a:r>
              <a:rPr kumimoji="1" lang="en-US" altLang="ja-JP" b="0" i="0" u="none" strike="noStrike" kern="0" cap="none" spc="0" normalizeH="0" baseline="0" noProof="0" dirty="0">
                <a:ln>
                  <a:noFill/>
                </a:ln>
                <a:solidFill>
                  <a:srgbClr val="000000"/>
                </a:solidFill>
                <a:effectLst/>
                <a:uLnTx/>
                <a:uFillTx/>
                <a:latin typeface="メイリオ"/>
                <a:ea typeface="メイリオ"/>
              </a:rPr>
              <a:t>Roadmap</a:t>
            </a:r>
            <a:r>
              <a:rPr kumimoji="1" lang="ja-JP" altLang="en-US" b="0" i="0" u="none" strike="noStrike" kern="0" cap="none" spc="0" normalizeH="0" baseline="0" noProof="0" dirty="0">
                <a:ln>
                  <a:noFill/>
                </a:ln>
                <a:solidFill>
                  <a:srgbClr val="000000"/>
                </a:solidFill>
                <a:effectLst/>
                <a:uLnTx/>
                <a:uFillTx/>
                <a:latin typeface="メイリオ"/>
                <a:ea typeface="メイリオ"/>
              </a:rPr>
              <a:t>あり</a:t>
            </a:r>
          </a:p>
          <a:p>
            <a:pPr marL="360000" marR="0" lvl="1" indent="-180000" algn="l" defTabSz="914400" rtl="0" eaLnBrk="0" fontAlgn="base" latinLnBrk="0" hangingPunct="0">
              <a:lnSpc>
                <a:spcPct val="100000"/>
              </a:lnSpc>
              <a:spcBef>
                <a:spcPts val="500"/>
              </a:spcBef>
              <a:spcAft>
                <a:spcPct val="0"/>
              </a:spcAft>
              <a:buClr>
                <a:srgbClr val="002B62"/>
              </a:buClr>
              <a:buSzTx/>
              <a:buFont typeface="Wingdings" pitchFamily="2" charset="2"/>
              <a:buChar char="l"/>
              <a:tabLst/>
              <a:defRPr/>
            </a:pPr>
            <a:r>
              <a:rPr kumimoji="1" lang="en-US" altLang="ja-JP" sz="1600" b="0" i="0" u="none" strike="noStrike" kern="0" cap="none" spc="0" normalizeH="0" baseline="0" noProof="0" dirty="0">
                <a:ln>
                  <a:noFill/>
                </a:ln>
                <a:solidFill>
                  <a:srgbClr val="000000"/>
                </a:solidFill>
                <a:effectLst/>
                <a:uLnTx/>
                <a:uFillTx/>
                <a:latin typeface="メイリオ"/>
                <a:ea typeface="メイリオ"/>
              </a:rPr>
              <a:t>Azure</a:t>
            </a:r>
            <a:r>
              <a:rPr kumimoji="1" lang="en-US" altLang="en-US" sz="1600" b="0" i="0" u="none" strike="noStrike" kern="0" cap="none" spc="0" normalizeH="0" baseline="0" noProof="0" dirty="0">
                <a:ln>
                  <a:noFill/>
                </a:ln>
                <a:solidFill>
                  <a:srgbClr val="000000"/>
                </a:solidFill>
                <a:effectLst/>
                <a:uLnTx/>
                <a:uFillTx/>
                <a:latin typeface="メイリオ"/>
                <a:ea typeface="メイリオ"/>
              </a:rPr>
              <a:t> </a:t>
            </a:r>
            <a:r>
              <a:rPr kumimoji="1" lang="en-US" altLang="ja-JP" sz="1600" b="0" i="0" u="none" strike="noStrike" kern="0" cap="none" spc="0" normalizeH="0" baseline="0" noProof="0" dirty="0">
                <a:ln>
                  <a:noFill/>
                </a:ln>
                <a:solidFill>
                  <a:srgbClr val="000000"/>
                </a:solidFill>
                <a:effectLst/>
                <a:uLnTx/>
                <a:uFillTx/>
                <a:latin typeface="メイリオ"/>
                <a:ea typeface="メイリオ"/>
              </a:rPr>
              <a:t>SQL</a:t>
            </a:r>
            <a:r>
              <a:rPr kumimoji="1" lang="en-US" altLang="en-US" sz="1600" b="0" i="0" u="none" strike="noStrike" kern="0" cap="none" spc="0" normalizeH="0" baseline="0" noProof="0" dirty="0">
                <a:ln>
                  <a:noFill/>
                </a:ln>
                <a:solidFill>
                  <a:srgbClr val="000000"/>
                </a:solidFill>
                <a:effectLst/>
                <a:uLnTx/>
                <a:uFillTx/>
                <a:latin typeface="メイリオ"/>
                <a:ea typeface="メイリオ"/>
              </a:rPr>
              <a:t> </a:t>
            </a:r>
            <a:r>
              <a:rPr kumimoji="1" lang="en-US" altLang="ja-JP" sz="1600" b="0" i="0" u="none" strike="noStrike" kern="0" cap="none" spc="0" normalizeH="0" baseline="0" noProof="0" dirty="0">
                <a:ln>
                  <a:noFill/>
                </a:ln>
                <a:solidFill>
                  <a:srgbClr val="000000"/>
                </a:solidFill>
                <a:effectLst/>
                <a:uLnTx/>
                <a:uFillTx/>
                <a:latin typeface="メイリオ"/>
                <a:ea typeface="メイリオ"/>
              </a:rPr>
              <a:t>Database</a:t>
            </a:r>
            <a:r>
              <a:rPr kumimoji="1" lang="en-US" altLang="en-US" sz="1600" b="0" i="0" u="none" strike="noStrike" kern="0" cap="none" spc="0" normalizeH="0" baseline="0" noProof="0" dirty="0">
                <a:ln>
                  <a:noFill/>
                </a:ln>
                <a:solidFill>
                  <a:srgbClr val="000000"/>
                </a:solidFill>
                <a:effectLst/>
                <a:uLnTx/>
                <a:uFillTx/>
                <a:latin typeface="メイリオ"/>
                <a:ea typeface="メイリオ"/>
              </a:rPr>
              <a:t> </a:t>
            </a:r>
            <a:r>
              <a:rPr kumimoji="1" lang="ja-JP" altLang="en-US" sz="1600" b="0" i="0" u="none" strike="noStrike" kern="0" cap="none" spc="0" normalizeH="0" baseline="0" noProof="0" dirty="0">
                <a:ln>
                  <a:noFill/>
                </a:ln>
                <a:solidFill>
                  <a:srgbClr val="000000"/>
                </a:solidFill>
                <a:effectLst/>
                <a:uLnTx/>
                <a:uFillTx/>
                <a:latin typeface="メイリオ"/>
                <a:ea typeface="メイリオ"/>
              </a:rPr>
              <a:t>未サポート</a:t>
            </a:r>
            <a:endParaRPr kumimoji="1" lang="en-US" altLang="ja-JP" sz="1600" b="0" i="0" u="none" strike="noStrike" kern="0" cap="none" spc="0" normalizeH="0" baseline="0" noProof="0" dirty="0">
              <a:ln>
                <a:noFill/>
              </a:ln>
              <a:solidFill>
                <a:srgbClr val="000000"/>
              </a:solidFill>
              <a:effectLst/>
              <a:uLnTx/>
              <a:uFillTx/>
              <a:latin typeface="メイリオ"/>
              <a:ea typeface="メイリオ"/>
            </a:endParaRPr>
          </a:p>
          <a:p>
            <a:pPr lvl="2" indent="-180000">
              <a:buClr>
                <a:srgbClr val="002B62"/>
              </a:buClr>
              <a:buFont typeface="Wingdings" pitchFamily="2" charset="2"/>
              <a:buChar char="l"/>
            </a:pPr>
            <a:r>
              <a:rPr lang="en-US" altLang="ja-JP" dirty="0">
                <a:latin typeface="メイリオ"/>
                <a:ea typeface="メイリオ"/>
              </a:rPr>
              <a:t>for R language </a:t>
            </a:r>
            <a:r>
              <a:rPr lang="ja-JP" altLang="en-US" dirty="0">
                <a:latin typeface="メイリオ"/>
                <a:ea typeface="メイリオ"/>
              </a:rPr>
              <a:t>は </a:t>
            </a:r>
            <a:r>
              <a:rPr lang="en-US" altLang="ja-JP" dirty="0">
                <a:latin typeface="メイリオ"/>
                <a:ea typeface="メイリオ"/>
              </a:rPr>
              <a:t>Preview</a:t>
            </a:r>
          </a:p>
          <a:p>
            <a:pPr lvl="2" indent="-180000">
              <a:buClr>
                <a:srgbClr val="002B62"/>
              </a:buClr>
              <a:buFont typeface="Wingdings" pitchFamily="2" charset="2"/>
              <a:buChar char="l"/>
            </a:pPr>
            <a:r>
              <a:rPr lang="en-US" altLang="ja-JP" dirty="0">
                <a:latin typeface="メイリオ"/>
              </a:rPr>
              <a:t>for Python language </a:t>
            </a:r>
            <a:r>
              <a:rPr lang="ja-JP" altLang="en-US" dirty="0">
                <a:latin typeface="メイリオ"/>
              </a:rPr>
              <a:t>は </a:t>
            </a:r>
            <a:r>
              <a:rPr lang="en-US" altLang="ja-JP" dirty="0">
                <a:latin typeface="メイリオ"/>
              </a:rPr>
              <a:t>Roadmap</a:t>
            </a:r>
            <a:r>
              <a:rPr lang="ja-JP" altLang="en-US" dirty="0">
                <a:latin typeface="メイリオ"/>
              </a:rPr>
              <a:t>あり</a:t>
            </a:r>
          </a:p>
          <a:p>
            <a:pPr lvl="2" indent="-180000">
              <a:buClr>
                <a:srgbClr val="002B62"/>
              </a:buClr>
              <a:buFont typeface="Wingdings" pitchFamily="2" charset="2"/>
              <a:buChar char="l"/>
            </a:pPr>
            <a:r>
              <a:rPr lang="en-US" altLang="ja-JP" dirty="0">
                <a:latin typeface="メイリオ"/>
                <a:ea typeface="メイリオ"/>
              </a:rPr>
              <a:t>PREDICT</a:t>
            </a:r>
            <a:r>
              <a:rPr lang="ja-JP" altLang="en-US" dirty="0">
                <a:latin typeface="メイリオ"/>
                <a:ea typeface="メイリオ"/>
              </a:rPr>
              <a:t>関数 は </a:t>
            </a:r>
            <a:r>
              <a:rPr lang="en-US" altLang="ja-JP" dirty="0">
                <a:latin typeface="メイリオ"/>
                <a:ea typeface="メイリオ"/>
              </a:rPr>
              <a:t>GA</a:t>
            </a:r>
            <a:r>
              <a:rPr lang="ja-JP" altLang="en-US" dirty="0">
                <a:latin typeface="メイリオ"/>
                <a:ea typeface="メイリオ"/>
              </a:rPr>
              <a:t>（</a:t>
            </a:r>
            <a:r>
              <a:rPr lang="en-US" altLang="ja-JP" dirty="0">
                <a:latin typeface="メイリオ"/>
              </a:rPr>
              <a:t>2017/09/25</a:t>
            </a:r>
            <a:r>
              <a:rPr lang="ja-JP" altLang="en-US" dirty="0">
                <a:latin typeface="メイリオ"/>
                <a:ea typeface="メイリオ"/>
              </a:rPr>
              <a:t>）</a:t>
            </a:r>
            <a:endParaRPr lang="en-US" altLang="ja-JP" dirty="0">
              <a:latin typeface="メイリオ"/>
              <a:ea typeface="メイリオ"/>
            </a:endParaRPr>
          </a:p>
          <a:p>
            <a:pPr lvl="4" indent="-180000">
              <a:buClr>
                <a:srgbClr val="002B62"/>
              </a:buClr>
              <a:buFont typeface="Wingdings" pitchFamily="2" charset="2"/>
              <a:buChar char="l"/>
              <a:defRPr/>
            </a:pPr>
            <a:endParaRPr kumimoji="1" lang="ja-JP" altLang="en-US" b="0" i="0" u="none" strike="noStrike" kern="0" cap="none" spc="0" normalizeH="0" baseline="0" noProof="0" dirty="0">
              <a:ln>
                <a:noFill/>
              </a:ln>
              <a:solidFill>
                <a:srgbClr val="000000"/>
              </a:solidFill>
              <a:effectLst/>
              <a:uLnTx/>
              <a:uFillTx/>
              <a:latin typeface="メイリオ"/>
              <a:ea typeface="メイリオ"/>
            </a:endParaRPr>
          </a:p>
          <a:p>
            <a:pPr lvl="0">
              <a:buClr>
                <a:srgbClr val="002B62"/>
              </a:buClr>
            </a:pPr>
            <a:r>
              <a:rPr lang="en-US" altLang="ja-JP" dirty="0">
                <a:latin typeface="メイリオ"/>
                <a:ea typeface="メイリオ"/>
              </a:rPr>
              <a:t>Standard</a:t>
            </a:r>
            <a:r>
              <a:rPr lang="ja-JP" altLang="en-US" dirty="0">
                <a:latin typeface="メイリオ"/>
                <a:ea typeface="メイリオ"/>
              </a:rPr>
              <a:t> </a:t>
            </a:r>
            <a:r>
              <a:rPr lang="en-US" altLang="ja-JP" dirty="0">
                <a:latin typeface="メイリオ"/>
                <a:ea typeface="メイリオ"/>
              </a:rPr>
              <a:t>Edition</a:t>
            </a:r>
            <a:r>
              <a:rPr lang="ja-JP" altLang="en-US" dirty="0">
                <a:latin typeface="メイリオ"/>
                <a:ea typeface="メイリオ"/>
              </a:rPr>
              <a:t> でも利用可能</a:t>
            </a:r>
            <a:endParaRPr lang="en-US" altLang="ja-JP" dirty="0">
              <a:latin typeface="メイリオ"/>
              <a:ea typeface="メイリオ"/>
            </a:endParaRPr>
          </a:p>
          <a:p>
            <a:pPr lvl="1">
              <a:buClr>
                <a:srgbClr val="002B62"/>
              </a:buClr>
            </a:pPr>
            <a:r>
              <a:rPr lang="en-US" altLang="ja-JP" dirty="0">
                <a:latin typeface="メイリオ"/>
                <a:ea typeface="メイリオ"/>
              </a:rPr>
              <a:t>Enterprise</a:t>
            </a:r>
            <a:r>
              <a:rPr lang="ja-JP" altLang="en-US" dirty="0">
                <a:latin typeface="メイリオ"/>
                <a:ea typeface="メイリオ"/>
              </a:rPr>
              <a:t> </a:t>
            </a:r>
            <a:r>
              <a:rPr lang="en-US" altLang="ja-JP" dirty="0">
                <a:latin typeface="メイリオ"/>
                <a:ea typeface="メイリオ"/>
              </a:rPr>
              <a:t>Edition</a:t>
            </a:r>
            <a:r>
              <a:rPr lang="ja-JP" altLang="en-US" dirty="0">
                <a:latin typeface="メイリオ"/>
                <a:ea typeface="メイリオ"/>
              </a:rPr>
              <a:t> 比較でスレッド数</a:t>
            </a:r>
            <a:r>
              <a:rPr lang="ja-JP" altLang="en-US" dirty="0"/>
              <a:t>やリソースのスケーラビリティに制約有り</a:t>
            </a:r>
            <a:endParaRPr lang="en-US" altLang="ja-JP" dirty="0"/>
          </a:p>
          <a:p>
            <a:pPr lvl="1">
              <a:buClr>
                <a:srgbClr val="002B62"/>
              </a:buClr>
            </a:pPr>
            <a:r>
              <a:rPr lang="ja-JP" altLang="en-US" dirty="0">
                <a:latin typeface="メイリオ"/>
                <a:ea typeface="メイリオ"/>
              </a:rPr>
              <a:t>詳細：</a:t>
            </a:r>
            <a:r>
              <a:rPr lang="en-US" altLang="ja-JP" sz="900" dirty="0">
                <a:latin typeface="メイリオ"/>
                <a:hlinkClick r:id="rId3"/>
              </a:rPr>
              <a:t>https://docs.microsoft.com/en-us/sql/advanced-analytics/r/differences-in-r-features-between-editions-of-sql-server</a:t>
            </a:r>
            <a:endParaRPr lang="en-US" altLang="ja-JP" sz="900" dirty="0">
              <a:latin typeface="メイリオ"/>
            </a:endParaRPr>
          </a:p>
          <a:p>
            <a:pPr lvl="4">
              <a:buClr>
                <a:srgbClr val="002B62"/>
              </a:buClr>
            </a:pPr>
            <a:endParaRPr kumimoji="1" lang="ja-JP" altLang="en-US" b="0" i="0" u="none" strike="noStrike" kern="0" cap="none" spc="0" normalizeH="0" baseline="0" noProof="0" dirty="0">
              <a:ln>
                <a:noFill/>
              </a:ln>
              <a:solidFill>
                <a:srgbClr val="000000"/>
              </a:solidFill>
              <a:effectLst/>
              <a:uLnTx/>
              <a:uFillTx/>
              <a:latin typeface="メイリオ"/>
              <a:ea typeface="メイリオ"/>
            </a:endParaRPr>
          </a:p>
          <a:p>
            <a:pPr marL="180000" marR="0" lvl="0" indent="-180000" algn="l" defTabSz="914400" rtl="0" eaLnBrk="0" fontAlgn="base" latinLnBrk="0" hangingPunct="0">
              <a:lnSpc>
                <a:spcPct val="100000"/>
              </a:lnSpc>
              <a:spcBef>
                <a:spcPts val="500"/>
              </a:spcBef>
              <a:spcAft>
                <a:spcPct val="0"/>
              </a:spcAft>
              <a:buClr>
                <a:srgbClr val="002B62"/>
              </a:buClr>
              <a:buSzTx/>
              <a:buFont typeface="Arial" panose="020B0604020202020204" pitchFamily="34" charset="0"/>
              <a:buChar char="▌"/>
              <a:tabLst/>
              <a:defRPr/>
            </a:pPr>
            <a:r>
              <a:rPr kumimoji="1" lang="en-US" altLang="ja-JP" sz="2000" b="0" i="0" u="none" strike="noStrike" kern="0" cap="none" spc="0" normalizeH="0" baseline="0" noProof="0" dirty="0" err="1">
                <a:ln>
                  <a:noFill/>
                </a:ln>
                <a:solidFill>
                  <a:srgbClr val="000000"/>
                </a:solidFill>
                <a:effectLst/>
                <a:uLnTx/>
                <a:uFillTx/>
                <a:latin typeface="メイリオ"/>
                <a:ea typeface="メイリオ"/>
                <a:cs typeface="+mn-cs"/>
              </a:rPr>
              <a:t>AlwaysOn</a:t>
            </a:r>
            <a:r>
              <a:rPr kumimoji="1" lang="en-US" altLang="ja-JP" sz="2000" b="0" i="0" u="none" strike="noStrike" kern="0" cap="none" spc="0" normalizeH="0" baseline="0" noProof="0" dirty="0">
                <a:ln>
                  <a:noFill/>
                </a:ln>
                <a:solidFill>
                  <a:srgbClr val="000000"/>
                </a:solidFill>
                <a:effectLst/>
                <a:uLnTx/>
                <a:uFillTx/>
                <a:latin typeface="メイリオ"/>
                <a:ea typeface="メイリオ"/>
                <a:cs typeface="+mn-cs"/>
              </a:rPr>
              <a:t> </a:t>
            </a:r>
            <a:r>
              <a:rPr kumimoji="1" lang="ja-JP" altLang="en-US" sz="2000" b="0" i="0" u="none" strike="noStrike" kern="0" cap="none" spc="0" normalizeH="0" baseline="0" noProof="0" dirty="0">
                <a:ln>
                  <a:noFill/>
                </a:ln>
                <a:solidFill>
                  <a:srgbClr val="000000"/>
                </a:solidFill>
                <a:effectLst/>
                <a:uLnTx/>
                <a:uFillTx/>
                <a:latin typeface="メイリオ"/>
                <a:ea typeface="メイリオ"/>
                <a:cs typeface="+mn-cs"/>
              </a:rPr>
              <a:t>による可用性構成は </a:t>
            </a:r>
            <a:r>
              <a:rPr kumimoji="1" lang="en-US" altLang="ja-JP" sz="2000" b="0" i="0" u="none" strike="noStrike" kern="0" cap="none" spc="0" normalizeH="0" baseline="0" noProof="0" dirty="0">
                <a:ln>
                  <a:noFill/>
                </a:ln>
                <a:solidFill>
                  <a:srgbClr val="000000"/>
                </a:solidFill>
                <a:effectLst/>
                <a:uLnTx/>
                <a:uFillTx/>
                <a:latin typeface="メイリオ"/>
                <a:ea typeface="メイリオ"/>
                <a:cs typeface="+mn-cs"/>
              </a:rPr>
              <a:t>Availability</a:t>
            </a:r>
            <a:r>
              <a:rPr kumimoji="1" lang="en-US" altLang="en-US" sz="2000" b="0" i="0" u="none" strike="noStrike" kern="0" cap="none" spc="0" normalizeH="0" baseline="0" noProof="0" dirty="0">
                <a:ln>
                  <a:noFill/>
                </a:ln>
                <a:solidFill>
                  <a:srgbClr val="000000"/>
                </a:solidFill>
                <a:effectLst/>
                <a:uLnTx/>
                <a:uFillTx/>
                <a:latin typeface="メイリオ"/>
                <a:ea typeface="メイリオ"/>
                <a:cs typeface="+mn-cs"/>
              </a:rPr>
              <a:t> </a:t>
            </a:r>
            <a:r>
              <a:rPr kumimoji="1" lang="en-US" altLang="ja-JP" sz="2000" b="0" i="0" u="none" strike="noStrike" kern="0" cap="none" spc="0" normalizeH="0" baseline="0" noProof="0" dirty="0">
                <a:ln>
                  <a:noFill/>
                </a:ln>
                <a:solidFill>
                  <a:srgbClr val="000000"/>
                </a:solidFill>
                <a:effectLst/>
                <a:uLnTx/>
                <a:uFillTx/>
                <a:latin typeface="メイリオ"/>
                <a:ea typeface="メイリオ"/>
                <a:cs typeface="+mn-cs"/>
              </a:rPr>
              <a:t>Group </a:t>
            </a:r>
            <a:r>
              <a:rPr kumimoji="1" lang="ja-JP" altLang="en-US" sz="2000" b="0" i="0" u="none" strike="noStrike" kern="0" cap="none" spc="0" normalizeH="0" baseline="0" noProof="0" dirty="0">
                <a:ln>
                  <a:noFill/>
                </a:ln>
                <a:solidFill>
                  <a:srgbClr val="000000"/>
                </a:solidFill>
                <a:effectLst/>
                <a:uLnTx/>
                <a:uFillTx/>
                <a:latin typeface="メイリオ"/>
                <a:ea typeface="メイリオ"/>
                <a:cs typeface="+mn-cs"/>
              </a:rPr>
              <a:t>のみサポート</a:t>
            </a:r>
          </a:p>
          <a:p>
            <a:pPr marL="360000" marR="0" lvl="1" indent="-180000" algn="l" defTabSz="914400" rtl="0" eaLnBrk="0" fontAlgn="base" latinLnBrk="0" hangingPunct="0">
              <a:lnSpc>
                <a:spcPct val="100000"/>
              </a:lnSpc>
              <a:spcBef>
                <a:spcPts val="500"/>
              </a:spcBef>
              <a:spcAft>
                <a:spcPct val="0"/>
              </a:spcAft>
              <a:buClr>
                <a:srgbClr val="002B62"/>
              </a:buClr>
              <a:buSzTx/>
              <a:buFont typeface="Wingdings" pitchFamily="2" charset="2"/>
              <a:buChar char="l"/>
              <a:tabLst/>
              <a:defRPr/>
            </a:pPr>
            <a:r>
              <a:rPr kumimoji="1" lang="en-US" altLang="ja-JP" sz="1600" b="0" i="0" u="none" strike="noStrike" kern="0" cap="none" spc="0" normalizeH="0" baseline="0" noProof="0" dirty="0">
                <a:ln>
                  <a:noFill/>
                </a:ln>
                <a:solidFill>
                  <a:srgbClr val="000000"/>
                </a:solidFill>
                <a:effectLst/>
                <a:uLnTx/>
                <a:uFillTx/>
                <a:latin typeface="メイリオ"/>
                <a:ea typeface="メイリオ"/>
              </a:rPr>
              <a:t>Failover</a:t>
            </a:r>
            <a:r>
              <a:rPr kumimoji="1" lang="en-US" altLang="en-US" sz="1600" b="0" i="0" u="none" strike="noStrike" kern="0" cap="none" spc="0" normalizeH="0" baseline="0" noProof="0" dirty="0">
                <a:ln>
                  <a:noFill/>
                </a:ln>
                <a:solidFill>
                  <a:srgbClr val="000000"/>
                </a:solidFill>
                <a:effectLst/>
                <a:uLnTx/>
                <a:uFillTx/>
                <a:latin typeface="メイリオ"/>
                <a:ea typeface="メイリオ"/>
              </a:rPr>
              <a:t> </a:t>
            </a:r>
            <a:r>
              <a:rPr kumimoji="1" lang="en-US" altLang="ja-JP" sz="1600" b="0" i="0" u="none" strike="noStrike" kern="0" cap="none" spc="0" normalizeH="0" baseline="0" noProof="0" dirty="0">
                <a:ln>
                  <a:noFill/>
                </a:ln>
                <a:solidFill>
                  <a:srgbClr val="000000"/>
                </a:solidFill>
                <a:effectLst/>
                <a:uLnTx/>
                <a:uFillTx/>
                <a:latin typeface="メイリオ"/>
                <a:ea typeface="メイリオ"/>
              </a:rPr>
              <a:t>Cluster</a:t>
            </a:r>
            <a:r>
              <a:rPr kumimoji="1" lang="en-US" altLang="en-US" sz="1600" b="0" i="0" u="none" strike="noStrike" kern="0" cap="none" spc="0" normalizeH="0" baseline="0" noProof="0" dirty="0">
                <a:ln>
                  <a:noFill/>
                </a:ln>
                <a:solidFill>
                  <a:srgbClr val="000000"/>
                </a:solidFill>
                <a:effectLst/>
                <a:uLnTx/>
                <a:uFillTx/>
                <a:latin typeface="メイリオ"/>
                <a:ea typeface="メイリオ"/>
              </a:rPr>
              <a:t> </a:t>
            </a:r>
            <a:r>
              <a:rPr kumimoji="1" lang="en-US" altLang="ja-JP" sz="1600" b="0" i="0" u="none" strike="noStrike" kern="0" cap="none" spc="0" normalizeH="0" baseline="0" noProof="0" dirty="0">
                <a:ln>
                  <a:noFill/>
                </a:ln>
                <a:solidFill>
                  <a:srgbClr val="000000"/>
                </a:solidFill>
                <a:effectLst/>
                <a:uLnTx/>
                <a:uFillTx/>
                <a:latin typeface="メイリオ"/>
                <a:ea typeface="メイリオ"/>
              </a:rPr>
              <a:t>Instance</a:t>
            </a:r>
            <a:r>
              <a:rPr kumimoji="1" lang="en-US" altLang="en-US" sz="1600" b="0" i="0" u="none" strike="noStrike" kern="0" cap="none" spc="0" normalizeH="0" baseline="0" noProof="0" dirty="0">
                <a:ln>
                  <a:noFill/>
                </a:ln>
                <a:solidFill>
                  <a:srgbClr val="000000"/>
                </a:solidFill>
                <a:effectLst/>
                <a:uLnTx/>
                <a:uFillTx/>
                <a:latin typeface="メイリオ"/>
                <a:ea typeface="メイリオ"/>
              </a:rPr>
              <a:t> </a:t>
            </a:r>
            <a:r>
              <a:rPr kumimoji="1" lang="ja-JP" altLang="en-US" sz="1600" b="0" i="0" u="none" strike="noStrike" kern="0" cap="none" spc="0" normalizeH="0" baseline="0" noProof="0" dirty="0">
                <a:ln>
                  <a:noFill/>
                </a:ln>
                <a:solidFill>
                  <a:srgbClr val="000000"/>
                </a:solidFill>
                <a:effectLst/>
                <a:uLnTx/>
                <a:uFillTx/>
                <a:latin typeface="メイリオ"/>
                <a:ea typeface="メイリオ"/>
              </a:rPr>
              <a:t>は未サポート</a:t>
            </a:r>
          </a:p>
          <a:p>
            <a:pPr marL="360000" marR="0" lvl="1" indent="-180000" algn="l" defTabSz="914400" rtl="0" eaLnBrk="0" fontAlgn="base" latinLnBrk="0" hangingPunct="0">
              <a:lnSpc>
                <a:spcPct val="100000"/>
              </a:lnSpc>
              <a:spcBef>
                <a:spcPts val="500"/>
              </a:spcBef>
              <a:spcAft>
                <a:spcPct val="0"/>
              </a:spcAft>
              <a:buClr>
                <a:srgbClr val="002B62"/>
              </a:buClr>
              <a:buSzTx/>
              <a:buFont typeface="Wingdings" pitchFamily="2" charset="2"/>
              <a:buChar char="l"/>
              <a:tabLst/>
              <a:defRPr/>
            </a:pPr>
            <a:endParaRPr kumimoji="1" lang="ja-JP" altLang="en-US" sz="1600" b="0" i="0" u="none" strike="noStrike" kern="0" cap="none" spc="0" normalizeH="0" baseline="0" noProof="0" dirty="0">
              <a:ln>
                <a:noFill/>
              </a:ln>
              <a:solidFill>
                <a:srgbClr val="000000"/>
              </a:solidFill>
              <a:effectLst/>
              <a:uLnTx/>
              <a:uFillTx/>
              <a:latin typeface="メイリオ"/>
              <a:ea typeface="メイリオ"/>
            </a:endParaRPr>
          </a:p>
        </p:txBody>
      </p:sp>
    </p:spTree>
    <p:extLst>
      <p:ext uri="{BB962C8B-B14F-4D97-AF65-F5344CB8AC3E}">
        <p14:creationId xmlns:p14="http://schemas.microsoft.com/office/powerpoint/2010/main" val="4004191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224078-436A-4BB4-95D7-00B1554340DF}"/>
              </a:ext>
            </a:extLst>
          </p:cNvPr>
          <p:cNvSpPr>
            <a:spLocks noGrp="1"/>
          </p:cNvSpPr>
          <p:nvPr>
            <p:ph type="title"/>
          </p:nvPr>
        </p:nvSpPr>
        <p:spPr/>
        <p:txBody>
          <a:bodyPr/>
          <a:lstStyle/>
          <a:p>
            <a:r>
              <a:rPr kumimoji="1" lang="en-US" altLang="ja-JP" dirty="0"/>
              <a:t>Roadmap</a:t>
            </a:r>
            <a:r>
              <a:rPr kumimoji="1" lang="ja-JP" altLang="en-US" sz="3200" dirty="0"/>
              <a:t>（＠</a:t>
            </a:r>
            <a:r>
              <a:rPr kumimoji="1" lang="en-US" altLang="ja-JP" sz="3200" dirty="0"/>
              <a:t>PASS</a:t>
            </a:r>
            <a:r>
              <a:rPr kumimoji="1" lang="ja-JP" altLang="en-US" sz="3200" dirty="0"/>
              <a:t> </a:t>
            </a:r>
            <a:r>
              <a:rPr kumimoji="1" lang="en-US" altLang="ja-JP" sz="3200" dirty="0"/>
              <a:t>Summit</a:t>
            </a:r>
            <a:r>
              <a:rPr kumimoji="1" lang="ja-JP" altLang="en-US" sz="3200" dirty="0"/>
              <a:t> </a:t>
            </a:r>
            <a:r>
              <a:rPr kumimoji="1" lang="en-US" altLang="ja-JP" sz="3200" dirty="0"/>
              <a:t>2017 in Seattle</a:t>
            </a:r>
            <a:r>
              <a:rPr kumimoji="1" lang="ja-JP" altLang="en-US" sz="3200" dirty="0"/>
              <a:t>）</a:t>
            </a:r>
            <a:endParaRPr kumimoji="1" lang="ja-JP" altLang="en-US" dirty="0"/>
          </a:p>
        </p:txBody>
      </p:sp>
      <p:pic>
        <p:nvPicPr>
          <p:cNvPr id="3" name="図 2">
            <a:extLst>
              <a:ext uri="{FF2B5EF4-FFF2-40B4-BE49-F238E27FC236}">
                <a16:creationId xmlns:a16="http://schemas.microsoft.com/office/drawing/2014/main" id="{F075A07B-667B-4CBE-8A3F-03F6EBF9F4A4}"/>
              </a:ext>
            </a:extLst>
          </p:cNvPr>
          <p:cNvPicPr>
            <a:picLocks noChangeAspect="1"/>
          </p:cNvPicPr>
          <p:nvPr/>
        </p:nvPicPr>
        <p:blipFill>
          <a:blip r:embed="rId2"/>
          <a:stretch>
            <a:fillRect/>
          </a:stretch>
        </p:blipFill>
        <p:spPr>
          <a:xfrm>
            <a:off x="201930" y="1138602"/>
            <a:ext cx="4300140" cy="2609702"/>
          </a:xfrm>
          <a:prstGeom prst="rect">
            <a:avLst/>
          </a:prstGeom>
        </p:spPr>
      </p:pic>
      <p:pic>
        <p:nvPicPr>
          <p:cNvPr id="4" name="図 3">
            <a:extLst>
              <a:ext uri="{FF2B5EF4-FFF2-40B4-BE49-F238E27FC236}">
                <a16:creationId xmlns:a16="http://schemas.microsoft.com/office/drawing/2014/main" id="{D5CE5D05-9E17-4D17-BCE6-CD23928FF65B}"/>
              </a:ext>
            </a:extLst>
          </p:cNvPr>
          <p:cNvPicPr>
            <a:picLocks noChangeAspect="1"/>
          </p:cNvPicPr>
          <p:nvPr/>
        </p:nvPicPr>
        <p:blipFill>
          <a:blip r:embed="rId3"/>
          <a:stretch>
            <a:fillRect/>
          </a:stretch>
        </p:blipFill>
        <p:spPr>
          <a:xfrm>
            <a:off x="4728784" y="1138602"/>
            <a:ext cx="4215026" cy="2609702"/>
          </a:xfrm>
          <a:prstGeom prst="rect">
            <a:avLst/>
          </a:prstGeom>
        </p:spPr>
      </p:pic>
      <p:sp>
        <p:nvSpPr>
          <p:cNvPr id="5" name="四角形: 角を丸くする 4">
            <a:extLst>
              <a:ext uri="{FF2B5EF4-FFF2-40B4-BE49-F238E27FC236}">
                <a16:creationId xmlns:a16="http://schemas.microsoft.com/office/drawing/2014/main" id="{C419FC9D-FCCE-4D46-9428-14B2831D053E}"/>
              </a:ext>
            </a:extLst>
          </p:cNvPr>
          <p:cNvSpPr/>
          <p:nvPr/>
        </p:nvSpPr>
        <p:spPr bwMode="auto">
          <a:xfrm rot="200252">
            <a:off x="464405" y="2982253"/>
            <a:ext cx="1214926" cy="218148"/>
          </a:xfrm>
          <a:prstGeom prst="roundRect">
            <a:avLst>
              <a:gd name="adj" fmla="val 6494"/>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四角形: 角を丸くする 5">
            <a:extLst>
              <a:ext uri="{FF2B5EF4-FFF2-40B4-BE49-F238E27FC236}">
                <a16:creationId xmlns:a16="http://schemas.microsoft.com/office/drawing/2014/main" id="{66A29C6E-A551-4BF7-9E06-CCD9440260C0}"/>
              </a:ext>
            </a:extLst>
          </p:cNvPr>
          <p:cNvSpPr/>
          <p:nvPr/>
        </p:nvSpPr>
        <p:spPr bwMode="auto">
          <a:xfrm rot="185542">
            <a:off x="2773997" y="2000361"/>
            <a:ext cx="1324928" cy="384281"/>
          </a:xfrm>
          <a:prstGeom prst="roundRect">
            <a:avLst>
              <a:gd name="adj" fmla="val 6494"/>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四角形: 角を丸くする 6">
            <a:extLst>
              <a:ext uri="{FF2B5EF4-FFF2-40B4-BE49-F238E27FC236}">
                <a16:creationId xmlns:a16="http://schemas.microsoft.com/office/drawing/2014/main" id="{DE9C612E-C293-404E-94F6-E0A3131536C9}"/>
              </a:ext>
            </a:extLst>
          </p:cNvPr>
          <p:cNvSpPr/>
          <p:nvPr/>
        </p:nvSpPr>
        <p:spPr bwMode="auto">
          <a:xfrm rot="153435">
            <a:off x="4982479" y="2297405"/>
            <a:ext cx="3585055" cy="736147"/>
          </a:xfrm>
          <a:prstGeom prst="roundRect">
            <a:avLst>
              <a:gd name="adj" fmla="val 6494"/>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9938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653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0C40"/>
        </a:solidFill>
        <a:effectLst/>
      </p:bgPr>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AC11005-A713-4EDA-9564-03BA15173D37}"/>
              </a:ext>
            </a:extLst>
          </p:cNvPr>
          <p:cNvPicPr>
            <a:picLocks noChangeAspect="1"/>
          </p:cNvPicPr>
          <p:nvPr/>
        </p:nvPicPr>
        <p:blipFill>
          <a:blip r:embed="rId3"/>
          <a:stretch>
            <a:fillRect/>
          </a:stretch>
        </p:blipFill>
        <p:spPr>
          <a:xfrm>
            <a:off x="2857500" y="1285875"/>
            <a:ext cx="3429000" cy="2571750"/>
          </a:xfrm>
          <a:prstGeom prst="rect">
            <a:avLst/>
          </a:prstGeom>
        </p:spPr>
      </p:pic>
      <p:sp>
        <p:nvSpPr>
          <p:cNvPr id="3" name="吹き出し: 角を丸めた四角形 2">
            <a:extLst>
              <a:ext uri="{FF2B5EF4-FFF2-40B4-BE49-F238E27FC236}">
                <a16:creationId xmlns:a16="http://schemas.microsoft.com/office/drawing/2014/main" id="{D0B8F90D-7927-49EB-A2F1-248DB12BEF15}"/>
              </a:ext>
            </a:extLst>
          </p:cNvPr>
          <p:cNvSpPr/>
          <p:nvPr/>
        </p:nvSpPr>
        <p:spPr bwMode="auto">
          <a:xfrm>
            <a:off x="5275383" y="779438"/>
            <a:ext cx="2686929" cy="1012874"/>
          </a:xfrm>
          <a:prstGeom prst="wedgeRoundRectCallout">
            <a:avLst>
              <a:gd name="adj1" fmla="val -41078"/>
              <a:gd name="adj2" fmla="val 85081"/>
              <a:gd name="adj3" fmla="val 16667"/>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latin typeface="+mn-ea"/>
                <a:cs typeface="Segoe UI" pitchFamily="34" charset="0"/>
              </a:rPr>
              <a:t>ご用件は</a:t>
            </a:r>
            <a:endParaRPr kumimoji="1" lang="en-US" altLang="ja-JP" sz="24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latin typeface="+mn-ea"/>
                <a:cs typeface="Segoe UI" pitchFamily="34" charset="0"/>
              </a:rPr>
              <a:t>何でしょう？</a:t>
            </a:r>
          </a:p>
        </p:txBody>
      </p:sp>
      <p:sp>
        <p:nvSpPr>
          <p:cNvPr id="4" name="正方形/長方形 3">
            <a:extLst>
              <a:ext uri="{FF2B5EF4-FFF2-40B4-BE49-F238E27FC236}">
                <a16:creationId xmlns:a16="http://schemas.microsoft.com/office/drawing/2014/main" id="{666CE7DB-9BA6-4C31-8460-941234849087}"/>
              </a:ext>
            </a:extLst>
          </p:cNvPr>
          <p:cNvSpPr/>
          <p:nvPr/>
        </p:nvSpPr>
        <p:spPr>
          <a:xfrm>
            <a:off x="2153652" y="4751153"/>
            <a:ext cx="4836696" cy="215444"/>
          </a:xfrm>
          <a:prstGeom prst="rect">
            <a:avLst/>
          </a:prstGeom>
        </p:spPr>
        <p:txBody>
          <a:bodyPr wrap="square">
            <a:spAutoFit/>
          </a:bodyPr>
          <a:lstStyle/>
          <a:p>
            <a:pPr algn="ctr"/>
            <a:r>
              <a:rPr lang="ja-JP" altLang="en-US" sz="800" dirty="0">
                <a:solidFill>
                  <a:schemeClr val="bg1"/>
                </a:solidFill>
              </a:rPr>
              <a:t>出典）</a:t>
            </a:r>
            <a:r>
              <a:rPr lang="en-US" altLang="ja-JP" sz="800" dirty="0">
                <a:solidFill>
                  <a:schemeClr val="bg1"/>
                </a:solidFill>
              </a:rPr>
              <a:t>https://www.apple.com/</a:t>
            </a:r>
            <a:endParaRPr lang="ja-JP" altLang="en-US" sz="800" dirty="0">
              <a:solidFill>
                <a:schemeClr val="bg1"/>
              </a:solidFill>
            </a:endParaRPr>
          </a:p>
        </p:txBody>
      </p:sp>
    </p:spTree>
    <p:extLst>
      <p:ext uri="{BB962C8B-B14F-4D97-AF65-F5344CB8AC3E}">
        <p14:creationId xmlns:p14="http://schemas.microsoft.com/office/powerpoint/2010/main" val="2691408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A361D99-6DA2-40EA-AE6A-9A251515B0BD}"/>
              </a:ext>
            </a:extLst>
          </p:cNvPr>
          <p:cNvPicPr>
            <a:picLocks noChangeAspect="1"/>
          </p:cNvPicPr>
          <p:nvPr/>
        </p:nvPicPr>
        <p:blipFill>
          <a:blip r:embed="rId3"/>
          <a:stretch>
            <a:fillRect/>
          </a:stretch>
        </p:blipFill>
        <p:spPr>
          <a:xfrm>
            <a:off x="3425483" y="1926834"/>
            <a:ext cx="2293034" cy="1289832"/>
          </a:xfrm>
          <a:prstGeom prst="rect">
            <a:avLst/>
          </a:prstGeom>
        </p:spPr>
      </p:pic>
      <p:sp>
        <p:nvSpPr>
          <p:cNvPr id="9" name="吹き出し: 角を丸めた四角形 8">
            <a:extLst>
              <a:ext uri="{FF2B5EF4-FFF2-40B4-BE49-F238E27FC236}">
                <a16:creationId xmlns:a16="http://schemas.microsoft.com/office/drawing/2014/main" id="{67763D66-5023-4612-9907-1C18E201C020}"/>
              </a:ext>
            </a:extLst>
          </p:cNvPr>
          <p:cNvSpPr/>
          <p:nvPr/>
        </p:nvSpPr>
        <p:spPr bwMode="auto">
          <a:xfrm>
            <a:off x="5275383" y="779438"/>
            <a:ext cx="2968285" cy="1012874"/>
          </a:xfrm>
          <a:prstGeom prst="wedgeRoundRectCallout">
            <a:avLst>
              <a:gd name="adj1" fmla="val -41078"/>
              <a:gd name="adj2" fmla="val 85081"/>
              <a:gd name="adj3" fmla="val 16667"/>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ja-JP" altLang="en-US" sz="2400" dirty="0">
                <a:solidFill>
                  <a:schemeClr val="tx1"/>
                </a:solidFill>
                <a:latin typeface="+mn-ea"/>
                <a:cs typeface="Segoe UI" pitchFamily="34" charset="0"/>
              </a:rPr>
              <a:t>お手伝い</a:t>
            </a:r>
            <a:endParaRPr lang="en-US" altLang="ja-JP" sz="2400" dirty="0">
              <a:solidFill>
                <a:schemeClr val="tx1"/>
              </a:solidFill>
              <a:latin typeface="+mn-ea"/>
              <a:cs typeface="Segoe UI" pitchFamily="34" charset="0"/>
            </a:endParaRPr>
          </a:p>
          <a:p>
            <a:pPr defTabSz="932472" fontAlgn="base">
              <a:lnSpc>
                <a:spcPct val="90000"/>
              </a:lnSpc>
              <a:spcBef>
                <a:spcPct val="0"/>
              </a:spcBef>
              <a:spcAft>
                <a:spcPct val="0"/>
              </a:spcAft>
            </a:pPr>
            <a:r>
              <a:rPr lang="ja-JP" altLang="en-US" sz="2400" dirty="0">
                <a:solidFill>
                  <a:schemeClr val="tx1"/>
                </a:solidFill>
                <a:latin typeface="+mn-ea"/>
                <a:cs typeface="Segoe UI" pitchFamily="34" charset="0"/>
              </a:rPr>
              <a:t>しましょうか？</a:t>
            </a:r>
            <a:r>
              <a:rPr kumimoji="1" lang="ja-JP" altLang="en-US" sz="2400" dirty="0">
                <a:gradFill>
                  <a:gsLst>
                    <a:gs pos="0">
                      <a:srgbClr val="FFFFFF"/>
                    </a:gs>
                    <a:gs pos="100000">
                      <a:srgbClr val="FFFFFF"/>
                    </a:gs>
                  </a:gsLst>
                  <a:lin ang="5400000" scaled="0"/>
                </a:gradFill>
                <a:latin typeface="+mn-ea"/>
                <a:cs typeface="Segoe UI" pitchFamily="34" charset="0"/>
              </a:rPr>
              <a:t>ょう？</a:t>
            </a:r>
          </a:p>
        </p:txBody>
      </p:sp>
      <p:sp>
        <p:nvSpPr>
          <p:cNvPr id="4" name="正方形/長方形 3">
            <a:extLst>
              <a:ext uri="{FF2B5EF4-FFF2-40B4-BE49-F238E27FC236}">
                <a16:creationId xmlns:a16="http://schemas.microsoft.com/office/drawing/2014/main" id="{2726CEA0-90B3-4EEB-9BC5-22B3B3616B8D}"/>
              </a:ext>
            </a:extLst>
          </p:cNvPr>
          <p:cNvSpPr/>
          <p:nvPr/>
        </p:nvSpPr>
        <p:spPr>
          <a:xfrm>
            <a:off x="2153652" y="4751153"/>
            <a:ext cx="4836696" cy="215444"/>
          </a:xfrm>
          <a:prstGeom prst="rect">
            <a:avLst/>
          </a:prstGeom>
        </p:spPr>
        <p:txBody>
          <a:bodyPr wrap="square">
            <a:spAutoFit/>
          </a:bodyPr>
          <a:lstStyle/>
          <a:p>
            <a:pPr algn="ctr"/>
            <a:r>
              <a:rPr lang="ja-JP" altLang="en-US" sz="800" dirty="0"/>
              <a:t>出典）</a:t>
            </a:r>
            <a:r>
              <a:rPr lang="en-US" altLang="ja-JP" sz="800" dirty="0"/>
              <a:t>https://www.google.com/</a:t>
            </a:r>
            <a:endParaRPr lang="ja-JP" altLang="en-US" sz="800" dirty="0"/>
          </a:p>
        </p:txBody>
      </p:sp>
    </p:spTree>
    <p:extLst>
      <p:ext uri="{BB962C8B-B14F-4D97-AF65-F5344CB8AC3E}">
        <p14:creationId xmlns:p14="http://schemas.microsoft.com/office/powerpoint/2010/main" val="540194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50155_Microsoft_Tech_Summit_Light_Template">
  <a:themeElements>
    <a:clrScheme name="ユーザー定義 1">
      <a:dk1>
        <a:srgbClr val="282828"/>
      </a:dk1>
      <a:lt1>
        <a:srgbClr val="FFFFFF"/>
      </a:lt1>
      <a:dk2>
        <a:srgbClr val="0078D7"/>
      </a:dk2>
      <a:lt2>
        <a:srgbClr val="E6E6E6"/>
      </a:lt2>
      <a:accent1>
        <a:srgbClr val="D83B01"/>
      </a:accent1>
      <a:accent2>
        <a:srgbClr val="0078D7"/>
      </a:accent2>
      <a:accent3>
        <a:srgbClr val="002050"/>
      </a:accent3>
      <a:accent4>
        <a:srgbClr val="00BCF2"/>
      </a:accent4>
      <a:accent5>
        <a:srgbClr val="FF8C00"/>
      </a:accent5>
      <a:accent6>
        <a:srgbClr val="D2D2D2"/>
      </a:accent6>
      <a:hlink>
        <a:srgbClr val="0078D7"/>
      </a:hlink>
      <a:folHlink>
        <a:srgbClr val="0078D7"/>
      </a:folHlink>
    </a:clrScheme>
    <a:fontScheme name="ユーザー定義 1">
      <a:majorFont>
        <a:latin typeface="Segoe UI"/>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B813E9E4-2AFC-4422-A9D1-B047BD6E8A13}" vid="{2A35B18E-CC53-48D1-8444-C2B2E05C3BBF}"/>
    </a:ext>
  </a:extLst>
</a:theme>
</file>

<file path=ppt/theme/theme2.xml><?xml version="1.0" encoding="utf-8"?>
<a:theme xmlns:a="http://schemas.openxmlformats.org/drawingml/2006/main" name="1_5-50155_Microsoft_Tech_Summit_Light_Template">
  <a:themeElements>
    <a:clrScheme name="ユーザー定義 1">
      <a:dk1>
        <a:srgbClr val="282828"/>
      </a:dk1>
      <a:lt1>
        <a:srgbClr val="FFFFFF"/>
      </a:lt1>
      <a:dk2>
        <a:srgbClr val="0078D7"/>
      </a:dk2>
      <a:lt2>
        <a:srgbClr val="E6E6E6"/>
      </a:lt2>
      <a:accent1>
        <a:srgbClr val="D83B01"/>
      </a:accent1>
      <a:accent2>
        <a:srgbClr val="0078D7"/>
      </a:accent2>
      <a:accent3>
        <a:srgbClr val="002050"/>
      </a:accent3>
      <a:accent4>
        <a:srgbClr val="00BCF2"/>
      </a:accent4>
      <a:accent5>
        <a:srgbClr val="FF8C00"/>
      </a:accent5>
      <a:accent6>
        <a:srgbClr val="D2D2D2"/>
      </a:accent6>
      <a:hlink>
        <a:srgbClr val="0078D7"/>
      </a:hlink>
      <a:folHlink>
        <a:srgbClr val="0078D7"/>
      </a:folHlink>
    </a:clrScheme>
    <a:fontScheme name="ユーザー定義 1">
      <a:majorFont>
        <a:latin typeface="Segoe UI"/>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B813E9E4-2AFC-4422-A9D1-B047BD6E8A13}" vid="{2A35B18E-CC53-48D1-8444-C2B2E05C3BBF}"/>
    </a:ext>
  </a:extLst>
</a:theme>
</file>

<file path=ppt/theme/theme3.xml><?xml version="1.0" encoding="utf-8"?>
<a:theme xmlns:a="http://schemas.openxmlformats.org/drawingml/2006/main" name="2_5-50155_Microsoft_Tech_Summit_Light_Template">
  <a:themeElements>
    <a:clrScheme name="ユーザー定義 1">
      <a:dk1>
        <a:srgbClr val="282828"/>
      </a:dk1>
      <a:lt1>
        <a:srgbClr val="FFFFFF"/>
      </a:lt1>
      <a:dk2>
        <a:srgbClr val="0078D7"/>
      </a:dk2>
      <a:lt2>
        <a:srgbClr val="E6E6E6"/>
      </a:lt2>
      <a:accent1>
        <a:srgbClr val="D83B01"/>
      </a:accent1>
      <a:accent2>
        <a:srgbClr val="0078D7"/>
      </a:accent2>
      <a:accent3>
        <a:srgbClr val="002050"/>
      </a:accent3>
      <a:accent4>
        <a:srgbClr val="00BCF2"/>
      </a:accent4>
      <a:accent5>
        <a:srgbClr val="FF8C00"/>
      </a:accent5>
      <a:accent6>
        <a:srgbClr val="D2D2D2"/>
      </a:accent6>
      <a:hlink>
        <a:srgbClr val="0078D7"/>
      </a:hlink>
      <a:folHlink>
        <a:srgbClr val="0078D7"/>
      </a:folHlink>
    </a:clrScheme>
    <a:fontScheme name="ユーザー定義 1">
      <a:majorFont>
        <a:latin typeface="Segoe UI"/>
        <a:ea typeface="メイリオ"/>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B813E9E4-2AFC-4422-A9D1-B047BD6E8A13}" vid="{2A35B18E-CC53-48D1-8444-C2B2E05C3BBF}"/>
    </a:ext>
  </a:extLst>
</a:theme>
</file>

<file path=ppt/theme/theme4.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ユーザー定義 1">
    <a:dk1>
      <a:srgbClr val="282828"/>
    </a:dk1>
    <a:lt1>
      <a:srgbClr val="FFFFFF"/>
    </a:lt1>
    <a:dk2>
      <a:srgbClr val="0078D7"/>
    </a:dk2>
    <a:lt2>
      <a:srgbClr val="E6E6E6"/>
    </a:lt2>
    <a:accent1>
      <a:srgbClr val="D83B01"/>
    </a:accent1>
    <a:accent2>
      <a:srgbClr val="0078D7"/>
    </a:accent2>
    <a:accent3>
      <a:srgbClr val="002050"/>
    </a:accent3>
    <a:accent4>
      <a:srgbClr val="00BCF2"/>
    </a:accent4>
    <a:accent5>
      <a:srgbClr val="FF8C00"/>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System.Storyboarding.Icons.Folder" Revision="1" Stencil="System.Storyboarding.Icons" StencilVersion="0.1"/>
</Control>
</file>

<file path=customXml/item2.xml><?xml version="1.0" encoding="utf-8"?>
<Control xmlns="http://schemas.microsoft.com/VisualStudio/2011/storyboarding/control">
  <Id Name="System.Storyboarding.Common.Calendar" Revision="1" Stencil="System.Storyboarding.Common" StencilVersion="0.1"/>
</Control>
</file>

<file path=customXml/itemProps1.xml><?xml version="1.0" encoding="utf-8"?>
<ds:datastoreItem xmlns:ds="http://schemas.openxmlformats.org/officeDocument/2006/customXml" ds:itemID="{F2073F41-0E1C-4A6D-95E5-540D52B43A81}">
  <ds:schemaRefs>
    <ds:schemaRef ds:uri="http://schemas.microsoft.com/VisualStudio/2011/storyboarding/control"/>
  </ds:schemaRefs>
</ds:datastoreItem>
</file>

<file path=customXml/itemProps2.xml><?xml version="1.0" encoding="utf-8"?>
<ds:datastoreItem xmlns:ds="http://schemas.openxmlformats.org/officeDocument/2006/customXml" ds:itemID="{53A5A360-290C-4B20-B0E2-1CA06771883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3036</Words>
  <Application>Microsoft Office PowerPoint</Application>
  <PresentationFormat>画面に合わせる (16:9)</PresentationFormat>
  <Paragraphs>926</Paragraphs>
  <Slides>75</Slides>
  <Notes>61</Notes>
  <HiddenSlides>0</HiddenSlides>
  <MMClips>0</MMClips>
  <ScaleCrop>false</ScaleCrop>
  <HeadingPairs>
    <vt:vector size="6" baseType="variant">
      <vt:variant>
        <vt:lpstr>使用されているフォント</vt:lpstr>
      </vt:variant>
      <vt:variant>
        <vt:i4>13</vt:i4>
      </vt:variant>
      <vt:variant>
        <vt:lpstr>テーマ</vt:lpstr>
      </vt:variant>
      <vt:variant>
        <vt:i4>3</vt:i4>
      </vt:variant>
      <vt:variant>
        <vt:lpstr>スライド タイトル</vt:lpstr>
      </vt:variant>
      <vt:variant>
        <vt:i4>75</vt:i4>
      </vt:variant>
    </vt:vector>
  </HeadingPairs>
  <TitlesOfParts>
    <vt:vector size="91" baseType="lpstr">
      <vt:lpstr>ＭＳ Ｐゴシック</vt:lpstr>
      <vt:lpstr>メイリオ</vt:lpstr>
      <vt:lpstr>游ゴシック</vt:lpstr>
      <vt:lpstr>Arial</vt:lpstr>
      <vt:lpstr>Calibri</vt:lpstr>
      <vt:lpstr>Cambria Math</vt:lpstr>
      <vt:lpstr>Consolas</vt:lpstr>
      <vt:lpstr>Segoe UI</vt:lpstr>
      <vt:lpstr>Segoe UI Light</vt:lpstr>
      <vt:lpstr>Segoe UI Semibold</vt:lpstr>
      <vt:lpstr>Segoe UI Semilight</vt:lpstr>
      <vt:lpstr>Tahoma</vt:lpstr>
      <vt:lpstr>Wingdings</vt:lpstr>
      <vt:lpstr>5-50155_Microsoft_Tech_Summit_Light_Template</vt:lpstr>
      <vt:lpstr>1_5-50155_Microsoft_Tech_Summit_Light_Template</vt:lpstr>
      <vt:lpstr>2_5-50155_Microsoft_Tech_Summit_Light_Template</vt:lpstr>
      <vt:lpstr>SQL Server 2017 でＡＩ機能を試す</vt:lpstr>
      <vt:lpstr>PowerPoint プレゼンテーション</vt:lpstr>
      <vt:lpstr>SQL Server 2017 でＡＩ機能を試す</vt:lpstr>
      <vt:lpstr>自己紹介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ＡＩ、ＡＩっていうけどさ…</vt:lpstr>
      <vt:lpstr>ＡＩ、ＡＩっていうけどさ…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ＡＩ、ＡＩっていうけどさ…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Demo Deep Learning on SQL Server による画像判定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自己紹介</vt:lpstr>
      <vt:lpstr>ここでお伝えしたいこと</vt:lpstr>
      <vt:lpstr>シナリオ(架空の話)</vt:lpstr>
      <vt:lpstr>身体データのスキーマ</vt:lpstr>
      <vt:lpstr>PowerPoint プレゼンテーション</vt:lpstr>
      <vt:lpstr>アプローチ：プログラムをゴリゴリ書く</vt:lpstr>
      <vt:lpstr>プログラムを書くのは大変！</vt:lpstr>
      <vt:lpstr>PowerPoint プレゼンテーション</vt:lpstr>
      <vt:lpstr>先輩アナリストからのアドバイス</vt:lpstr>
      <vt:lpstr>アプローチ：性別判明データをモデリング</vt:lpstr>
      <vt:lpstr>モデラ：性別判明データで予測モデル作り</vt:lpstr>
      <vt:lpstr>ソルバ：性別判明データで予測モデル評価</vt:lpstr>
      <vt:lpstr>クラスタリングで，効く身体特徴を探そう</vt:lpstr>
      <vt:lpstr>クラスタリングで，効く身体特徴を探そう</vt:lpstr>
      <vt:lpstr>モデラ：性別判明データで予測モデル作り</vt:lpstr>
      <vt:lpstr>ソルバ：性別判明データで予測モデル評価</vt:lpstr>
      <vt:lpstr>PowerPoint プレゼンテーション</vt:lpstr>
      <vt:lpstr>先輩エバンジェリストからのアドバイス</vt:lpstr>
      <vt:lpstr>アプローチ：性別判明データをモデリング</vt:lpstr>
      <vt:lpstr>モデラ：性別判明データで予測モデル作り</vt:lpstr>
      <vt:lpstr>ソルバ：性別判明データで予測モデル評価</vt:lpstr>
      <vt:lpstr>Hands-on 　Day 2 でお試しいただきます</vt:lpstr>
      <vt:lpstr>Day 1 まとめ）ＡＩって…</vt:lpstr>
      <vt:lpstr>次回 Day 2（11/29 wed）予告</vt:lpstr>
      <vt:lpstr>Day 2（11/29 wed）までの事前準備のお願い</vt:lpstr>
      <vt:lpstr>SQL Server 2017 評価版 ダウンロード</vt:lpstr>
      <vt:lpstr>SQL Server 2017 セットアップの流れ</vt:lpstr>
      <vt:lpstr>SQL Server 2017 インストール</vt:lpstr>
      <vt:lpstr>SQL Server 2017 インストール</vt:lpstr>
      <vt:lpstr>SQL Server Management Studio インストール </vt:lpstr>
      <vt:lpstr>参考：SQL Operations Studio for preview</vt:lpstr>
      <vt:lpstr>設定（外部スクリプト実行機能の有効化）</vt:lpstr>
      <vt:lpstr>動作確認</vt:lpstr>
      <vt:lpstr>PowerPoint プレゼンテーション</vt:lpstr>
      <vt:lpstr>ML Services 制限事項（SQL17CU1時点）</vt:lpstr>
      <vt:lpstr>Roadmap（＠PASS Summit 2017 in Seattle）</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2017-11-21T02:23:50Z</dcterms:created>
  <dcterms:modified xsi:type="dcterms:W3CDTF">2017-11-21T11:46:37Z</dcterms:modified>
</cp:coreProperties>
</file>